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40"/>
  </p:notesMasterIdLst>
  <p:sldIdLst>
    <p:sldId id="295" r:id="rId2"/>
    <p:sldId id="287" r:id="rId3"/>
    <p:sldId id="296" r:id="rId4"/>
    <p:sldId id="306" r:id="rId5"/>
    <p:sldId id="307" r:id="rId6"/>
    <p:sldId id="294" r:id="rId7"/>
    <p:sldId id="281" r:id="rId8"/>
    <p:sldId id="280" r:id="rId9"/>
    <p:sldId id="291" r:id="rId10"/>
    <p:sldId id="282" r:id="rId11"/>
    <p:sldId id="283" r:id="rId12"/>
    <p:sldId id="284" r:id="rId13"/>
    <p:sldId id="285" r:id="rId14"/>
    <p:sldId id="263" r:id="rId15"/>
    <p:sldId id="264" r:id="rId16"/>
    <p:sldId id="290" r:id="rId17"/>
    <p:sldId id="265" r:id="rId18"/>
    <p:sldId id="266" r:id="rId19"/>
    <p:sldId id="256" r:id="rId20"/>
    <p:sldId id="258" r:id="rId21"/>
    <p:sldId id="259" r:id="rId22"/>
    <p:sldId id="260" r:id="rId23"/>
    <p:sldId id="261" r:id="rId24"/>
    <p:sldId id="262" r:id="rId25"/>
    <p:sldId id="269" r:id="rId26"/>
    <p:sldId id="270" r:id="rId27"/>
    <p:sldId id="289" r:id="rId28"/>
    <p:sldId id="267" r:id="rId29"/>
    <p:sldId id="268" r:id="rId30"/>
    <p:sldId id="271" r:id="rId31"/>
    <p:sldId id="272" r:id="rId32"/>
    <p:sldId id="273" r:id="rId33"/>
    <p:sldId id="292" r:id="rId34"/>
    <p:sldId id="274" r:id="rId35"/>
    <p:sldId id="304" r:id="rId36"/>
    <p:sldId id="305" r:id="rId37"/>
    <p:sldId id="279" r:id="rId38"/>
    <p:sldId id="277" r:id="rId3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A43BB3AF-F28C-499A-94CE-4AE5FC2A9C01}">
          <p14:sldIdLst>
            <p14:sldId id="295"/>
            <p14:sldId id="287"/>
            <p14:sldId id="296"/>
            <p14:sldId id="306"/>
            <p14:sldId id="307"/>
            <p14:sldId id="294"/>
            <p14:sldId id="281"/>
            <p14:sldId id="280"/>
            <p14:sldId id="291"/>
            <p14:sldId id="282"/>
            <p14:sldId id="283"/>
            <p14:sldId id="284"/>
            <p14:sldId id="285"/>
            <p14:sldId id="263"/>
            <p14:sldId id="264"/>
            <p14:sldId id="290"/>
            <p14:sldId id="265"/>
            <p14:sldId id="266"/>
            <p14:sldId id="256"/>
            <p14:sldId id="258"/>
            <p14:sldId id="259"/>
            <p14:sldId id="260"/>
            <p14:sldId id="261"/>
            <p14:sldId id="262"/>
            <p14:sldId id="269"/>
            <p14:sldId id="270"/>
            <p14:sldId id="289"/>
            <p14:sldId id="267"/>
            <p14:sldId id="268"/>
            <p14:sldId id="271"/>
            <p14:sldId id="272"/>
            <p14:sldId id="273"/>
            <p14:sldId id="292"/>
            <p14:sldId id="274"/>
            <p14:sldId id="304"/>
            <p14:sldId id="305"/>
            <p14:sldId id="279"/>
            <p14:sldId id="2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00FF00"/>
    <a:srgbClr val="FF66CC"/>
    <a:srgbClr val="FF3399"/>
    <a:srgbClr val="ED5703"/>
    <a:srgbClr val="00FFFF"/>
    <a:srgbClr val="FF0066"/>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77" d="100"/>
          <a:sy n="77" d="100"/>
        </p:scale>
        <p:origin x="10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00E8146D-F4C7-7C11-58C4-E6DAC77D8C7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33795" name="Rectangle 3">
            <a:extLst>
              <a:ext uri="{FF2B5EF4-FFF2-40B4-BE49-F238E27FC236}">
                <a16:creationId xmlns:a16="http://schemas.microsoft.com/office/drawing/2014/main" id="{2766BFFC-848C-A370-0EAF-0345F6F189D2}"/>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9220" name="Rectangle 4">
            <a:extLst>
              <a:ext uri="{FF2B5EF4-FFF2-40B4-BE49-F238E27FC236}">
                <a16:creationId xmlns:a16="http://schemas.microsoft.com/office/drawing/2014/main" id="{FE18F59E-03A5-00D4-2C8C-C87CE089079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a:extLst>
              <a:ext uri="{FF2B5EF4-FFF2-40B4-BE49-F238E27FC236}">
                <a16:creationId xmlns:a16="http://schemas.microsoft.com/office/drawing/2014/main" id="{BAE6F285-B136-7ACB-781B-BBC992D2F5F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8" name="Rectangle 6">
            <a:extLst>
              <a:ext uri="{FF2B5EF4-FFF2-40B4-BE49-F238E27FC236}">
                <a16:creationId xmlns:a16="http://schemas.microsoft.com/office/drawing/2014/main" id="{4183F0D7-448A-1A57-2CC2-826B41EE7220}"/>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33799" name="Rectangle 7">
            <a:extLst>
              <a:ext uri="{FF2B5EF4-FFF2-40B4-BE49-F238E27FC236}">
                <a16:creationId xmlns:a16="http://schemas.microsoft.com/office/drawing/2014/main" id="{348A5730-2CBC-8DAC-29E5-BFDDBB8DB569}"/>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7484A15-3D94-4B48-AEAF-322BBF35503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5B4ACEF9-3FAF-27D2-4F0C-0CF5591283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97DB9B3-A426-4F4E-9429-D41BFA9BF6F9}" type="slidenum">
              <a:rPr lang="en-US" altLang="en-US" smtClean="0"/>
              <a:pPr>
                <a:spcBef>
                  <a:spcPct val="0"/>
                </a:spcBef>
              </a:pPr>
              <a:t>1</a:t>
            </a:fld>
            <a:endParaRPr lang="en-US" altLang="en-US"/>
          </a:p>
        </p:txBody>
      </p:sp>
      <p:sp>
        <p:nvSpPr>
          <p:cNvPr id="11267" name="Rectangle 2">
            <a:extLst>
              <a:ext uri="{FF2B5EF4-FFF2-40B4-BE49-F238E27FC236}">
                <a16:creationId xmlns:a16="http://schemas.microsoft.com/office/drawing/2014/main" id="{F95645F4-2203-85C0-544F-783291214ED3}"/>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DEE90EDA-985B-06C9-631E-0172332D08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0414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3E195CA2-44AA-C133-ECE3-DBCA03545B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63C87D9-DB03-4C69-8DC4-4AB9FB83AABE}" type="slidenum">
              <a:rPr lang="en-US" altLang="en-US" smtClean="0"/>
              <a:pPr>
                <a:spcBef>
                  <a:spcPct val="0"/>
                </a:spcBef>
              </a:pPr>
              <a:t>2</a:t>
            </a:fld>
            <a:endParaRPr lang="en-US" altLang="en-US"/>
          </a:p>
        </p:txBody>
      </p:sp>
      <p:sp>
        <p:nvSpPr>
          <p:cNvPr id="15363" name="Rectangle 2">
            <a:extLst>
              <a:ext uri="{FF2B5EF4-FFF2-40B4-BE49-F238E27FC236}">
                <a16:creationId xmlns:a16="http://schemas.microsoft.com/office/drawing/2014/main" id="{8A34BBB9-AC19-258E-99A3-7663323FF493}"/>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EE84FF4D-517B-FCCC-64B2-DBD6EFAB53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058795B-A273-C673-3EF2-BCE1F8DF33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E3F9595-BA1F-42EB-942F-7261720C550A}" type="slidenum">
              <a:rPr lang="en-US" altLang="en-US" smtClean="0"/>
              <a:pPr>
                <a:spcBef>
                  <a:spcPct val="0"/>
                </a:spcBef>
              </a:pPr>
              <a:t>7</a:t>
            </a:fld>
            <a:endParaRPr lang="en-US" altLang="en-US"/>
          </a:p>
        </p:txBody>
      </p:sp>
      <p:sp>
        <p:nvSpPr>
          <p:cNvPr id="17411" name="Rectangle 2">
            <a:extLst>
              <a:ext uri="{FF2B5EF4-FFF2-40B4-BE49-F238E27FC236}">
                <a16:creationId xmlns:a16="http://schemas.microsoft.com/office/drawing/2014/main" id="{32913A43-156B-0760-DB4D-254E51304B22}"/>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42527DC0-B306-CECB-179F-309F75793D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F7AF04E1-6324-FAE4-8F73-E3DCBB2E74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1ACE24E-DC48-4318-B30C-6C4CE70B4945}" type="slidenum">
              <a:rPr lang="en-US" altLang="en-US" smtClean="0"/>
              <a:pPr>
                <a:spcBef>
                  <a:spcPct val="0"/>
                </a:spcBef>
              </a:pPr>
              <a:t>8</a:t>
            </a:fld>
            <a:endParaRPr lang="en-US" altLang="en-US"/>
          </a:p>
        </p:txBody>
      </p:sp>
      <p:sp>
        <p:nvSpPr>
          <p:cNvPr id="19459" name="Rectangle 2">
            <a:extLst>
              <a:ext uri="{FF2B5EF4-FFF2-40B4-BE49-F238E27FC236}">
                <a16:creationId xmlns:a16="http://schemas.microsoft.com/office/drawing/2014/main" id="{AF4E7479-E2AF-EA66-3325-CCCDA5DC9AC2}"/>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6F032CEC-F9E0-5B5E-DD84-3BF34B1AE8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368087D4-F673-849F-B140-A530985A6D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76ABCB0-868E-4810-A0B2-D97F4423AEE6}" type="slidenum">
              <a:rPr lang="en-US" altLang="en-US" smtClean="0"/>
              <a:pPr>
                <a:spcBef>
                  <a:spcPct val="0"/>
                </a:spcBef>
              </a:pPr>
              <a:t>9</a:t>
            </a:fld>
            <a:endParaRPr lang="en-US" altLang="en-US"/>
          </a:p>
        </p:txBody>
      </p:sp>
      <p:sp>
        <p:nvSpPr>
          <p:cNvPr id="21507" name="Rectangle 2">
            <a:extLst>
              <a:ext uri="{FF2B5EF4-FFF2-40B4-BE49-F238E27FC236}">
                <a16:creationId xmlns:a16="http://schemas.microsoft.com/office/drawing/2014/main" id="{B3276EF0-29D1-50B3-3B22-0583A42FC5D0}"/>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06317DDD-0496-D090-1E4A-EAAB45DD42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E637307F-D8C0-4CE4-A754-E9017C7381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EE36D4E-2E0B-4885-8581-94E45DCF2CD6}" type="slidenum">
              <a:rPr lang="en-US" altLang="en-US" smtClean="0"/>
              <a:pPr>
                <a:spcBef>
                  <a:spcPct val="0"/>
                </a:spcBef>
              </a:pPr>
              <a:t>10</a:t>
            </a:fld>
            <a:endParaRPr lang="en-US" altLang="en-US"/>
          </a:p>
        </p:txBody>
      </p:sp>
      <p:sp>
        <p:nvSpPr>
          <p:cNvPr id="52227" name="Rectangle 2">
            <a:extLst>
              <a:ext uri="{FF2B5EF4-FFF2-40B4-BE49-F238E27FC236}">
                <a16:creationId xmlns:a16="http://schemas.microsoft.com/office/drawing/2014/main" id="{4FB2889F-223C-294E-F47B-A780928A546C}"/>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A59EFB09-1032-681A-F569-73BCE52019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08C042F7-569C-2F55-CA49-9AB37F89E7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7376B6D-2D91-46B5-B30C-119B9739798F}" type="slidenum">
              <a:rPr lang="en-US" altLang="en-US" smtClean="0"/>
              <a:pPr>
                <a:spcBef>
                  <a:spcPct val="0"/>
                </a:spcBef>
              </a:pPr>
              <a:t>11</a:t>
            </a:fld>
            <a:endParaRPr lang="en-US" altLang="en-US"/>
          </a:p>
        </p:txBody>
      </p:sp>
      <p:sp>
        <p:nvSpPr>
          <p:cNvPr id="54275" name="Rectangle 2">
            <a:extLst>
              <a:ext uri="{FF2B5EF4-FFF2-40B4-BE49-F238E27FC236}">
                <a16:creationId xmlns:a16="http://schemas.microsoft.com/office/drawing/2014/main" id="{8679B4A1-4285-CAB7-BEB3-BD9132D6DD36}"/>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3C6198AC-7D49-654E-9ACB-B85CD79FC0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4F538219-B31A-5EC1-67E9-4BA5B73BB6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1E0891C-FDFB-4C54-B55F-41E3A98D0DA4}" type="slidenum">
              <a:rPr lang="en-US" altLang="en-US" smtClean="0"/>
              <a:pPr>
                <a:spcBef>
                  <a:spcPct val="0"/>
                </a:spcBef>
              </a:pPr>
              <a:t>12</a:t>
            </a:fld>
            <a:endParaRPr lang="en-US" altLang="en-US"/>
          </a:p>
        </p:txBody>
      </p:sp>
      <p:sp>
        <p:nvSpPr>
          <p:cNvPr id="56323" name="Rectangle 2">
            <a:extLst>
              <a:ext uri="{FF2B5EF4-FFF2-40B4-BE49-F238E27FC236}">
                <a16:creationId xmlns:a16="http://schemas.microsoft.com/office/drawing/2014/main" id="{A1E7E398-7257-4E24-C776-360BE97EFA99}"/>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EF4B6970-5EF0-5166-57F5-38130718F2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632DC8ED-64D4-9213-3D15-E04B356AFD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3539D1C-1418-43DF-BD7F-25FF1CA5E035}" type="slidenum">
              <a:rPr lang="en-US" altLang="en-US" smtClean="0"/>
              <a:pPr>
                <a:spcBef>
                  <a:spcPct val="0"/>
                </a:spcBef>
              </a:pPr>
              <a:t>13</a:t>
            </a:fld>
            <a:endParaRPr lang="en-US" altLang="en-US"/>
          </a:p>
        </p:txBody>
      </p:sp>
      <p:sp>
        <p:nvSpPr>
          <p:cNvPr id="58371" name="Rectangle 2">
            <a:extLst>
              <a:ext uri="{FF2B5EF4-FFF2-40B4-BE49-F238E27FC236}">
                <a16:creationId xmlns:a16="http://schemas.microsoft.com/office/drawing/2014/main" id="{DCFE1343-EF9F-0A96-7DBC-85E7D2668D13}"/>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21B7F67F-015D-75CE-8E1B-E1CA7AEA14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4A54EB5B-87CC-B1BC-6F7B-4D7C0F0B99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9E76EA0-9AA5-442C-AD5E-36838971AF25}" type="slidenum">
              <a:rPr lang="en-US" altLang="en-US" smtClean="0"/>
              <a:pPr>
                <a:spcBef>
                  <a:spcPct val="0"/>
                </a:spcBef>
              </a:pPr>
              <a:t>14</a:t>
            </a:fld>
            <a:endParaRPr lang="en-US" altLang="en-US"/>
          </a:p>
        </p:txBody>
      </p:sp>
      <p:sp>
        <p:nvSpPr>
          <p:cNvPr id="23555" name="Rectangle 2">
            <a:extLst>
              <a:ext uri="{FF2B5EF4-FFF2-40B4-BE49-F238E27FC236}">
                <a16:creationId xmlns:a16="http://schemas.microsoft.com/office/drawing/2014/main" id="{36E7C9F1-8406-0C31-BA33-5437A1991E90}"/>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9EA60226-2852-4F72-035B-2E8BEA051B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51DB3447-589F-5F4E-1CF6-CE29F971DB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B16F1D5-199E-4276-990B-E01E4D649E02}" type="slidenum">
              <a:rPr lang="en-US" altLang="en-US" smtClean="0"/>
              <a:pPr>
                <a:spcBef>
                  <a:spcPct val="0"/>
                </a:spcBef>
              </a:pPr>
              <a:t>15</a:t>
            </a:fld>
            <a:endParaRPr lang="en-US" altLang="en-US"/>
          </a:p>
        </p:txBody>
      </p:sp>
      <p:sp>
        <p:nvSpPr>
          <p:cNvPr id="25603" name="Rectangle 2">
            <a:extLst>
              <a:ext uri="{FF2B5EF4-FFF2-40B4-BE49-F238E27FC236}">
                <a16:creationId xmlns:a16="http://schemas.microsoft.com/office/drawing/2014/main" id="{98D9FAEF-04CE-15D6-9DBC-A0259E57B329}"/>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D290E872-FADD-955A-8AD9-8E80C1293E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4FE1F39B-CA97-1E2E-F9BB-2703043BF5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AFD397A-1F14-48A2-9C6C-351B4B5D7EC5}" type="slidenum">
              <a:rPr lang="en-US" altLang="en-US" smtClean="0"/>
              <a:pPr>
                <a:spcBef>
                  <a:spcPct val="0"/>
                </a:spcBef>
              </a:pPr>
              <a:t>16</a:t>
            </a:fld>
            <a:endParaRPr lang="en-US" altLang="en-US"/>
          </a:p>
        </p:txBody>
      </p:sp>
      <p:sp>
        <p:nvSpPr>
          <p:cNvPr id="27651" name="Rectangle 2">
            <a:extLst>
              <a:ext uri="{FF2B5EF4-FFF2-40B4-BE49-F238E27FC236}">
                <a16:creationId xmlns:a16="http://schemas.microsoft.com/office/drawing/2014/main" id="{D2E83B78-30C2-174A-078A-E0B14BAA53EE}"/>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222F16BD-BE9F-CBAA-AF6B-5D89083938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A13F5C77-3C20-D64E-7655-F9E8472AD0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5D9C3FD-DBC9-4C84-9724-AE618BBA07C9}" type="slidenum">
              <a:rPr lang="en-US" altLang="en-US" smtClean="0"/>
              <a:pPr>
                <a:spcBef>
                  <a:spcPct val="0"/>
                </a:spcBef>
              </a:pPr>
              <a:t>17</a:t>
            </a:fld>
            <a:endParaRPr lang="en-US" altLang="en-US"/>
          </a:p>
        </p:txBody>
      </p:sp>
      <p:sp>
        <p:nvSpPr>
          <p:cNvPr id="29699" name="Rectangle 2">
            <a:extLst>
              <a:ext uri="{FF2B5EF4-FFF2-40B4-BE49-F238E27FC236}">
                <a16:creationId xmlns:a16="http://schemas.microsoft.com/office/drawing/2014/main" id="{2F4C6216-8DB7-1A8A-5F2D-A310D842322F}"/>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01B1F365-EAFF-4F9F-C985-01FDAFC4A7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36CF00A0-18A7-1118-1F03-C36927828D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BF542A3-5EE6-4DF3-8917-3239CEFE9021}" type="slidenum">
              <a:rPr lang="en-US" altLang="en-US" smtClean="0"/>
              <a:pPr>
                <a:spcBef>
                  <a:spcPct val="0"/>
                </a:spcBef>
              </a:pPr>
              <a:t>18</a:t>
            </a:fld>
            <a:endParaRPr lang="en-US" altLang="en-US"/>
          </a:p>
        </p:txBody>
      </p:sp>
      <p:sp>
        <p:nvSpPr>
          <p:cNvPr id="31747" name="Rectangle 2">
            <a:extLst>
              <a:ext uri="{FF2B5EF4-FFF2-40B4-BE49-F238E27FC236}">
                <a16:creationId xmlns:a16="http://schemas.microsoft.com/office/drawing/2014/main" id="{0BA69653-C30E-7C1C-C3F4-53795F13342B}"/>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A1550922-16B1-7F39-14F2-066A55B761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EF9E9A31-B7A9-38E7-592A-87DA4B1895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69DB73D-228C-4779-B48B-B29457FC947B}" type="slidenum">
              <a:rPr lang="en-US" altLang="en-US" smtClean="0"/>
              <a:pPr>
                <a:spcBef>
                  <a:spcPct val="0"/>
                </a:spcBef>
              </a:pPr>
              <a:t>19</a:t>
            </a:fld>
            <a:endParaRPr lang="en-US" altLang="en-US"/>
          </a:p>
        </p:txBody>
      </p:sp>
      <p:sp>
        <p:nvSpPr>
          <p:cNvPr id="33795" name="Rectangle 2">
            <a:extLst>
              <a:ext uri="{FF2B5EF4-FFF2-40B4-BE49-F238E27FC236}">
                <a16:creationId xmlns:a16="http://schemas.microsoft.com/office/drawing/2014/main" id="{8601E634-376A-8496-D96C-8433166AC282}"/>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2C18CB16-4441-8F88-93FD-C65CB53328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17D4EABD-1932-D336-665C-25E5F94335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D8DCD00-9FE5-44B5-BC51-869F2430AAEF}" type="slidenum">
              <a:rPr lang="en-US" altLang="en-US" smtClean="0"/>
              <a:pPr>
                <a:spcBef>
                  <a:spcPct val="0"/>
                </a:spcBef>
              </a:pPr>
              <a:t>20</a:t>
            </a:fld>
            <a:endParaRPr lang="en-US" altLang="en-US"/>
          </a:p>
        </p:txBody>
      </p:sp>
      <p:sp>
        <p:nvSpPr>
          <p:cNvPr id="35843" name="Rectangle 2">
            <a:extLst>
              <a:ext uri="{FF2B5EF4-FFF2-40B4-BE49-F238E27FC236}">
                <a16:creationId xmlns:a16="http://schemas.microsoft.com/office/drawing/2014/main" id="{93CDFB62-3DD5-D574-7625-E653F93DC7F3}"/>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96E7AC5D-CFF7-46E2-BE3E-B82BB76FE1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DB15B9FF-E087-0748-419D-9DAA0E8B26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333A927-F424-459B-B216-46474D868F9C}" type="slidenum">
              <a:rPr lang="en-US" altLang="en-US" smtClean="0"/>
              <a:pPr>
                <a:spcBef>
                  <a:spcPct val="0"/>
                </a:spcBef>
              </a:pPr>
              <a:t>21</a:t>
            </a:fld>
            <a:endParaRPr lang="en-US" altLang="en-US"/>
          </a:p>
        </p:txBody>
      </p:sp>
      <p:sp>
        <p:nvSpPr>
          <p:cNvPr id="37891" name="Rectangle 2">
            <a:extLst>
              <a:ext uri="{FF2B5EF4-FFF2-40B4-BE49-F238E27FC236}">
                <a16:creationId xmlns:a16="http://schemas.microsoft.com/office/drawing/2014/main" id="{5A42DBEB-227C-2A3A-1333-36F0D9998FED}"/>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D024B323-332B-CA9B-8C47-796AA54628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31A07A65-01C7-D6EB-B1DD-9C202CFABF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F2D4DBC-C68B-47B5-9246-99F4EBA32869}" type="slidenum">
              <a:rPr lang="en-US" altLang="en-US" smtClean="0"/>
              <a:pPr>
                <a:spcBef>
                  <a:spcPct val="0"/>
                </a:spcBef>
              </a:pPr>
              <a:t>22</a:t>
            </a:fld>
            <a:endParaRPr lang="en-US" altLang="en-US"/>
          </a:p>
        </p:txBody>
      </p:sp>
      <p:sp>
        <p:nvSpPr>
          <p:cNvPr id="39939" name="Rectangle 2">
            <a:extLst>
              <a:ext uri="{FF2B5EF4-FFF2-40B4-BE49-F238E27FC236}">
                <a16:creationId xmlns:a16="http://schemas.microsoft.com/office/drawing/2014/main" id="{A7863C83-9D5A-901E-C4DB-09CDE2FDCAF6}"/>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E7C59DF9-68A2-0D9C-A24E-3E81F03072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55BEFA1-0F9A-31D6-BCCC-90C0A0E0D8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24D61F0-F5C3-4CF3-A183-9A0BB560D7B2}" type="slidenum">
              <a:rPr lang="en-US" altLang="en-US" smtClean="0"/>
              <a:pPr>
                <a:spcBef>
                  <a:spcPct val="0"/>
                </a:spcBef>
              </a:pPr>
              <a:t>23</a:t>
            </a:fld>
            <a:endParaRPr lang="en-US" altLang="en-US"/>
          </a:p>
        </p:txBody>
      </p:sp>
      <p:sp>
        <p:nvSpPr>
          <p:cNvPr id="41987" name="Rectangle 2">
            <a:extLst>
              <a:ext uri="{FF2B5EF4-FFF2-40B4-BE49-F238E27FC236}">
                <a16:creationId xmlns:a16="http://schemas.microsoft.com/office/drawing/2014/main" id="{7B1C68EF-51CF-989B-CEE4-B3C2C27E881F}"/>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83B59E24-1395-267E-C34F-48A015C1EA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B2FC9471-2DB9-DFB6-1CDD-554D34FB8B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BB0101C-356F-4D1D-A83C-A2841FD7B374}" type="slidenum">
              <a:rPr lang="en-US" altLang="en-US" smtClean="0"/>
              <a:pPr>
                <a:spcBef>
                  <a:spcPct val="0"/>
                </a:spcBef>
              </a:pPr>
              <a:t>24</a:t>
            </a:fld>
            <a:endParaRPr lang="en-US" altLang="en-US"/>
          </a:p>
        </p:txBody>
      </p:sp>
      <p:sp>
        <p:nvSpPr>
          <p:cNvPr id="44035" name="Rectangle 2">
            <a:extLst>
              <a:ext uri="{FF2B5EF4-FFF2-40B4-BE49-F238E27FC236}">
                <a16:creationId xmlns:a16="http://schemas.microsoft.com/office/drawing/2014/main" id="{EAFD2F8D-89A7-BEA0-698D-5F916F12B5B3}"/>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89B1FAE9-4094-5BB9-A1BE-4EE69AC5B5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EF8DBF4-E157-9E60-DAFE-2690046C73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2AB0628-4A07-4BE1-BCB0-906DEC98C9A7}" type="slidenum">
              <a:rPr lang="en-US" altLang="en-US" smtClean="0"/>
              <a:pPr>
                <a:spcBef>
                  <a:spcPct val="0"/>
                </a:spcBef>
              </a:pPr>
              <a:t>25</a:t>
            </a:fld>
            <a:endParaRPr lang="en-US" altLang="en-US"/>
          </a:p>
        </p:txBody>
      </p:sp>
      <p:sp>
        <p:nvSpPr>
          <p:cNvPr id="46083" name="Rectangle 2">
            <a:extLst>
              <a:ext uri="{FF2B5EF4-FFF2-40B4-BE49-F238E27FC236}">
                <a16:creationId xmlns:a16="http://schemas.microsoft.com/office/drawing/2014/main" id="{4DBE1186-B139-D46A-313B-4F71CD6CD017}"/>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D47F4552-9D39-D90E-C1E8-BDF1A97B4E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B7A7EB5D-74A4-D8FB-00D3-3C79E3A4F0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7FC5BDB-9FC3-4594-A210-EF2E08A9FE95}" type="slidenum">
              <a:rPr lang="en-US" altLang="en-US" smtClean="0"/>
              <a:pPr>
                <a:spcBef>
                  <a:spcPct val="0"/>
                </a:spcBef>
              </a:pPr>
              <a:t>26</a:t>
            </a:fld>
            <a:endParaRPr lang="en-US" altLang="en-US"/>
          </a:p>
        </p:txBody>
      </p:sp>
      <p:sp>
        <p:nvSpPr>
          <p:cNvPr id="48131" name="Rectangle 2">
            <a:extLst>
              <a:ext uri="{FF2B5EF4-FFF2-40B4-BE49-F238E27FC236}">
                <a16:creationId xmlns:a16="http://schemas.microsoft.com/office/drawing/2014/main" id="{806D338A-97E7-92E2-7B06-0A03FF5A2237}"/>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C2FD57BB-4686-0279-E5D1-9C35D2074B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1BE0486F-880B-8943-E1DA-6176BC0E8D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2778B5C-7B98-40CF-9A0D-DF186319F444}" type="slidenum">
              <a:rPr lang="en-US" altLang="en-US" smtClean="0"/>
              <a:pPr>
                <a:spcBef>
                  <a:spcPct val="0"/>
                </a:spcBef>
              </a:pPr>
              <a:t>27</a:t>
            </a:fld>
            <a:endParaRPr lang="en-US" altLang="en-US"/>
          </a:p>
        </p:txBody>
      </p:sp>
      <p:sp>
        <p:nvSpPr>
          <p:cNvPr id="50179" name="Rectangle 2">
            <a:extLst>
              <a:ext uri="{FF2B5EF4-FFF2-40B4-BE49-F238E27FC236}">
                <a16:creationId xmlns:a16="http://schemas.microsoft.com/office/drawing/2014/main" id="{F1B7F26C-3BF1-1A64-165C-6F92FC5385A7}"/>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74D4891E-C086-5619-CD78-7D3CEFF017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81268F48-453D-D671-9DC5-653849CE59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9EB95E5-B26A-48BD-A1F7-AE32B034E45A}" type="slidenum">
              <a:rPr lang="en-US" altLang="en-US" smtClean="0"/>
              <a:pPr>
                <a:spcBef>
                  <a:spcPct val="0"/>
                </a:spcBef>
              </a:pPr>
              <a:t>28</a:t>
            </a:fld>
            <a:endParaRPr lang="en-US" altLang="en-US"/>
          </a:p>
        </p:txBody>
      </p:sp>
      <p:sp>
        <p:nvSpPr>
          <p:cNvPr id="60419" name="Rectangle 2">
            <a:extLst>
              <a:ext uri="{FF2B5EF4-FFF2-40B4-BE49-F238E27FC236}">
                <a16:creationId xmlns:a16="http://schemas.microsoft.com/office/drawing/2014/main" id="{15BC15CA-49E8-8BF1-EB42-BB1BF95DAA02}"/>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9A5EAE33-D4BC-FC1B-360D-B8E1581ED5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D224A290-FB5A-49C4-E9BA-9B1CB61C9C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13FB8EA-DD70-408F-A907-E021A0DF2BA2}" type="slidenum">
              <a:rPr lang="en-US" altLang="en-US" smtClean="0"/>
              <a:pPr>
                <a:spcBef>
                  <a:spcPct val="0"/>
                </a:spcBef>
              </a:pPr>
              <a:t>29</a:t>
            </a:fld>
            <a:endParaRPr lang="en-US" altLang="en-US"/>
          </a:p>
        </p:txBody>
      </p:sp>
      <p:sp>
        <p:nvSpPr>
          <p:cNvPr id="62467" name="Rectangle 2">
            <a:extLst>
              <a:ext uri="{FF2B5EF4-FFF2-40B4-BE49-F238E27FC236}">
                <a16:creationId xmlns:a16="http://schemas.microsoft.com/office/drawing/2014/main" id="{E998938F-0826-55EC-54D8-BC3E63DC8BFA}"/>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4D4BEADF-6965-94F7-9A8B-B8FCC1B548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2093E544-9AC9-C125-F1E5-16F88CDAB2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8FF8256-6EFA-4244-808A-A262BFC63AFD}" type="slidenum">
              <a:rPr lang="en-US" altLang="en-US" smtClean="0"/>
              <a:pPr>
                <a:spcBef>
                  <a:spcPct val="0"/>
                </a:spcBef>
              </a:pPr>
              <a:t>30</a:t>
            </a:fld>
            <a:endParaRPr lang="en-US" altLang="en-US"/>
          </a:p>
        </p:txBody>
      </p:sp>
      <p:sp>
        <p:nvSpPr>
          <p:cNvPr id="64515" name="Rectangle 2">
            <a:extLst>
              <a:ext uri="{FF2B5EF4-FFF2-40B4-BE49-F238E27FC236}">
                <a16:creationId xmlns:a16="http://schemas.microsoft.com/office/drawing/2014/main" id="{EE9DB4C2-B147-05E8-0BA0-428418B24478}"/>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A52023B7-D2B8-96AE-7071-92D8B1A00C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EDD94EF7-D925-0EAF-6BEC-900320F1EB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731C453-6487-432F-BD3F-7617F9C86423}" type="slidenum">
              <a:rPr lang="en-US" altLang="en-US" smtClean="0"/>
              <a:pPr>
                <a:spcBef>
                  <a:spcPct val="0"/>
                </a:spcBef>
              </a:pPr>
              <a:t>31</a:t>
            </a:fld>
            <a:endParaRPr lang="en-US" altLang="en-US"/>
          </a:p>
        </p:txBody>
      </p:sp>
      <p:sp>
        <p:nvSpPr>
          <p:cNvPr id="66563" name="Rectangle 2">
            <a:extLst>
              <a:ext uri="{FF2B5EF4-FFF2-40B4-BE49-F238E27FC236}">
                <a16:creationId xmlns:a16="http://schemas.microsoft.com/office/drawing/2014/main" id="{5962D3DB-F3C6-3949-CB84-CA3AA2E4FDB8}"/>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86759C7E-DAA4-5DB0-4B2F-FCFF2E05BF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E195AAA9-FB18-8E99-BBD3-2E6CA0DC94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41800D2-F086-4B6D-863A-1441A4D0AC87}" type="slidenum">
              <a:rPr lang="en-US" altLang="en-US" smtClean="0"/>
              <a:pPr>
                <a:spcBef>
                  <a:spcPct val="0"/>
                </a:spcBef>
              </a:pPr>
              <a:t>32</a:t>
            </a:fld>
            <a:endParaRPr lang="en-US" altLang="en-US"/>
          </a:p>
        </p:txBody>
      </p:sp>
      <p:sp>
        <p:nvSpPr>
          <p:cNvPr id="68611" name="Rectangle 2">
            <a:extLst>
              <a:ext uri="{FF2B5EF4-FFF2-40B4-BE49-F238E27FC236}">
                <a16:creationId xmlns:a16="http://schemas.microsoft.com/office/drawing/2014/main" id="{0E11EB85-2ACC-918D-AA7B-64821537E850}"/>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10858D4E-EC11-9F1C-3588-6CB425CF52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2588B3B8-618D-0647-D6C8-4DDFE44A1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4CF16B7-A22D-4668-A8AE-D763C59290B1}" type="slidenum">
              <a:rPr lang="en-US" altLang="en-US" smtClean="0"/>
              <a:pPr>
                <a:spcBef>
                  <a:spcPct val="0"/>
                </a:spcBef>
              </a:pPr>
              <a:t>33</a:t>
            </a:fld>
            <a:endParaRPr lang="en-US" altLang="en-US"/>
          </a:p>
        </p:txBody>
      </p:sp>
      <p:sp>
        <p:nvSpPr>
          <p:cNvPr id="72707" name="Rectangle 2">
            <a:extLst>
              <a:ext uri="{FF2B5EF4-FFF2-40B4-BE49-F238E27FC236}">
                <a16:creationId xmlns:a16="http://schemas.microsoft.com/office/drawing/2014/main" id="{6538F1B5-DF0F-31AD-51D0-6FA8935989CD}"/>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E4842266-7A30-0EDA-2B60-CA7F17DF3B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161C76D4-230B-DF54-D238-AAEDD8D838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2893575-271F-4DB3-A604-547E39D9C9AB}" type="slidenum">
              <a:rPr lang="en-US" altLang="en-US" smtClean="0"/>
              <a:pPr>
                <a:spcBef>
                  <a:spcPct val="0"/>
                </a:spcBef>
              </a:pPr>
              <a:t>34</a:t>
            </a:fld>
            <a:endParaRPr lang="en-US" altLang="en-US"/>
          </a:p>
        </p:txBody>
      </p:sp>
      <p:sp>
        <p:nvSpPr>
          <p:cNvPr id="70659" name="Rectangle 2">
            <a:extLst>
              <a:ext uri="{FF2B5EF4-FFF2-40B4-BE49-F238E27FC236}">
                <a16:creationId xmlns:a16="http://schemas.microsoft.com/office/drawing/2014/main" id="{63B90BBA-8CCA-D56E-0503-41C61F335D48}"/>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E0981C60-1D43-C254-450B-B5EF96D397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0678BB9A-CFFC-9004-2EC5-F9FCB959BF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5CD1816-A36F-4888-98E7-89496E16F88E}" type="slidenum">
              <a:rPr lang="en-US" altLang="en-US" smtClean="0"/>
              <a:pPr>
                <a:spcBef>
                  <a:spcPct val="0"/>
                </a:spcBef>
              </a:pPr>
              <a:t>37</a:t>
            </a:fld>
            <a:endParaRPr lang="en-US" altLang="en-US"/>
          </a:p>
        </p:txBody>
      </p:sp>
      <p:sp>
        <p:nvSpPr>
          <p:cNvPr id="74755" name="Rectangle 2">
            <a:extLst>
              <a:ext uri="{FF2B5EF4-FFF2-40B4-BE49-F238E27FC236}">
                <a16:creationId xmlns:a16="http://schemas.microsoft.com/office/drawing/2014/main" id="{56FC3EB7-0179-F4A0-66E1-41456C2CB862}"/>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97E7938F-F03F-8C7D-DBAF-781ED30D60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2F66B3BC-732D-650B-4053-278581BF4D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5F0CA3D-9B99-4E0F-8C20-43B13AA78564}" type="slidenum">
              <a:rPr lang="en-US" altLang="en-US" smtClean="0"/>
              <a:pPr>
                <a:spcBef>
                  <a:spcPct val="0"/>
                </a:spcBef>
              </a:pPr>
              <a:t>38</a:t>
            </a:fld>
            <a:endParaRPr lang="en-US" altLang="en-US"/>
          </a:p>
        </p:txBody>
      </p:sp>
      <p:sp>
        <p:nvSpPr>
          <p:cNvPr id="76803" name="Rectangle 2">
            <a:extLst>
              <a:ext uri="{FF2B5EF4-FFF2-40B4-BE49-F238E27FC236}">
                <a16:creationId xmlns:a16="http://schemas.microsoft.com/office/drawing/2014/main" id="{D03BFFBE-06C2-5651-A366-F3B7F72AF9C6}"/>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F17CF9DD-77C0-F1E6-7FBA-7395607DB7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D6D0B4-BDAC-BBDD-E795-8A6D8FC2AD3A}"/>
              </a:ext>
            </a:extLst>
          </p:cNvPr>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Rectangle 2">
            <a:extLst>
              <a:ext uri="{FF2B5EF4-FFF2-40B4-BE49-F238E27FC236}">
                <a16:creationId xmlns:a16="http://schemas.microsoft.com/office/drawing/2014/main" id="{C17C8122-666D-D719-BB23-81AD0EAA6C3C}"/>
              </a:ext>
            </a:extLst>
          </p:cNvPr>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4" name="Rectangle 3">
            <a:extLst>
              <a:ext uri="{FF2B5EF4-FFF2-40B4-BE49-F238E27FC236}">
                <a16:creationId xmlns:a16="http://schemas.microsoft.com/office/drawing/2014/main" id="{84CC5286-2AE8-F96E-B51B-2B2774D38164}"/>
              </a:ext>
            </a:extLst>
          </p:cNvPr>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5" name="Rectangle 4">
            <a:extLst>
              <a:ext uri="{FF2B5EF4-FFF2-40B4-BE49-F238E27FC236}">
                <a16:creationId xmlns:a16="http://schemas.microsoft.com/office/drawing/2014/main" id="{721D0152-D7A7-E68C-F72C-E49B14C0F48D}"/>
              </a:ext>
            </a:extLst>
          </p:cNvPr>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id="{C21FA5E7-07C4-F4B3-21DE-59AF2475EBFC}"/>
              </a:ext>
            </a:extLst>
          </p:cNvPr>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7" name="Rectangle 6">
            <a:extLst>
              <a:ext uri="{FF2B5EF4-FFF2-40B4-BE49-F238E27FC236}">
                <a16:creationId xmlns:a16="http://schemas.microsoft.com/office/drawing/2014/main" id="{DAEDDD93-DADB-2252-6626-8A6DD4201F67}"/>
              </a:ext>
            </a:extLst>
          </p:cNvPr>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7DAB11E0-9B64-1C8D-C1FB-3E771E982F5F}"/>
              </a:ext>
            </a:extLst>
          </p:cNvPr>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76CA21FC-E8E5-1991-8106-E3CE23C901E1}"/>
              </a:ext>
            </a:extLst>
          </p:cNvPr>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A2892C74-923B-D93E-BB73-026CA2B67021}"/>
              </a:ext>
            </a:extLst>
          </p:cNvPr>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a:t>Click to edit Master title style</a:t>
            </a:r>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3" name="Date Placeholder 27">
            <a:extLst>
              <a:ext uri="{FF2B5EF4-FFF2-40B4-BE49-F238E27FC236}">
                <a16:creationId xmlns:a16="http://schemas.microsoft.com/office/drawing/2014/main" id="{E93382C8-31D9-8056-5A7A-072A8E55C1A1}"/>
              </a:ext>
            </a:extLst>
          </p:cNvPr>
          <p:cNvSpPr>
            <a:spLocks noGrp="1"/>
          </p:cNvSpPr>
          <p:nvPr>
            <p:ph type="dt" sz="half" idx="10"/>
          </p:nvPr>
        </p:nvSpPr>
        <p:spPr/>
        <p:txBody>
          <a:bodyPr/>
          <a:lstStyle>
            <a:lvl1pPr>
              <a:defRPr/>
            </a:lvl1pPr>
            <a:extLst/>
          </a:lstStyle>
          <a:p>
            <a:pPr>
              <a:defRPr/>
            </a:pPr>
            <a:endParaRPr lang="en-US"/>
          </a:p>
        </p:txBody>
      </p:sp>
      <p:sp>
        <p:nvSpPr>
          <p:cNvPr id="14" name="Footer Placeholder 16">
            <a:extLst>
              <a:ext uri="{FF2B5EF4-FFF2-40B4-BE49-F238E27FC236}">
                <a16:creationId xmlns:a16="http://schemas.microsoft.com/office/drawing/2014/main" id="{FD886088-8C63-C443-33A5-CA6791EA0B88}"/>
              </a:ext>
            </a:extLst>
          </p:cNvPr>
          <p:cNvSpPr>
            <a:spLocks noGrp="1"/>
          </p:cNvSpPr>
          <p:nvPr>
            <p:ph type="ftr" sz="quarter" idx="11"/>
          </p:nvPr>
        </p:nvSpPr>
        <p:spPr/>
        <p:txBody>
          <a:bodyPr/>
          <a:lstStyle>
            <a:lvl1pPr>
              <a:defRPr/>
            </a:lvl1pPr>
            <a:extLst/>
          </a:lstStyle>
          <a:p>
            <a:pPr>
              <a:defRPr/>
            </a:pPr>
            <a:endParaRPr lang="en-US"/>
          </a:p>
        </p:txBody>
      </p:sp>
      <p:sp>
        <p:nvSpPr>
          <p:cNvPr id="15" name="Slide Number Placeholder 28">
            <a:extLst>
              <a:ext uri="{FF2B5EF4-FFF2-40B4-BE49-F238E27FC236}">
                <a16:creationId xmlns:a16="http://schemas.microsoft.com/office/drawing/2014/main" id="{3D5C4CDE-FDC1-BA22-236E-3E1FA889A0EA}"/>
              </a:ext>
            </a:extLst>
          </p:cNvPr>
          <p:cNvSpPr>
            <a:spLocks noGrp="1"/>
          </p:cNvSpPr>
          <p:nvPr>
            <p:ph type="sldNum" sz="quarter" idx="12"/>
          </p:nvPr>
        </p:nvSpPr>
        <p:spPr/>
        <p:txBody>
          <a:bodyPr/>
          <a:lstStyle>
            <a:lvl1pPr>
              <a:defRPr/>
            </a:lvl1pPr>
          </a:lstStyle>
          <a:p>
            <a:pPr>
              <a:defRPr/>
            </a:pPr>
            <a:fld id="{8AFB71E2-2409-4261-A671-457C9EAF5D40}" type="slidenum">
              <a:rPr lang="en-US" altLang="en-US"/>
              <a:pPr>
                <a:defRPr/>
              </a:pPr>
              <a:t>‹#›</a:t>
            </a:fld>
            <a:endParaRPr lang="en-US" altLang="en-US"/>
          </a:p>
        </p:txBody>
      </p:sp>
    </p:spTree>
    <p:extLst>
      <p:ext uri="{BB962C8B-B14F-4D97-AF65-F5344CB8AC3E}">
        <p14:creationId xmlns:p14="http://schemas.microsoft.com/office/powerpoint/2010/main" val="4240370677"/>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C7456624-8AF7-1B69-378B-99D341E3CF7C}"/>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943401A8-88C0-3DF9-37AB-35DFAFC2427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45F8895D-4F2E-2E36-916F-73E78985C2C8}"/>
              </a:ext>
            </a:extLst>
          </p:cNvPr>
          <p:cNvSpPr>
            <a:spLocks noGrp="1"/>
          </p:cNvSpPr>
          <p:nvPr>
            <p:ph type="sldNum" sz="quarter" idx="12"/>
          </p:nvPr>
        </p:nvSpPr>
        <p:spPr/>
        <p:txBody>
          <a:bodyPr/>
          <a:lstStyle>
            <a:lvl1pPr>
              <a:defRPr/>
            </a:lvl1pPr>
          </a:lstStyle>
          <a:p>
            <a:pPr>
              <a:defRPr/>
            </a:pPr>
            <a:fld id="{340BC26D-8CCD-474E-B8D7-B5FC360605E6}" type="slidenum">
              <a:rPr lang="en-US" altLang="en-US"/>
              <a:pPr>
                <a:defRPr/>
              </a:pPr>
              <a:t>‹#›</a:t>
            </a:fld>
            <a:endParaRPr lang="en-US" altLang="en-US"/>
          </a:p>
        </p:txBody>
      </p:sp>
    </p:spTree>
    <p:extLst>
      <p:ext uri="{BB962C8B-B14F-4D97-AF65-F5344CB8AC3E}">
        <p14:creationId xmlns:p14="http://schemas.microsoft.com/office/powerpoint/2010/main" val="1365903645"/>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7">
            <a:extLst>
              <a:ext uri="{FF2B5EF4-FFF2-40B4-BE49-F238E27FC236}">
                <a16:creationId xmlns:a16="http://schemas.microsoft.com/office/drawing/2014/main" id="{26A64D02-D855-5D0B-A269-9C3819188404}"/>
              </a:ext>
            </a:extLst>
          </p:cNvPr>
          <p:cNvSpPr>
            <a:spLocks/>
          </p:cNvSpPr>
          <p:nvPr/>
        </p:nvSpPr>
        <p:spPr bwMode="auto">
          <a:xfrm>
            <a:off x="4829175" y="1073150"/>
            <a:ext cx="4321175" cy="5791200"/>
          </a:xfrm>
          <a:custGeom>
            <a:avLst/>
            <a:gdLst>
              <a:gd name="T0" fmla="*/ 0 w 2736"/>
              <a:gd name="T1" fmla="*/ 2147483646 h 3648"/>
              <a:gd name="T2" fmla="*/ 2147483646 w 2736"/>
              <a:gd name="T3" fmla="*/ 2147483646 h 3648"/>
              <a:gd name="T4" fmla="*/ 2147483646 w 2736"/>
              <a:gd name="T5" fmla="*/ 0 h 3648"/>
              <a:gd name="T6" fmla="*/ 2147483646 w 2736"/>
              <a:gd name="T7" fmla="*/ 2147483646 h 3648"/>
              <a:gd name="T8" fmla="*/ 2147483646 w 2736"/>
              <a:gd name="T9" fmla="*/ 2147483646 h 3648"/>
              <a:gd name="T10" fmla="*/ 2147483646 w 2736"/>
              <a:gd name="T11" fmla="*/ 2147483646 h 3648"/>
              <a:gd name="T12" fmla="*/ 0 w 2736"/>
              <a:gd name="T13" fmla="*/ 2147483646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5" name="Freeform 18">
            <a:extLst>
              <a:ext uri="{FF2B5EF4-FFF2-40B4-BE49-F238E27FC236}">
                <a16:creationId xmlns:a16="http://schemas.microsoft.com/office/drawing/2014/main" id="{E562B14D-752C-47F5-E460-2052B0FB9F63}"/>
              </a:ext>
            </a:extLst>
          </p:cNvPr>
          <p:cNvSpPr>
            <a:spLocks/>
          </p:cNvSpPr>
          <p:nvPr/>
        </p:nvSpPr>
        <p:spPr bwMode="auto">
          <a:xfrm>
            <a:off x="374650" y="0"/>
            <a:ext cx="5513388" cy="6615113"/>
          </a:xfrm>
          <a:custGeom>
            <a:avLst/>
            <a:gdLst>
              <a:gd name="T0" fmla="*/ 0 w 3504"/>
              <a:gd name="T1" fmla="*/ 2147483646 h 4128"/>
              <a:gd name="T2" fmla="*/ 0 w 3504"/>
              <a:gd name="T3" fmla="*/ 2147483646 h 4128"/>
              <a:gd name="T4" fmla="*/ 2147483646 w 3504"/>
              <a:gd name="T5" fmla="*/ 2147483646 h 4128"/>
              <a:gd name="T6" fmla="*/ 2147483646 w 3504"/>
              <a:gd name="T7" fmla="*/ 0 h 4128"/>
              <a:gd name="T8" fmla="*/ 2147483646 w 3504"/>
              <a:gd name="T9" fmla="*/ 0 h 4128"/>
              <a:gd name="T10" fmla="*/ 2147483646 w 3504"/>
              <a:gd name="T11" fmla="*/ 2147483646 h 4128"/>
              <a:gd name="T12" fmla="*/ 0 w 3504"/>
              <a:gd name="T13" fmla="*/ 2147483646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6" name="Freeform 19">
            <a:extLst>
              <a:ext uri="{FF2B5EF4-FFF2-40B4-BE49-F238E27FC236}">
                <a16:creationId xmlns:a16="http://schemas.microsoft.com/office/drawing/2014/main" id="{8993C1DE-3CCA-753E-58B4-7E65B196EF00}"/>
              </a:ext>
            </a:extLst>
          </p:cNvPr>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7" name="Freeform 20">
            <a:extLst>
              <a:ext uri="{FF2B5EF4-FFF2-40B4-BE49-F238E27FC236}">
                <a16:creationId xmlns:a16="http://schemas.microsoft.com/office/drawing/2014/main" id="{7760EDDD-3449-8E0B-4862-5D61B5D520F7}"/>
              </a:ext>
            </a:extLst>
          </p:cNvPr>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23">
            <a:extLst>
              <a:ext uri="{FF2B5EF4-FFF2-40B4-BE49-F238E27FC236}">
                <a16:creationId xmlns:a16="http://schemas.microsoft.com/office/drawing/2014/main" id="{022901E2-6564-CA08-6CE9-09AB500770B4}"/>
              </a:ext>
            </a:extLst>
          </p:cNvPr>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9" name="Freeform 24">
            <a:extLst>
              <a:ext uri="{FF2B5EF4-FFF2-40B4-BE49-F238E27FC236}">
                <a16:creationId xmlns:a16="http://schemas.microsoft.com/office/drawing/2014/main" id="{0E70B253-CD63-1F9C-C109-F5A7513BFC35}"/>
              </a:ext>
            </a:extLst>
          </p:cNvPr>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0" name="Freeform 25">
            <a:extLst>
              <a:ext uri="{FF2B5EF4-FFF2-40B4-BE49-F238E27FC236}">
                <a16:creationId xmlns:a16="http://schemas.microsoft.com/office/drawing/2014/main" id="{DF100118-C2AB-1362-7578-3FDAD0F24B56}"/>
              </a:ext>
            </a:extLst>
          </p:cNvPr>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1" name="Freeform 26">
            <a:extLst>
              <a:ext uri="{FF2B5EF4-FFF2-40B4-BE49-F238E27FC236}">
                <a16:creationId xmlns:a16="http://schemas.microsoft.com/office/drawing/2014/main" id="{DB957B4C-B5F0-352B-1630-514B791EC6DB}"/>
              </a:ext>
            </a:extLst>
          </p:cNvPr>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2" name="Freeform 27">
            <a:extLst>
              <a:ext uri="{FF2B5EF4-FFF2-40B4-BE49-F238E27FC236}">
                <a16:creationId xmlns:a16="http://schemas.microsoft.com/office/drawing/2014/main" id="{D2A1D488-B98D-8B70-0CAC-C58061994528}"/>
              </a:ext>
            </a:extLst>
          </p:cNvPr>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28">
            <a:extLst>
              <a:ext uri="{FF2B5EF4-FFF2-40B4-BE49-F238E27FC236}">
                <a16:creationId xmlns:a16="http://schemas.microsoft.com/office/drawing/2014/main" id="{0A008E09-2F2D-7F02-BFC1-93A82CFCC53A}"/>
              </a:ext>
            </a:extLst>
          </p:cNvPr>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4" name="Freeform 29">
            <a:extLst>
              <a:ext uri="{FF2B5EF4-FFF2-40B4-BE49-F238E27FC236}">
                <a16:creationId xmlns:a16="http://schemas.microsoft.com/office/drawing/2014/main" id="{A6EE4A0A-31BE-6CB9-273F-7318E46F34E7}"/>
              </a:ext>
            </a:extLst>
          </p:cNvPr>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5" name="Freeform 30">
            <a:extLst>
              <a:ext uri="{FF2B5EF4-FFF2-40B4-BE49-F238E27FC236}">
                <a16:creationId xmlns:a16="http://schemas.microsoft.com/office/drawing/2014/main" id="{733990C9-31BA-3ED7-C673-A1DECEE6F932}"/>
              </a:ext>
            </a:extLst>
          </p:cNvPr>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6" name="Freeform 31">
            <a:extLst>
              <a:ext uri="{FF2B5EF4-FFF2-40B4-BE49-F238E27FC236}">
                <a16:creationId xmlns:a16="http://schemas.microsoft.com/office/drawing/2014/main" id="{F8E928E5-6F9C-4249-DD98-7D2A7DC8D82B}"/>
              </a:ext>
            </a:extLst>
          </p:cNvPr>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7" name="Freeform 32">
            <a:extLst>
              <a:ext uri="{FF2B5EF4-FFF2-40B4-BE49-F238E27FC236}">
                <a16:creationId xmlns:a16="http://schemas.microsoft.com/office/drawing/2014/main" id="{426E7E2A-0A4B-E23F-C0FA-8DDB5B7D92C7}"/>
              </a:ext>
            </a:extLst>
          </p:cNvPr>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8" name="Freeform 33">
            <a:extLst>
              <a:ext uri="{FF2B5EF4-FFF2-40B4-BE49-F238E27FC236}">
                <a16:creationId xmlns:a16="http://schemas.microsoft.com/office/drawing/2014/main" id="{4F7B4A3D-D178-745F-9177-46D19CFBCFF9}"/>
              </a:ext>
            </a:extLst>
          </p:cNvPr>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9" name="Rectangle 18">
            <a:extLst>
              <a:ext uri="{FF2B5EF4-FFF2-40B4-BE49-F238E27FC236}">
                <a16:creationId xmlns:a16="http://schemas.microsoft.com/office/drawing/2014/main" id="{30BA0854-78F5-7169-A5F7-17F40C173912}"/>
              </a:ext>
            </a:extLst>
          </p:cNvPr>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0" name="Rectangle 19">
            <a:extLst>
              <a:ext uri="{FF2B5EF4-FFF2-40B4-BE49-F238E27FC236}">
                <a16:creationId xmlns:a16="http://schemas.microsoft.com/office/drawing/2014/main" id="{29829F86-06AE-5FBF-57D2-1D42C79DA21B}"/>
              </a:ext>
            </a:extLst>
          </p:cNvPr>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1" name="Rectangle 20">
            <a:extLst>
              <a:ext uri="{FF2B5EF4-FFF2-40B4-BE49-F238E27FC236}">
                <a16:creationId xmlns:a16="http://schemas.microsoft.com/office/drawing/2014/main" id="{9A487650-7585-928F-EB32-4BE41B26943B}"/>
              </a:ext>
            </a:extLst>
          </p:cNvPr>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2" name="Rectangle 21">
            <a:extLst>
              <a:ext uri="{FF2B5EF4-FFF2-40B4-BE49-F238E27FC236}">
                <a16:creationId xmlns:a16="http://schemas.microsoft.com/office/drawing/2014/main" id="{9D8C4DD2-BAF5-D0CA-B44B-2D167F1230F8}"/>
              </a:ext>
            </a:extLst>
          </p:cNvPr>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Rectangle 22">
            <a:extLst>
              <a:ext uri="{FF2B5EF4-FFF2-40B4-BE49-F238E27FC236}">
                <a16:creationId xmlns:a16="http://schemas.microsoft.com/office/drawing/2014/main" id="{2CC30EAB-60E5-D421-EABD-5DBA7F718521}"/>
              </a:ext>
            </a:extLst>
          </p:cNvPr>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4" name="Rectangle 23">
            <a:extLst>
              <a:ext uri="{FF2B5EF4-FFF2-40B4-BE49-F238E27FC236}">
                <a16:creationId xmlns:a16="http://schemas.microsoft.com/office/drawing/2014/main" id="{F8325A55-12AD-C476-CFCF-D0BD57F74B41}"/>
              </a:ext>
            </a:extLst>
          </p:cNvPr>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a:t>Click to edit Master title style</a:t>
            </a:r>
          </a:p>
        </p:txBody>
      </p:sp>
      <p:sp>
        <p:nvSpPr>
          <p:cNvPr id="25" name="Date Placeholder 3">
            <a:extLst>
              <a:ext uri="{FF2B5EF4-FFF2-40B4-BE49-F238E27FC236}">
                <a16:creationId xmlns:a16="http://schemas.microsoft.com/office/drawing/2014/main" id="{45957964-1F96-5146-4108-5E818D12B361}"/>
              </a:ext>
            </a:extLst>
          </p:cNvPr>
          <p:cNvSpPr>
            <a:spLocks noGrp="1"/>
          </p:cNvSpPr>
          <p:nvPr>
            <p:ph type="dt" sz="half" idx="10"/>
          </p:nvPr>
        </p:nvSpPr>
        <p:spPr/>
        <p:txBody>
          <a:bodyPr/>
          <a:lstStyle>
            <a:lvl1pPr>
              <a:defRPr/>
            </a:lvl1pPr>
            <a:extLst/>
          </a:lstStyle>
          <a:p>
            <a:pPr>
              <a:defRPr/>
            </a:pPr>
            <a:endParaRPr lang="en-US"/>
          </a:p>
        </p:txBody>
      </p:sp>
      <p:sp>
        <p:nvSpPr>
          <p:cNvPr id="26" name="Footer Placeholder 4">
            <a:extLst>
              <a:ext uri="{FF2B5EF4-FFF2-40B4-BE49-F238E27FC236}">
                <a16:creationId xmlns:a16="http://schemas.microsoft.com/office/drawing/2014/main" id="{C520DF61-C048-15FC-E4DE-DEA2ED01B806}"/>
              </a:ext>
            </a:extLst>
          </p:cNvPr>
          <p:cNvSpPr>
            <a:spLocks noGrp="1"/>
          </p:cNvSpPr>
          <p:nvPr>
            <p:ph type="ftr" sz="quarter" idx="11"/>
          </p:nvPr>
        </p:nvSpPr>
        <p:spPr/>
        <p:txBody>
          <a:bodyPr/>
          <a:lstStyle>
            <a:lvl1pPr>
              <a:defRPr/>
            </a:lvl1pPr>
            <a:extLst/>
          </a:lstStyle>
          <a:p>
            <a:pPr>
              <a:defRPr/>
            </a:pPr>
            <a:endParaRPr lang="en-US"/>
          </a:p>
        </p:txBody>
      </p:sp>
      <p:sp>
        <p:nvSpPr>
          <p:cNvPr id="27" name="Slide Number Placeholder 5">
            <a:extLst>
              <a:ext uri="{FF2B5EF4-FFF2-40B4-BE49-F238E27FC236}">
                <a16:creationId xmlns:a16="http://schemas.microsoft.com/office/drawing/2014/main" id="{503F3B6F-02C5-B413-3611-DE2CB5CF5D0A}"/>
              </a:ext>
            </a:extLst>
          </p:cNvPr>
          <p:cNvSpPr>
            <a:spLocks noGrp="1"/>
          </p:cNvSpPr>
          <p:nvPr>
            <p:ph type="sldNum" sz="quarter" idx="12"/>
          </p:nvPr>
        </p:nvSpPr>
        <p:spPr/>
        <p:txBody>
          <a:bodyPr/>
          <a:lstStyle>
            <a:lvl1pPr>
              <a:defRPr/>
            </a:lvl1pPr>
          </a:lstStyle>
          <a:p>
            <a:pPr>
              <a:defRPr/>
            </a:pPr>
            <a:fld id="{93CC0CFC-9CF0-48B9-B313-BBBFF2F7B288}" type="slidenum">
              <a:rPr lang="en-US" altLang="en-US"/>
              <a:pPr>
                <a:defRPr/>
              </a:pPr>
              <a:t>‹#›</a:t>
            </a:fld>
            <a:endParaRPr lang="en-US" altLang="en-US"/>
          </a:p>
        </p:txBody>
      </p:sp>
    </p:spTree>
    <p:extLst>
      <p:ext uri="{BB962C8B-B14F-4D97-AF65-F5344CB8AC3E}">
        <p14:creationId xmlns:p14="http://schemas.microsoft.com/office/powerpoint/2010/main" val="2108917439"/>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4261B3-1673-77A0-A3B1-0935B6A08A36}"/>
              </a:ext>
            </a:extLst>
          </p:cNvPr>
          <p:cNvSpPr>
            <a:spLocks noGrp="1"/>
          </p:cNvSpPr>
          <p:nvPr>
            <p:ph type="dt" sz="half" idx="10"/>
          </p:nvPr>
        </p:nvSpPr>
        <p:spPr/>
        <p:txBody>
          <a:bodyPr/>
          <a:lstStyle>
            <a:lvl1pPr>
              <a:defRPr/>
            </a:lvl1pPr>
            <a:extLst/>
          </a:lstStyle>
          <a:p>
            <a:pPr>
              <a:defRPr/>
            </a:pPr>
            <a:endParaRPr lang="en-US"/>
          </a:p>
        </p:txBody>
      </p:sp>
      <p:sp>
        <p:nvSpPr>
          <p:cNvPr id="6" name="Footer Placeholder 5">
            <a:extLst>
              <a:ext uri="{FF2B5EF4-FFF2-40B4-BE49-F238E27FC236}">
                <a16:creationId xmlns:a16="http://schemas.microsoft.com/office/drawing/2014/main" id="{FB668961-02F1-2581-ECCF-9029DAD8B76D}"/>
              </a:ext>
            </a:extLst>
          </p:cNvPr>
          <p:cNvSpPr>
            <a:spLocks noGrp="1"/>
          </p:cNvSpPr>
          <p:nvPr>
            <p:ph type="ftr" sz="quarter" idx="11"/>
          </p:nvPr>
        </p:nvSpPr>
        <p:spPr/>
        <p:txBody>
          <a:bodyPr/>
          <a:lstStyle>
            <a:lvl1pPr>
              <a:defRPr/>
            </a:lvl1pPr>
            <a:extLst/>
          </a:lstStyle>
          <a:p>
            <a:pPr>
              <a:defRPr/>
            </a:pPr>
            <a:endParaRPr lang="en-US"/>
          </a:p>
        </p:txBody>
      </p:sp>
      <p:sp>
        <p:nvSpPr>
          <p:cNvPr id="7" name="Slide Number Placeholder 6">
            <a:extLst>
              <a:ext uri="{FF2B5EF4-FFF2-40B4-BE49-F238E27FC236}">
                <a16:creationId xmlns:a16="http://schemas.microsoft.com/office/drawing/2014/main" id="{59BC02B0-7F14-1396-B5E7-554DCA4EACE1}"/>
              </a:ext>
            </a:extLst>
          </p:cNvPr>
          <p:cNvSpPr>
            <a:spLocks noGrp="1"/>
          </p:cNvSpPr>
          <p:nvPr>
            <p:ph type="sldNum" sz="quarter" idx="12"/>
          </p:nvPr>
        </p:nvSpPr>
        <p:spPr/>
        <p:txBody>
          <a:bodyPr/>
          <a:lstStyle>
            <a:lvl1pPr>
              <a:defRPr/>
            </a:lvl1pPr>
          </a:lstStyle>
          <a:p>
            <a:pPr>
              <a:defRPr/>
            </a:pPr>
            <a:fld id="{44E0FA35-F437-4699-9F81-931D05257EAA}" type="slidenum">
              <a:rPr lang="en-US" altLang="en-US"/>
              <a:pPr>
                <a:defRPr/>
              </a:pPr>
              <a:t>‹#›</a:t>
            </a:fld>
            <a:endParaRPr lang="en-US" altLang="en-US"/>
          </a:p>
        </p:txBody>
      </p:sp>
    </p:spTree>
    <p:extLst>
      <p:ext uri="{BB962C8B-B14F-4D97-AF65-F5344CB8AC3E}">
        <p14:creationId xmlns:p14="http://schemas.microsoft.com/office/powerpoint/2010/main" val="1094474608"/>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D7EA809-5613-A543-1388-2E508DA19840}"/>
              </a:ext>
            </a:extLst>
          </p:cNvPr>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ED476E05-FA5B-AB8C-EC8A-D2C0C0FB415F}"/>
              </a:ext>
            </a:extLst>
          </p:cNvPr>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9" name="Rectangle 8">
            <a:extLst>
              <a:ext uri="{FF2B5EF4-FFF2-40B4-BE49-F238E27FC236}">
                <a16:creationId xmlns:a16="http://schemas.microsoft.com/office/drawing/2014/main" id="{04DF3531-0650-D9C3-64C3-8E2EE2CE0263}"/>
              </a:ext>
            </a:extLst>
          </p:cNvPr>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0" name="Rectangle 9">
            <a:extLst>
              <a:ext uri="{FF2B5EF4-FFF2-40B4-BE49-F238E27FC236}">
                <a16:creationId xmlns:a16="http://schemas.microsoft.com/office/drawing/2014/main" id="{13DCC2FF-8780-A329-A666-6555D7140F8B}"/>
              </a:ext>
            </a:extLst>
          </p:cNvPr>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F230CFEF-B68C-C3EC-E9D2-6FBFE1DC3FC6}"/>
              </a:ext>
            </a:extLst>
          </p:cNvPr>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2" name="Rectangle 11">
            <a:extLst>
              <a:ext uri="{FF2B5EF4-FFF2-40B4-BE49-F238E27FC236}">
                <a16:creationId xmlns:a16="http://schemas.microsoft.com/office/drawing/2014/main" id="{62F0C771-2C6C-1B66-844A-C4C7A25BBF01}"/>
              </a:ext>
            </a:extLst>
          </p:cNvPr>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3" name="Rectangle 12">
            <a:extLst>
              <a:ext uri="{FF2B5EF4-FFF2-40B4-BE49-F238E27FC236}">
                <a16:creationId xmlns:a16="http://schemas.microsoft.com/office/drawing/2014/main" id="{451F3662-955A-7C8F-1E04-3FD087DA2409}"/>
              </a:ext>
            </a:extLst>
          </p:cNvPr>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Rectangle 13">
            <a:extLst>
              <a:ext uri="{FF2B5EF4-FFF2-40B4-BE49-F238E27FC236}">
                <a16:creationId xmlns:a16="http://schemas.microsoft.com/office/drawing/2014/main" id="{3782362D-76F9-A3EE-CE4B-5A996A618578}"/>
              </a:ext>
            </a:extLst>
          </p:cNvPr>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5" name="Rectangle 14">
            <a:extLst>
              <a:ext uri="{FF2B5EF4-FFF2-40B4-BE49-F238E27FC236}">
                <a16:creationId xmlns:a16="http://schemas.microsoft.com/office/drawing/2014/main" id="{C52CEC2C-1B05-6C3E-C57C-96B2D921FB78}"/>
              </a:ext>
            </a:extLst>
          </p:cNvPr>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Rectangle 15">
            <a:extLst>
              <a:ext uri="{FF2B5EF4-FFF2-40B4-BE49-F238E27FC236}">
                <a16:creationId xmlns:a16="http://schemas.microsoft.com/office/drawing/2014/main" id="{59B3E85D-7824-F46B-1E9D-22DFE22D70B6}"/>
              </a:ext>
            </a:extLst>
          </p:cNvPr>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6">
            <a:extLst>
              <a:ext uri="{FF2B5EF4-FFF2-40B4-BE49-F238E27FC236}">
                <a16:creationId xmlns:a16="http://schemas.microsoft.com/office/drawing/2014/main" id="{57B8EBB3-A860-2C5A-1DB9-0988A4BC9C63}"/>
              </a:ext>
            </a:extLst>
          </p:cNvPr>
          <p:cNvSpPr>
            <a:spLocks noGrp="1"/>
          </p:cNvSpPr>
          <p:nvPr>
            <p:ph type="dt" sz="half" idx="10"/>
          </p:nvPr>
        </p:nvSpPr>
        <p:spPr/>
        <p:txBody>
          <a:bodyPr/>
          <a:lstStyle>
            <a:lvl1pPr>
              <a:defRPr/>
            </a:lvl1pPr>
            <a:extLst/>
          </a:lstStyle>
          <a:p>
            <a:pPr>
              <a:defRPr/>
            </a:pPr>
            <a:endParaRPr lang="en-US"/>
          </a:p>
        </p:txBody>
      </p:sp>
      <p:sp>
        <p:nvSpPr>
          <p:cNvPr id="18" name="Footer Placeholder 7">
            <a:extLst>
              <a:ext uri="{FF2B5EF4-FFF2-40B4-BE49-F238E27FC236}">
                <a16:creationId xmlns:a16="http://schemas.microsoft.com/office/drawing/2014/main" id="{847BD910-933B-9D2E-1798-3E8DD0D8C4EE}"/>
              </a:ext>
            </a:extLst>
          </p:cNvPr>
          <p:cNvSpPr>
            <a:spLocks noGrp="1"/>
          </p:cNvSpPr>
          <p:nvPr>
            <p:ph type="ftr" sz="quarter" idx="11"/>
          </p:nvPr>
        </p:nvSpPr>
        <p:spPr/>
        <p:txBody>
          <a:bodyPr/>
          <a:lstStyle>
            <a:lvl1pPr>
              <a:defRPr/>
            </a:lvl1pPr>
            <a:extLst/>
          </a:lstStyle>
          <a:p>
            <a:pPr>
              <a:defRPr/>
            </a:pPr>
            <a:endParaRPr lang="en-US"/>
          </a:p>
        </p:txBody>
      </p:sp>
      <p:sp>
        <p:nvSpPr>
          <p:cNvPr id="19" name="Slide Number Placeholder 8">
            <a:extLst>
              <a:ext uri="{FF2B5EF4-FFF2-40B4-BE49-F238E27FC236}">
                <a16:creationId xmlns:a16="http://schemas.microsoft.com/office/drawing/2014/main" id="{B9E609A8-A6BC-32E1-B4AD-66582C961887}"/>
              </a:ext>
            </a:extLst>
          </p:cNvPr>
          <p:cNvSpPr>
            <a:spLocks noGrp="1"/>
          </p:cNvSpPr>
          <p:nvPr>
            <p:ph type="sldNum" sz="quarter" idx="12"/>
          </p:nvPr>
        </p:nvSpPr>
        <p:spPr/>
        <p:txBody>
          <a:bodyPr/>
          <a:lstStyle>
            <a:lvl1pPr>
              <a:defRPr/>
            </a:lvl1pPr>
          </a:lstStyle>
          <a:p>
            <a:pPr>
              <a:defRPr/>
            </a:pPr>
            <a:fld id="{51DE688F-4139-44E1-A8D5-D5F1F02D4A67}" type="slidenum">
              <a:rPr lang="en-US" altLang="en-US"/>
              <a:pPr>
                <a:defRPr/>
              </a:pPr>
              <a:t>‹#›</a:t>
            </a:fld>
            <a:endParaRPr lang="en-US" altLang="en-US"/>
          </a:p>
        </p:txBody>
      </p:sp>
    </p:spTree>
    <p:extLst>
      <p:ext uri="{BB962C8B-B14F-4D97-AF65-F5344CB8AC3E}">
        <p14:creationId xmlns:p14="http://schemas.microsoft.com/office/powerpoint/2010/main" val="3962145059"/>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t>Click to edit Master title style</a:t>
            </a:r>
          </a:p>
        </p:txBody>
      </p:sp>
      <p:sp>
        <p:nvSpPr>
          <p:cNvPr id="3" name="Date Placeholder 13">
            <a:extLst>
              <a:ext uri="{FF2B5EF4-FFF2-40B4-BE49-F238E27FC236}">
                <a16:creationId xmlns:a16="http://schemas.microsoft.com/office/drawing/2014/main" id="{B5C2E03F-9731-5F10-5F30-C76DA2DFA28E}"/>
              </a:ext>
            </a:extLst>
          </p:cNvPr>
          <p:cNvSpPr>
            <a:spLocks noGrp="1"/>
          </p:cNvSpPr>
          <p:nvPr>
            <p:ph type="dt" sz="half" idx="10"/>
          </p:nvPr>
        </p:nvSpPr>
        <p:spPr/>
        <p:txBody>
          <a:bodyPr/>
          <a:lstStyle>
            <a:lvl1pPr>
              <a:defRPr/>
            </a:lvl1pPr>
          </a:lstStyle>
          <a:p>
            <a:pPr>
              <a:defRPr/>
            </a:pPr>
            <a:endParaRPr lang="en-US"/>
          </a:p>
        </p:txBody>
      </p:sp>
      <p:sp>
        <p:nvSpPr>
          <p:cNvPr id="4" name="Footer Placeholder 2">
            <a:extLst>
              <a:ext uri="{FF2B5EF4-FFF2-40B4-BE49-F238E27FC236}">
                <a16:creationId xmlns:a16="http://schemas.microsoft.com/office/drawing/2014/main" id="{8C175E6E-0153-E12D-67C8-6CB425AF11B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A44C144A-E4A8-3508-F088-36E257E34532}"/>
              </a:ext>
            </a:extLst>
          </p:cNvPr>
          <p:cNvSpPr>
            <a:spLocks noGrp="1"/>
          </p:cNvSpPr>
          <p:nvPr>
            <p:ph type="sldNum" sz="quarter" idx="12"/>
          </p:nvPr>
        </p:nvSpPr>
        <p:spPr/>
        <p:txBody>
          <a:bodyPr/>
          <a:lstStyle>
            <a:lvl1pPr>
              <a:defRPr/>
            </a:lvl1pPr>
          </a:lstStyle>
          <a:p>
            <a:pPr>
              <a:defRPr/>
            </a:pPr>
            <a:fld id="{5E01224A-63C1-4EBB-99F5-736CF3CDA3A5}" type="slidenum">
              <a:rPr lang="en-US" altLang="en-US"/>
              <a:pPr>
                <a:defRPr/>
              </a:pPr>
              <a:t>‹#›</a:t>
            </a:fld>
            <a:endParaRPr lang="en-US" altLang="en-US"/>
          </a:p>
        </p:txBody>
      </p:sp>
    </p:spTree>
    <p:extLst>
      <p:ext uri="{BB962C8B-B14F-4D97-AF65-F5344CB8AC3E}">
        <p14:creationId xmlns:p14="http://schemas.microsoft.com/office/powerpoint/2010/main" val="223257242"/>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5E0F8E-3D17-1C9C-40ED-5469E1C20C7F}"/>
              </a:ext>
            </a:extLst>
          </p:cNvPr>
          <p:cNvSpPr>
            <a:spLocks noGrp="1"/>
          </p:cNvSpPr>
          <p:nvPr>
            <p:ph type="dt" sz="half" idx="10"/>
          </p:nvPr>
        </p:nvSpPr>
        <p:spPr/>
        <p:txBody>
          <a:bodyPr/>
          <a:lstStyle>
            <a:lvl1pPr>
              <a:defRPr/>
            </a:lvl1pPr>
            <a:extLst/>
          </a:lstStyle>
          <a:p>
            <a:pPr>
              <a:defRPr/>
            </a:pPr>
            <a:endParaRPr lang="en-US"/>
          </a:p>
        </p:txBody>
      </p:sp>
      <p:sp>
        <p:nvSpPr>
          <p:cNvPr id="3" name="Footer Placeholder 2">
            <a:extLst>
              <a:ext uri="{FF2B5EF4-FFF2-40B4-BE49-F238E27FC236}">
                <a16:creationId xmlns:a16="http://schemas.microsoft.com/office/drawing/2014/main" id="{0FAFC0E7-00D5-6DD8-0A5F-46941B7AED22}"/>
              </a:ext>
            </a:extLst>
          </p:cNvPr>
          <p:cNvSpPr>
            <a:spLocks noGrp="1"/>
          </p:cNvSpPr>
          <p:nvPr>
            <p:ph type="ftr" sz="quarter" idx="11"/>
          </p:nvPr>
        </p:nvSpPr>
        <p:spPr/>
        <p:txBody>
          <a:bodyPr/>
          <a:lstStyle>
            <a:lvl1pPr>
              <a:defRPr/>
            </a:lvl1pPr>
            <a:extLst/>
          </a:lstStyle>
          <a:p>
            <a:pPr>
              <a:defRPr/>
            </a:pPr>
            <a:endParaRPr lang="en-US"/>
          </a:p>
        </p:txBody>
      </p:sp>
      <p:sp>
        <p:nvSpPr>
          <p:cNvPr id="4" name="Slide Number Placeholder 3">
            <a:extLst>
              <a:ext uri="{FF2B5EF4-FFF2-40B4-BE49-F238E27FC236}">
                <a16:creationId xmlns:a16="http://schemas.microsoft.com/office/drawing/2014/main" id="{EC9858B9-3A47-194A-5350-F3E073076ED7}"/>
              </a:ext>
            </a:extLst>
          </p:cNvPr>
          <p:cNvSpPr>
            <a:spLocks noGrp="1"/>
          </p:cNvSpPr>
          <p:nvPr>
            <p:ph type="sldNum" sz="quarter" idx="12"/>
          </p:nvPr>
        </p:nvSpPr>
        <p:spPr/>
        <p:txBody>
          <a:bodyPr/>
          <a:lstStyle>
            <a:lvl1pPr>
              <a:defRPr/>
            </a:lvl1pPr>
          </a:lstStyle>
          <a:p>
            <a:pPr>
              <a:defRPr/>
            </a:pPr>
            <a:fld id="{9E21EE54-523B-4713-B548-91DDB204E55F}" type="slidenum">
              <a:rPr lang="en-US" altLang="en-US"/>
              <a:pPr>
                <a:defRPr/>
              </a:pPr>
              <a:t>‹#›</a:t>
            </a:fld>
            <a:endParaRPr lang="en-US" altLang="en-US"/>
          </a:p>
        </p:txBody>
      </p:sp>
    </p:spTree>
    <p:extLst>
      <p:ext uri="{BB962C8B-B14F-4D97-AF65-F5344CB8AC3E}">
        <p14:creationId xmlns:p14="http://schemas.microsoft.com/office/powerpoint/2010/main" val="3819135742"/>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B75B1CC3-E850-1CFE-C2FF-376324BA2286}"/>
              </a:ext>
            </a:extLst>
          </p:cNvPr>
          <p:cNvSpPr>
            <a:spLocks noGrp="1"/>
          </p:cNvSpPr>
          <p:nvPr>
            <p:ph type="dt" sz="half" idx="10"/>
          </p:nvPr>
        </p:nvSpPr>
        <p:spPr/>
        <p:txBody>
          <a:bodyPr/>
          <a:lstStyle>
            <a:lvl1pPr>
              <a:defRPr/>
            </a:lvl1pPr>
          </a:lstStyle>
          <a:p>
            <a:pPr>
              <a:defRPr/>
            </a:pPr>
            <a:endParaRPr lang="en-US"/>
          </a:p>
        </p:txBody>
      </p:sp>
      <p:sp>
        <p:nvSpPr>
          <p:cNvPr id="6" name="Footer Placeholder 2">
            <a:extLst>
              <a:ext uri="{FF2B5EF4-FFF2-40B4-BE49-F238E27FC236}">
                <a16:creationId xmlns:a16="http://schemas.microsoft.com/office/drawing/2014/main" id="{19D4CD76-9CF5-B197-5163-948AD48206F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id="{29A92D34-9D21-95B3-9FB7-73E4E1451AAC}"/>
              </a:ext>
            </a:extLst>
          </p:cNvPr>
          <p:cNvSpPr>
            <a:spLocks noGrp="1"/>
          </p:cNvSpPr>
          <p:nvPr>
            <p:ph type="sldNum" sz="quarter" idx="12"/>
          </p:nvPr>
        </p:nvSpPr>
        <p:spPr/>
        <p:txBody>
          <a:bodyPr/>
          <a:lstStyle>
            <a:lvl1pPr>
              <a:defRPr/>
            </a:lvl1pPr>
          </a:lstStyle>
          <a:p>
            <a:pPr>
              <a:defRPr/>
            </a:pPr>
            <a:fld id="{4A863D58-1BFE-4B00-9CB1-BEBD68D12F1D}" type="slidenum">
              <a:rPr lang="en-US" altLang="en-US"/>
              <a:pPr>
                <a:defRPr/>
              </a:pPr>
              <a:t>‹#›</a:t>
            </a:fld>
            <a:endParaRPr lang="en-US" altLang="en-US"/>
          </a:p>
        </p:txBody>
      </p:sp>
    </p:spTree>
    <p:extLst>
      <p:ext uri="{BB962C8B-B14F-4D97-AF65-F5344CB8AC3E}">
        <p14:creationId xmlns:p14="http://schemas.microsoft.com/office/powerpoint/2010/main" val="2155826354"/>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FFDE28-6673-DA6D-BA99-CD82CDCCDEA6}"/>
              </a:ext>
            </a:extLst>
          </p:cNvPr>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6" name="Straight Connector 5">
            <a:extLst>
              <a:ext uri="{FF2B5EF4-FFF2-40B4-BE49-F238E27FC236}">
                <a16:creationId xmlns:a16="http://schemas.microsoft.com/office/drawing/2014/main" id="{6DFE7E1D-DC50-3BF3-A5D6-567D9DDA301C}"/>
              </a:ext>
            </a:extLst>
          </p:cNvPr>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9">
            <a:extLst>
              <a:ext uri="{FF2B5EF4-FFF2-40B4-BE49-F238E27FC236}">
                <a16:creationId xmlns:a16="http://schemas.microsoft.com/office/drawing/2014/main" id="{C859AD5C-ECEB-1024-B09E-C00A639CD8C1}"/>
              </a:ext>
            </a:extLst>
          </p:cNvPr>
          <p:cNvGrpSpPr>
            <a:grpSpLocks/>
          </p:cNvGrpSpPr>
          <p:nvPr/>
        </p:nvGrpSpPr>
        <p:grpSpPr bwMode="auto">
          <a:xfrm rot="5400000">
            <a:off x="8515351" y="1219200"/>
            <a:ext cx="131762" cy="128587"/>
            <a:chOff x="6668087" y="1297746"/>
            <a:chExt cx="161840" cy="156602"/>
          </a:xfrm>
        </p:grpSpPr>
        <p:cxnSp>
          <p:nvCxnSpPr>
            <p:cNvPr id="8" name="Straight Connector 7">
              <a:extLst>
                <a:ext uri="{FF2B5EF4-FFF2-40B4-BE49-F238E27FC236}">
                  <a16:creationId xmlns:a16="http://schemas.microsoft.com/office/drawing/2014/main" id="{9960B7F2-655B-E758-E098-9DE0FE54D6D3}"/>
                </a:ext>
              </a:extLst>
            </p:cNvPr>
            <p:cNvCxnSpPr/>
            <p:nvPr/>
          </p:nvCxnSpPr>
          <p:spPr>
            <a:xfrm rot="16200000">
              <a:off x="6663593" y="1273241"/>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457C7E2-99B6-7B3F-9F5E-D3917C89D8B2}"/>
                </a:ext>
              </a:extLst>
            </p:cNvPr>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0C0ECD0-70B8-D739-8B5F-8A5A7E3FF56D}"/>
                </a:ext>
              </a:extLst>
            </p:cNvPr>
            <p:cNvCxnSpPr/>
            <p:nvPr/>
          </p:nvCxnSpPr>
          <p:spPr>
            <a:xfrm rot="5400000" flipH="1">
              <a:off x="6744513" y="1272265"/>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25">
            <a:extLst>
              <a:ext uri="{FF2B5EF4-FFF2-40B4-BE49-F238E27FC236}">
                <a16:creationId xmlns:a16="http://schemas.microsoft.com/office/drawing/2014/main" id="{4569AC34-87E7-EC6C-DAE6-7F85FAF6EB2B}"/>
              </a:ext>
            </a:extLst>
          </p:cNvPr>
          <p:cNvGrpSpPr>
            <a:grpSpLocks/>
          </p:cNvGrpSpPr>
          <p:nvPr/>
        </p:nvGrpSpPr>
        <p:grpSpPr bwMode="auto">
          <a:xfrm rot="5400000">
            <a:off x="8667751" y="1371600"/>
            <a:ext cx="131762" cy="128587"/>
            <a:chOff x="6668087" y="1297746"/>
            <a:chExt cx="161840" cy="156602"/>
          </a:xfrm>
        </p:grpSpPr>
        <p:cxnSp>
          <p:nvCxnSpPr>
            <p:cNvPr id="12" name="Straight Connector 11">
              <a:extLst>
                <a:ext uri="{FF2B5EF4-FFF2-40B4-BE49-F238E27FC236}">
                  <a16:creationId xmlns:a16="http://schemas.microsoft.com/office/drawing/2014/main" id="{47F2BD4A-855C-3F48-0C0A-9E44315B25DA}"/>
                </a:ext>
              </a:extLst>
            </p:cNvPr>
            <p:cNvCxnSpPr/>
            <p:nvPr/>
          </p:nvCxnSpPr>
          <p:spPr>
            <a:xfrm rot="16200000">
              <a:off x="6663593" y="1273241"/>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DEAD881-395E-2B75-1DD7-7DA25071DA69}"/>
                </a:ext>
              </a:extLst>
            </p:cNvPr>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6FCC1FF-3FAE-4D1E-3E83-6EDEC12BDE2E}"/>
                </a:ext>
              </a:extLst>
            </p:cNvPr>
            <p:cNvCxnSpPr/>
            <p:nvPr/>
          </p:nvCxnSpPr>
          <p:spPr>
            <a:xfrm rot="5400000" flipH="1">
              <a:off x="6744513" y="1272265"/>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a:extLst>
              <a:ext uri="{FF2B5EF4-FFF2-40B4-BE49-F238E27FC236}">
                <a16:creationId xmlns:a16="http://schemas.microsoft.com/office/drawing/2014/main" id="{C68EF17C-6988-280A-2BCE-B69CCE105374}"/>
              </a:ext>
            </a:extLst>
          </p:cNvPr>
          <p:cNvGrpSpPr>
            <a:grpSpLocks/>
          </p:cNvGrpSpPr>
          <p:nvPr/>
        </p:nvGrpSpPr>
        <p:grpSpPr bwMode="auto">
          <a:xfrm rot="5400000">
            <a:off x="8320087" y="1474788"/>
            <a:ext cx="131763" cy="128588"/>
            <a:chOff x="6668087" y="1297746"/>
            <a:chExt cx="161840" cy="156602"/>
          </a:xfrm>
        </p:grpSpPr>
        <p:cxnSp>
          <p:nvCxnSpPr>
            <p:cNvPr id="16" name="Straight Connector 15">
              <a:extLst>
                <a:ext uri="{FF2B5EF4-FFF2-40B4-BE49-F238E27FC236}">
                  <a16:creationId xmlns:a16="http://schemas.microsoft.com/office/drawing/2014/main" id="{501F4B09-C306-1E0F-FBBE-F5E5F734EB13}"/>
                </a:ext>
              </a:extLst>
            </p:cNvPr>
            <p:cNvCxnSpPr/>
            <p:nvPr/>
          </p:nvCxnSpPr>
          <p:spPr>
            <a:xfrm rot="16200000">
              <a:off x="6663592" y="1273240"/>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755F58B9-2635-E41C-065D-98F2051BAB5E}"/>
                </a:ext>
              </a:extLst>
            </p:cNvPr>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849894D-C433-A45E-EB06-CF061DDF2D9F}"/>
                </a:ext>
              </a:extLst>
            </p:cNvPr>
            <p:cNvCxnSpPr/>
            <p:nvPr/>
          </p:nvCxnSpPr>
          <p:spPr>
            <a:xfrm rot="5400000" flipH="1">
              <a:off x="6744512" y="1272265"/>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19" name="Date Placeholder 4">
            <a:extLst>
              <a:ext uri="{FF2B5EF4-FFF2-40B4-BE49-F238E27FC236}">
                <a16:creationId xmlns:a16="http://schemas.microsoft.com/office/drawing/2014/main" id="{144C75DC-7DFB-AD4E-70CF-1427EE0D84B6}"/>
              </a:ext>
            </a:extLst>
          </p:cNvPr>
          <p:cNvSpPr>
            <a:spLocks noGrp="1"/>
          </p:cNvSpPr>
          <p:nvPr>
            <p:ph type="dt" sz="half" idx="10"/>
          </p:nvPr>
        </p:nvSpPr>
        <p:spPr>
          <a:xfrm>
            <a:off x="6477000" y="55563"/>
            <a:ext cx="2133600" cy="365125"/>
          </a:xfrm>
        </p:spPr>
        <p:txBody>
          <a:bodyPr/>
          <a:lstStyle>
            <a:lvl1pPr>
              <a:defRPr/>
            </a:lvl1pPr>
            <a:extLst/>
          </a:lstStyle>
          <a:p>
            <a:pPr>
              <a:defRPr/>
            </a:pPr>
            <a:endParaRPr lang="en-US"/>
          </a:p>
        </p:txBody>
      </p:sp>
      <p:sp>
        <p:nvSpPr>
          <p:cNvPr id="20" name="Footer Placeholder 5">
            <a:extLst>
              <a:ext uri="{FF2B5EF4-FFF2-40B4-BE49-F238E27FC236}">
                <a16:creationId xmlns:a16="http://schemas.microsoft.com/office/drawing/2014/main" id="{12D0E0A9-FAC2-CD44-B86A-D28E860806A8}"/>
              </a:ext>
            </a:extLst>
          </p:cNvPr>
          <p:cNvSpPr>
            <a:spLocks noGrp="1"/>
          </p:cNvSpPr>
          <p:nvPr>
            <p:ph type="ftr" sz="quarter" idx="11"/>
          </p:nvPr>
        </p:nvSpPr>
        <p:spPr>
          <a:xfrm>
            <a:off x="914400" y="55563"/>
            <a:ext cx="5562600" cy="365125"/>
          </a:xfrm>
        </p:spPr>
        <p:txBody>
          <a:bodyPr/>
          <a:lstStyle>
            <a:lvl1pPr>
              <a:defRPr/>
            </a:lvl1pPr>
            <a:extLst/>
          </a:lstStyle>
          <a:p>
            <a:pPr>
              <a:defRPr/>
            </a:pPr>
            <a:endParaRPr lang="en-US"/>
          </a:p>
        </p:txBody>
      </p:sp>
      <p:sp>
        <p:nvSpPr>
          <p:cNvPr id="21" name="Slide Number Placeholder 6">
            <a:extLst>
              <a:ext uri="{FF2B5EF4-FFF2-40B4-BE49-F238E27FC236}">
                <a16:creationId xmlns:a16="http://schemas.microsoft.com/office/drawing/2014/main" id="{CEFB321D-9481-064F-23E5-38E2B90DB51F}"/>
              </a:ext>
            </a:extLst>
          </p:cNvPr>
          <p:cNvSpPr>
            <a:spLocks noGrp="1"/>
          </p:cNvSpPr>
          <p:nvPr>
            <p:ph type="sldNum" sz="quarter" idx="12"/>
          </p:nvPr>
        </p:nvSpPr>
        <p:spPr>
          <a:xfrm>
            <a:off x="8610600" y="55563"/>
            <a:ext cx="457200" cy="365125"/>
          </a:xfrm>
        </p:spPr>
        <p:txBody>
          <a:bodyPr/>
          <a:lstStyle>
            <a:lvl1pPr>
              <a:defRPr/>
            </a:lvl1pPr>
          </a:lstStyle>
          <a:p>
            <a:pPr>
              <a:defRPr/>
            </a:pPr>
            <a:fld id="{F7546BF7-66D2-40A5-9E8E-5F79174A8352}" type="slidenum">
              <a:rPr lang="en-US" altLang="en-US"/>
              <a:pPr>
                <a:defRPr/>
              </a:pPr>
              <a:t>‹#›</a:t>
            </a:fld>
            <a:endParaRPr lang="en-US" altLang="en-US"/>
          </a:p>
        </p:txBody>
      </p:sp>
    </p:spTree>
    <p:extLst>
      <p:ext uri="{BB962C8B-B14F-4D97-AF65-F5344CB8AC3E}">
        <p14:creationId xmlns:p14="http://schemas.microsoft.com/office/powerpoint/2010/main" val="395797600"/>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9ECD3532-2B01-FBD4-6DA8-D9D59DB9E47A}"/>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74D3B82E-5CA7-6CAA-F2AD-772293102D3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F928653E-AE1B-DB05-9CE5-4E5FAC823BF9}"/>
              </a:ext>
            </a:extLst>
          </p:cNvPr>
          <p:cNvSpPr>
            <a:spLocks noGrp="1"/>
          </p:cNvSpPr>
          <p:nvPr>
            <p:ph type="sldNum" sz="quarter" idx="12"/>
          </p:nvPr>
        </p:nvSpPr>
        <p:spPr/>
        <p:txBody>
          <a:bodyPr/>
          <a:lstStyle>
            <a:lvl1pPr>
              <a:defRPr/>
            </a:lvl1pPr>
          </a:lstStyle>
          <a:p>
            <a:pPr>
              <a:defRPr/>
            </a:pPr>
            <a:fld id="{32136292-3084-468B-9DC8-173E2629078F}" type="slidenum">
              <a:rPr lang="en-US" altLang="en-US"/>
              <a:pPr>
                <a:defRPr/>
              </a:pPr>
              <a:t>‹#›</a:t>
            </a:fld>
            <a:endParaRPr lang="en-US" altLang="en-US"/>
          </a:p>
        </p:txBody>
      </p:sp>
    </p:spTree>
    <p:extLst>
      <p:ext uri="{BB962C8B-B14F-4D97-AF65-F5344CB8AC3E}">
        <p14:creationId xmlns:p14="http://schemas.microsoft.com/office/powerpoint/2010/main" val="3143108456"/>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602D2FF4-D7D8-6D0C-57AF-2BE846FDAF21}"/>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1504CF78-27B8-304F-8B87-C53C2402442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238CFE76-5B09-486D-31FF-4E7936B097A3}"/>
              </a:ext>
            </a:extLst>
          </p:cNvPr>
          <p:cNvSpPr>
            <a:spLocks noGrp="1"/>
          </p:cNvSpPr>
          <p:nvPr>
            <p:ph type="sldNum" sz="quarter" idx="12"/>
          </p:nvPr>
        </p:nvSpPr>
        <p:spPr/>
        <p:txBody>
          <a:bodyPr/>
          <a:lstStyle>
            <a:lvl1pPr>
              <a:defRPr/>
            </a:lvl1pPr>
          </a:lstStyle>
          <a:p>
            <a:pPr>
              <a:defRPr/>
            </a:pPr>
            <a:fld id="{BB23268B-738E-4D4B-8F83-A7B79D65F198}" type="slidenum">
              <a:rPr lang="en-US" altLang="en-US"/>
              <a:pPr>
                <a:defRPr/>
              </a:pPr>
              <a:t>‹#›</a:t>
            </a:fld>
            <a:endParaRPr lang="en-US" altLang="en-US"/>
          </a:p>
        </p:txBody>
      </p:sp>
    </p:spTree>
    <p:extLst>
      <p:ext uri="{BB962C8B-B14F-4D97-AF65-F5344CB8AC3E}">
        <p14:creationId xmlns:p14="http://schemas.microsoft.com/office/powerpoint/2010/main" val="3175032103"/>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a:t>Click to edit Master title style</a:t>
            </a:r>
          </a:p>
        </p:txBody>
      </p:sp>
      <p:sp>
        <p:nvSpPr>
          <p:cNvPr id="3" name="Text Placeholder 2"/>
          <p:cNvSpPr>
            <a:spLocks noGrp="1"/>
          </p:cNvSpPr>
          <p:nvPr>
            <p:ph type="body" sz="half" idx="1"/>
          </p:nvPr>
        </p:nvSpPr>
        <p:spPr>
          <a:xfrm>
            <a:off x="838200" y="1905000"/>
            <a:ext cx="3927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918075" y="1905000"/>
            <a:ext cx="3927475" cy="4191000"/>
          </a:xfrm>
        </p:spPr>
        <p:txBody>
          <a:bodyPr>
            <a:normAutofit/>
          </a:bodyPr>
          <a:lstStyle/>
          <a:p>
            <a:pPr lvl="0"/>
            <a:endParaRPr lang="en-US" noProof="0"/>
          </a:p>
        </p:txBody>
      </p:sp>
      <p:sp>
        <p:nvSpPr>
          <p:cNvPr id="5" name="Date Placeholder 4">
            <a:extLst>
              <a:ext uri="{FF2B5EF4-FFF2-40B4-BE49-F238E27FC236}">
                <a16:creationId xmlns:a16="http://schemas.microsoft.com/office/drawing/2014/main" id="{BD057732-F047-465C-5D62-795EA8B9691F}"/>
              </a:ext>
            </a:extLst>
          </p:cNvPr>
          <p:cNvSpPr>
            <a:spLocks noGrp="1"/>
          </p:cNvSpPr>
          <p:nvPr>
            <p:ph type="dt" sz="half" idx="10"/>
          </p:nvPr>
        </p:nvSpPr>
        <p:spPr>
          <a:xfrm>
            <a:off x="838200" y="6245225"/>
            <a:ext cx="1901825" cy="476250"/>
          </a:xfrm>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834A841E-1729-4467-D5F0-2783F1998377}"/>
              </a:ext>
            </a:extLst>
          </p:cNvPr>
          <p:cNvSpPr>
            <a:spLocks noGrp="1"/>
          </p:cNvSpPr>
          <p:nvPr>
            <p:ph type="ftr" sz="quarter" idx="11"/>
          </p:nvPr>
        </p:nvSpPr>
        <p:spPr>
          <a:xfrm>
            <a:off x="3429000" y="6245225"/>
            <a:ext cx="2895600" cy="476250"/>
          </a:xfrm>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CE1000C-6C3C-A466-E987-09F872430765}"/>
              </a:ext>
            </a:extLst>
          </p:cNvPr>
          <p:cNvSpPr>
            <a:spLocks noGrp="1"/>
          </p:cNvSpPr>
          <p:nvPr>
            <p:ph type="sldNum" sz="quarter" idx="12"/>
          </p:nvPr>
        </p:nvSpPr>
        <p:spPr>
          <a:xfrm>
            <a:off x="6937375" y="6245225"/>
            <a:ext cx="1901825" cy="476250"/>
          </a:xfrm>
        </p:spPr>
        <p:txBody>
          <a:bodyPr/>
          <a:lstStyle>
            <a:lvl1pPr>
              <a:defRPr/>
            </a:lvl1pPr>
          </a:lstStyle>
          <a:p>
            <a:pPr>
              <a:defRPr/>
            </a:pPr>
            <a:fld id="{DDD17C4A-C54C-4C37-B873-F8F12CC615F8}" type="slidenum">
              <a:rPr lang="en-US" altLang="en-US"/>
              <a:pPr>
                <a:defRPr/>
              </a:pPr>
              <a:t>‹#›</a:t>
            </a:fld>
            <a:endParaRPr lang="en-US" altLang="en-US"/>
          </a:p>
        </p:txBody>
      </p:sp>
    </p:spTree>
    <p:extLst>
      <p:ext uri="{BB962C8B-B14F-4D97-AF65-F5344CB8AC3E}">
        <p14:creationId xmlns:p14="http://schemas.microsoft.com/office/powerpoint/2010/main" val="1287422783"/>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00"/>
            </a:gs>
            <a:gs pos="64999">
              <a:srgbClr val="000000"/>
            </a:gs>
            <a:gs pos="100000">
              <a:srgbClr val="5A77A9"/>
            </a:gs>
          </a:gsLst>
          <a:lin ang="540000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668EA5-5131-7204-F02A-DFAFE04D3290}"/>
              </a:ext>
            </a:extLst>
          </p:cNvPr>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C950A0FA-A81E-7F44-7A05-86E32EA23648}"/>
              </a:ext>
            </a:extLst>
          </p:cNvPr>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44E1CFC0-20A1-70CC-E549-5260E75D07EF}"/>
              </a:ext>
            </a:extLst>
          </p:cNvPr>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D6069980-2500-9C14-C469-7504BD58966F}"/>
              </a:ext>
            </a:extLst>
          </p:cNvPr>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8A31AA6B-D59A-4976-DDBA-CA60E8F81D2B}"/>
              </a:ext>
            </a:extLst>
          </p:cNvPr>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2" name="Rectangle 11">
            <a:extLst>
              <a:ext uri="{FF2B5EF4-FFF2-40B4-BE49-F238E27FC236}">
                <a16:creationId xmlns:a16="http://schemas.microsoft.com/office/drawing/2014/main" id="{41827E02-58FF-4DB0-FDA7-31B43210D858}"/>
              </a:ext>
            </a:extLst>
          </p:cNvPr>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Rectangle 14">
            <a:extLst>
              <a:ext uri="{FF2B5EF4-FFF2-40B4-BE49-F238E27FC236}">
                <a16:creationId xmlns:a16="http://schemas.microsoft.com/office/drawing/2014/main" id="{59FEB007-0E79-C675-92D3-28D6CADF9295}"/>
              </a:ext>
            </a:extLst>
          </p:cNvPr>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Rectangle 15">
            <a:extLst>
              <a:ext uri="{FF2B5EF4-FFF2-40B4-BE49-F238E27FC236}">
                <a16:creationId xmlns:a16="http://schemas.microsoft.com/office/drawing/2014/main" id="{AD50A633-F3C3-BABD-3260-A03145C43105}"/>
              </a:ext>
            </a:extLst>
          </p:cNvPr>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7" name="Rectangle 16">
            <a:extLst>
              <a:ext uri="{FF2B5EF4-FFF2-40B4-BE49-F238E27FC236}">
                <a16:creationId xmlns:a16="http://schemas.microsoft.com/office/drawing/2014/main" id="{BB370B22-BB29-C849-3108-CB7A79128D35}"/>
              </a:ext>
            </a:extLst>
          </p:cNvPr>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2" name="Title Placeholder 21">
            <a:extLst>
              <a:ext uri="{FF2B5EF4-FFF2-40B4-BE49-F238E27FC236}">
                <a16:creationId xmlns:a16="http://schemas.microsoft.com/office/drawing/2014/main" id="{07421BDD-BDD7-444E-CF9A-329A9B779F7D}"/>
              </a:ext>
            </a:extLst>
          </p:cNvPr>
          <p:cNvSpPr>
            <a:spLocks noGrp="1"/>
          </p:cNvSpPr>
          <p:nvPr>
            <p:ph type="title"/>
          </p:nvPr>
        </p:nvSpPr>
        <p:spPr>
          <a:xfrm>
            <a:off x="914400" y="512763"/>
            <a:ext cx="7772400" cy="914400"/>
          </a:xfrm>
          <a:prstGeom prst="rect">
            <a:avLst/>
          </a:prstGeom>
        </p:spPr>
        <p:txBody>
          <a:bodyPr vert="horz" anchor="t">
            <a:noAutofit/>
          </a:bodyPr>
          <a:lstStyle/>
          <a:p>
            <a:r>
              <a:rPr lang="en-US"/>
              <a:t>Click to edit Master title style</a:t>
            </a:r>
          </a:p>
        </p:txBody>
      </p:sp>
      <p:sp>
        <p:nvSpPr>
          <p:cNvPr id="1036" name="Text Placeholder 12">
            <a:extLst>
              <a:ext uri="{FF2B5EF4-FFF2-40B4-BE49-F238E27FC236}">
                <a16:creationId xmlns:a16="http://schemas.microsoft.com/office/drawing/2014/main" id="{46EEE133-5CF1-8A94-01DC-54096A2C851D}"/>
              </a:ext>
            </a:extLst>
          </p:cNvPr>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537B6889-3193-3AF2-85F9-F3C0F5DF53E4}"/>
              </a:ext>
            </a:extLst>
          </p:cNvPr>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Arial" charset="0"/>
                <a:cs typeface="Arial" charset="0"/>
              </a:defRPr>
            </a:lvl1pPr>
            <a:extLst/>
          </a:lstStyle>
          <a:p>
            <a:pPr>
              <a:defRPr/>
            </a:pPr>
            <a:endParaRPr lang="en-US"/>
          </a:p>
        </p:txBody>
      </p:sp>
      <p:sp>
        <p:nvSpPr>
          <p:cNvPr id="3" name="Footer Placeholder 2">
            <a:extLst>
              <a:ext uri="{FF2B5EF4-FFF2-40B4-BE49-F238E27FC236}">
                <a16:creationId xmlns:a16="http://schemas.microsoft.com/office/drawing/2014/main" id="{50DC3D3C-9548-BB11-79F1-274F6C3D4E2B}"/>
              </a:ext>
            </a:extLst>
          </p:cNvPr>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Arial" charset="0"/>
                <a:cs typeface="Arial" charset="0"/>
              </a:defRPr>
            </a:lvl1pPr>
            <a:extLst/>
          </a:lstStyle>
          <a:p>
            <a:pPr>
              <a:defRPr/>
            </a:pPr>
            <a:endParaRPr lang="en-US"/>
          </a:p>
        </p:txBody>
      </p:sp>
      <p:sp>
        <p:nvSpPr>
          <p:cNvPr id="23" name="Slide Number Placeholder 22">
            <a:extLst>
              <a:ext uri="{FF2B5EF4-FFF2-40B4-BE49-F238E27FC236}">
                <a16:creationId xmlns:a16="http://schemas.microsoft.com/office/drawing/2014/main" id="{F40D9696-33A5-8C8B-295D-9DA7713F1A92}"/>
              </a:ext>
            </a:extLst>
          </p:cNvPr>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eaLnBrk="1" hangingPunct="1">
              <a:defRPr sz="1200">
                <a:solidFill>
                  <a:schemeClr val="tx2"/>
                </a:solidFill>
              </a:defRPr>
            </a:lvl1pPr>
          </a:lstStyle>
          <a:p>
            <a:pPr>
              <a:defRPr/>
            </a:pPr>
            <a:fld id="{6429D175-5E9B-4326-9A14-34A24F02D67C}"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3967" r:id="rId1"/>
    <p:sldLayoutId id="2147483962" r:id="rId2"/>
    <p:sldLayoutId id="2147483968" r:id="rId3"/>
    <p:sldLayoutId id="2147483969" r:id="rId4"/>
    <p:sldLayoutId id="2147483970" r:id="rId5"/>
    <p:sldLayoutId id="2147483963" r:id="rId6"/>
    <p:sldLayoutId id="2147483971" r:id="rId7"/>
    <p:sldLayoutId id="2147483964" r:id="rId8"/>
    <p:sldLayoutId id="2147483972" r:id="rId9"/>
    <p:sldLayoutId id="2147483965" r:id="rId10"/>
    <p:sldLayoutId id="2147483966" r:id="rId11"/>
    <p:sldLayoutId id="2147483973" r:id="rId12"/>
  </p:sldLayoutIdLst>
  <p:transition>
    <p:wipe dir="d"/>
  </p:transition>
  <p:txStyles>
    <p:titleStyle>
      <a:lvl1pPr algn="l" rtl="0" eaLnBrk="0" fontAlgn="base" hangingPunct="0">
        <a:spcBef>
          <a:spcPct val="0"/>
        </a:spcBef>
        <a:spcAft>
          <a:spcPct val="0"/>
        </a:spcAft>
        <a:defRPr sz="4000" kern="1200" spc="-100">
          <a:solidFill>
            <a:srgbClr val="C1EEFF"/>
          </a:solidFill>
          <a:latin typeface="+mj-lt"/>
          <a:ea typeface="+mj-ea"/>
          <a:cs typeface="+mj-cs"/>
        </a:defRPr>
      </a:lvl1pPr>
      <a:lvl2pPr algn="l" rtl="0" eaLnBrk="0" fontAlgn="base" hangingPunct="0">
        <a:spcBef>
          <a:spcPct val="0"/>
        </a:spcBef>
        <a:spcAft>
          <a:spcPct val="0"/>
        </a:spcAft>
        <a:defRPr sz="4000">
          <a:solidFill>
            <a:srgbClr val="C1EEFF"/>
          </a:solidFill>
          <a:latin typeface="Consolas" pitchFamily="49" charset="0"/>
        </a:defRPr>
      </a:lvl2pPr>
      <a:lvl3pPr algn="l" rtl="0" eaLnBrk="0" fontAlgn="base" hangingPunct="0">
        <a:spcBef>
          <a:spcPct val="0"/>
        </a:spcBef>
        <a:spcAft>
          <a:spcPct val="0"/>
        </a:spcAft>
        <a:defRPr sz="4000">
          <a:solidFill>
            <a:srgbClr val="C1EEFF"/>
          </a:solidFill>
          <a:latin typeface="Consolas" pitchFamily="49" charset="0"/>
        </a:defRPr>
      </a:lvl3pPr>
      <a:lvl4pPr algn="l" rtl="0" eaLnBrk="0" fontAlgn="base" hangingPunct="0">
        <a:spcBef>
          <a:spcPct val="0"/>
        </a:spcBef>
        <a:spcAft>
          <a:spcPct val="0"/>
        </a:spcAft>
        <a:defRPr sz="4000">
          <a:solidFill>
            <a:srgbClr val="C1EEFF"/>
          </a:solidFill>
          <a:latin typeface="Consolas" pitchFamily="49" charset="0"/>
        </a:defRPr>
      </a:lvl4pPr>
      <a:lvl5pPr algn="l" rtl="0" eaLnBrk="0" fontAlgn="base" hangingPunct="0">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anose="05000000000000000000"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anose="05000000000000000000"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anose="05040102010807070707"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anose="05020102010507070707"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audio" Target="file:///C:\Users\HP_Administrator\AppData\Local\Microsoft\Windows\Temporary%20Internet%20Files\Content.IE5\FIQQO326\MSj04310530000%5b1%5d.wav" TargetMode="Externa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audio2.wav"/><Relationship Id="rId1" Type="http://schemas.openxmlformats.org/officeDocument/2006/relationships/audio" Target="file:///C:\Users\HP_Administrator\AppData\Local\Microsoft\Windows\Temporary%20Internet%20Files\Content.IE5\LC59FEMU\MSj03885980000%5b1%5d.wav" TargetMode="External"/><Relationship Id="rId6" Type="http://schemas.openxmlformats.org/officeDocument/2006/relationships/image" Target="../media/image2.wmf"/><Relationship Id="rId5" Type="http://schemas.openxmlformats.org/officeDocument/2006/relationships/audio" Target="../media/audio3.wav"/><Relationship Id="rId4" Type="http://schemas.openxmlformats.org/officeDocument/2006/relationships/notesSlide" Target="../notesSlides/notesSlide2.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3.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audio" Target="../media/audio4.wav"/><Relationship Id="rId6" Type="http://schemas.openxmlformats.org/officeDocument/2006/relationships/image" Target="../media/image21.gif"/><Relationship Id="rId5" Type="http://schemas.openxmlformats.org/officeDocument/2006/relationships/image" Target="../media/image3.png"/><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notesSlide" Target="../notesSlides/notesSlide4.xml"/><Relationship Id="rId7"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audio" Target="../media/audio5.wav"/><Relationship Id="rId6" Type="http://schemas.openxmlformats.org/officeDocument/2006/relationships/image" Target="../media/image24.jpeg"/><Relationship Id="rId5" Type="http://schemas.openxmlformats.org/officeDocument/2006/relationships/image" Target="../media/image3.png"/><Relationship Id="rId10" Type="http://schemas.openxmlformats.org/officeDocument/2006/relationships/image" Target="../media/image28.png"/><Relationship Id="rId4" Type="http://schemas.openxmlformats.org/officeDocument/2006/relationships/image" Target="../media/image2.wmf"/><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audio" Target="file:///C:\Users\HP_Administrator\AppData\Local\Microsoft\Windows\Temporary%20Internet%20Files\Content.IE5\M0LVZA54\MSj04310720000%5b1%5d.wav" TargetMode="External"/><Relationship Id="rId6" Type="http://schemas.openxmlformats.org/officeDocument/2006/relationships/image" Target="../media/image29.jpeg"/><Relationship Id="rId5" Type="http://schemas.openxmlformats.org/officeDocument/2006/relationships/image" Target="../media/image3.png"/><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6.xml"/><Relationship Id="rId7"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audio" Target="../media/audio6.wav"/><Relationship Id="rId6" Type="http://schemas.openxmlformats.org/officeDocument/2006/relationships/image" Target="../media/image31.jpeg"/><Relationship Id="rId5" Type="http://schemas.openxmlformats.org/officeDocument/2006/relationships/image" Target="../media/image3.png"/><Relationship Id="rId4" Type="http://schemas.openxmlformats.org/officeDocument/2006/relationships/image" Target="../media/image2.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audio" Target="../media/audio7.wav"/><Relationship Id="rId6" Type="http://schemas.openxmlformats.org/officeDocument/2006/relationships/image" Target="../media/image3.png"/><Relationship Id="rId5" Type="http://schemas.openxmlformats.org/officeDocument/2006/relationships/image" Target="../media/image34.wmf"/><Relationship Id="rId4" Type="http://schemas.openxmlformats.org/officeDocument/2006/relationships/image" Target="../media/image2.w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audio" Target="../media/audio8.wav"/><Relationship Id="rId6" Type="http://schemas.openxmlformats.org/officeDocument/2006/relationships/image" Target="../media/image36.jpeg"/><Relationship Id="rId5" Type="http://schemas.openxmlformats.org/officeDocument/2006/relationships/image" Target="../media/image3.png"/><Relationship Id="rId4" Type="http://schemas.openxmlformats.org/officeDocument/2006/relationships/image" Target="../media/image2.wmf"/></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audio10.wav"/><Relationship Id="rId1" Type="http://schemas.openxmlformats.org/officeDocument/2006/relationships/audio" Target="../media/audio9.wav"/><Relationship Id="rId6" Type="http://schemas.openxmlformats.org/officeDocument/2006/relationships/image" Target="../media/image38.wmf"/><Relationship Id="rId5" Type="http://schemas.openxmlformats.org/officeDocument/2006/relationships/image" Target="../media/image2.wmf"/><Relationship Id="rId10" Type="http://schemas.openxmlformats.org/officeDocument/2006/relationships/image" Target="../media/image41.png"/><Relationship Id="rId4" Type="http://schemas.openxmlformats.org/officeDocument/2006/relationships/notesSlide" Target="../notesSlides/notesSlide9.xml"/><Relationship Id="rId9"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43.png"/><Relationship Id="rId2" Type="http://schemas.openxmlformats.org/officeDocument/2006/relationships/slideLayout" Target="../slideLayouts/slideLayout1.xml"/><Relationship Id="rId1" Type="http://schemas.openxmlformats.org/officeDocument/2006/relationships/audio" Target="../media/audio2.wav"/><Relationship Id="rId6" Type="http://schemas.openxmlformats.org/officeDocument/2006/relationships/image" Target="../media/image42.jpeg"/><Relationship Id="rId5" Type="http://schemas.openxmlformats.org/officeDocument/2006/relationships/image" Target="../media/image3.png"/><Relationship Id="rId4" Type="http://schemas.openxmlformats.org/officeDocument/2006/relationships/image" Target="../media/image2.wmf"/></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11.xml"/><Relationship Id="rId7" Type="http://schemas.openxmlformats.org/officeDocument/2006/relationships/image" Target="../media/image45.png"/><Relationship Id="rId2" Type="http://schemas.openxmlformats.org/officeDocument/2006/relationships/slideLayout" Target="../slideLayouts/slideLayout1.xml"/><Relationship Id="rId1" Type="http://schemas.openxmlformats.org/officeDocument/2006/relationships/audio" Target="../media/audio11.wav"/><Relationship Id="rId6" Type="http://schemas.openxmlformats.org/officeDocument/2006/relationships/image" Target="../media/image3.png"/><Relationship Id="rId5" Type="http://schemas.openxmlformats.org/officeDocument/2006/relationships/image" Target="../media/image44.png"/><Relationship Id="rId4" Type="http://schemas.openxmlformats.org/officeDocument/2006/relationships/image" Target="../media/image2.wmf"/><Relationship Id="rId9"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audio" Target="file:///C:\Users\HP_Administrator\AppData\Local\Microsoft\Windows\Temporary%20Internet%20Files\Content.IE5\M0LVZA54\MSj04310690000%5b1%5d.wav" TargetMode="External"/><Relationship Id="rId6" Type="http://schemas.openxmlformats.org/officeDocument/2006/relationships/image" Target="../media/image48.png"/><Relationship Id="rId5" Type="http://schemas.openxmlformats.org/officeDocument/2006/relationships/image" Target="../media/image3.png"/><Relationship Id="rId4" Type="http://schemas.openxmlformats.org/officeDocument/2006/relationships/image" Target="../media/image2.wmf"/></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13.xml"/><Relationship Id="rId7" Type="http://schemas.openxmlformats.org/officeDocument/2006/relationships/image" Target="../media/image50.jpeg"/><Relationship Id="rId2" Type="http://schemas.openxmlformats.org/officeDocument/2006/relationships/slideLayout" Target="../slideLayouts/slideLayout1.xml"/><Relationship Id="rId1" Type="http://schemas.openxmlformats.org/officeDocument/2006/relationships/audio" Target="../media/audio12.wav"/><Relationship Id="rId6" Type="http://schemas.openxmlformats.org/officeDocument/2006/relationships/image" Target="../media/image3.png"/><Relationship Id="rId5" Type="http://schemas.openxmlformats.org/officeDocument/2006/relationships/image" Target="../media/image49.wmf"/><Relationship Id="rId4" Type="http://schemas.openxmlformats.org/officeDocument/2006/relationships/image" Target="../media/image2.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53.png"/><Relationship Id="rId2" Type="http://schemas.openxmlformats.org/officeDocument/2006/relationships/slideLayout" Target="../slideLayouts/slideLayout1.xml"/><Relationship Id="rId1" Type="http://schemas.openxmlformats.org/officeDocument/2006/relationships/audio" Target="../media/audio13.wav"/><Relationship Id="rId6" Type="http://schemas.openxmlformats.org/officeDocument/2006/relationships/image" Target="../media/image52.png"/><Relationship Id="rId5" Type="http://schemas.openxmlformats.org/officeDocument/2006/relationships/image" Target="../media/image3.png"/><Relationship Id="rId4" Type="http://schemas.openxmlformats.org/officeDocument/2006/relationships/image" Target="../media/image2.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55.png"/><Relationship Id="rId2" Type="http://schemas.openxmlformats.org/officeDocument/2006/relationships/slideLayout" Target="../slideLayouts/slideLayout1.xml"/><Relationship Id="rId1" Type="http://schemas.openxmlformats.org/officeDocument/2006/relationships/audio" Target="../media/audio14.wav"/><Relationship Id="rId6" Type="http://schemas.openxmlformats.org/officeDocument/2006/relationships/image" Target="../media/image54.jpeg"/><Relationship Id="rId5" Type="http://schemas.openxmlformats.org/officeDocument/2006/relationships/image" Target="../media/image3.png"/><Relationship Id="rId4" Type="http://schemas.openxmlformats.org/officeDocument/2006/relationships/image" Target="../media/image2.w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57.png"/><Relationship Id="rId2" Type="http://schemas.openxmlformats.org/officeDocument/2006/relationships/slideLayout" Target="../slideLayouts/slideLayout1.xml"/><Relationship Id="rId1" Type="http://schemas.openxmlformats.org/officeDocument/2006/relationships/audio" Target="file:///C:\Users\HP_Administrator\AppData\Local\Microsoft\Windows\Temporary%20Internet%20Files\Content.IE5\LC59FEMU\MSj04310550000%5b1%5d.wav" TargetMode="External"/><Relationship Id="rId6" Type="http://schemas.openxmlformats.org/officeDocument/2006/relationships/image" Target="../media/image56.gif"/><Relationship Id="rId5" Type="http://schemas.openxmlformats.org/officeDocument/2006/relationships/image" Target="../media/image3.png"/><Relationship Id="rId4" Type="http://schemas.openxmlformats.org/officeDocument/2006/relationships/image" Target="../media/image2.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59.png"/><Relationship Id="rId2" Type="http://schemas.openxmlformats.org/officeDocument/2006/relationships/slideLayout" Target="../slideLayouts/slideLayout1.xml"/><Relationship Id="rId1" Type="http://schemas.openxmlformats.org/officeDocument/2006/relationships/audio" Target="../media/audio15.wav"/><Relationship Id="rId6" Type="http://schemas.openxmlformats.org/officeDocument/2006/relationships/image" Target="../media/image58.jpeg"/><Relationship Id="rId5" Type="http://schemas.openxmlformats.org/officeDocument/2006/relationships/image" Target="../media/image3.png"/><Relationship Id="rId4" Type="http://schemas.openxmlformats.org/officeDocument/2006/relationships/image" Target="../media/image2.wmf"/></Relationships>
</file>

<file path=ppt/slides/_rels/slide2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audio" Target="../media/audio18.wav"/><Relationship Id="rId7" Type="http://schemas.openxmlformats.org/officeDocument/2006/relationships/image" Target="../media/image3.png"/><Relationship Id="rId2" Type="http://schemas.openxmlformats.org/officeDocument/2006/relationships/audio" Target="../media/audio17.wav"/><Relationship Id="rId1" Type="http://schemas.openxmlformats.org/officeDocument/2006/relationships/audio" Target="../media/audio16.wav"/><Relationship Id="rId6" Type="http://schemas.openxmlformats.org/officeDocument/2006/relationships/image" Target="../media/image2.wmf"/><Relationship Id="rId5" Type="http://schemas.openxmlformats.org/officeDocument/2006/relationships/notesSlide" Target="../notesSlides/notesSlide18.xml"/><Relationship Id="rId10" Type="http://schemas.openxmlformats.org/officeDocument/2006/relationships/image" Target="../media/image62.png"/><Relationship Id="rId4" Type="http://schemas.openxmlformats.org/officeDocument/2006/relationships/slideLayout" Target="../slideLayouts/slideLayout1.xml"/><Relationship Id="rId9"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64.png"/><Relationship Id="rId2" Type="http://schemas.openxmlformats.org/officeDocument/2006/relationships/slideLayout" Target="../slideLayouts/slideLayout1.xml"/><Relationship Id="rId1" Type="http://schemas.openxmlformats.org/officeDocument/2006/relationships/audio" Target="../media/audio19.wav"/><Relationship Id="rId6" Type="http://schemas.openxmlformats.org/officeDocument/2006/relationships/image" Target="../media/image3.png"/><Relationship Id="rId5" Type="http://schemas.openxmlformats.org/officeDocument/2006/relationships/image" Target="../media/image63.wmf"/><Relationship Id="rId4" Type="http://schemas.openxmlformats.org/officeDocument/2006/relationships/image" Target="../media/image2.wmf"/></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20.xml"/><Relationship Id="rId7" Type="http://schemas.openxmlformats.org/officeDocument/2006/relationships/image" Target="../media/image67.gif"/><Relationship Id="rId2" Type="http://schemas.openxmlformats.org/officeDocument/2006/relationships/slideLayout" Target="../slideLayouts/slideLayout1.xml"/><Relationship Id="rId1" Type="http://schemas.openxmlformats.org/officeDocument/2006/relationships/audio" Target="../media/audio20.wav"/><Relationship Id="rId6" Type="http://schemas.openxmlformats.org/officeDocument/2006/relationships/image" Target="../media/image66.wmf"/><Relationship Id="rId5" Type="http://schemas.openxmlformats.org/officeDocument/2006/relationships/image" Target="../media/image65.wmf"/><Relationship Id="rId4" Type="http://schemas.openxmlformats.org/officeDocument/2006/relationships/image" Target="../media/image2.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69.png"/><Relationship Id="rId2" Type="http://schemas.openxmlformats.org/officeDocument/2006/relationships/slideLayout" Target="../slideLayouts/slideLayout1.xml"/><Relationship Id="rId1" Type="http://schemas.openxmlformats.org/officeDocument/2006/relationships/audio" Target="../media/audio21.wav"/><Relationship Id="rId6" Type="http://schemas.openxmlformats.org/officeDocument/2006/relationships/image" Target="../media/image68.png"/><Relationship Id="rId5" Type="http://schemas.openxmlformats.org/officeDocument/2006/relationships/image" Target="../media/image3.png"/><Relationship Id="rId4" Type="http://schemas.openxmlformats.org/officeDocument/2006/relationships/image" Target="../media/image2.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71.png"/><Relationship Id="rId2" Type="http://schemas.openxmlformats.org/officeDocument/2006/relationships/slideLayout" Target="../slideLayouts/slideLayout1.xml"/><Relationship Id="rId1" Type="http://schemas.openxmlformats.org/officeDocument/2006/relationships/audio" Target="../media/audio22.wav"/><Relationship Id="rId6" Type="http://schemas.openxmlformats.org/officeDocument/2006/relationships/image" Target="../media/image70.png"/><Relationship Id="rId5" Type="http://schemas.openxmlformats.org/officeDocument/2006/relationships/image" Target="../media/image3.png"/><Relationship Id="rId4" Type="http://schemas.openxmlformats.org/officeDocument/2006/relationships/image" Target="../media/image2.wmf"/></Relationships>
</file>

<file path=ppt/slides/_rels/slide2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6.xml"/><Relationship Id="rId7" Type="http://schemas.openxmlformats.org/officeDocument/2006/relationships/image" Target="../media/image72.png"/><Relationship Id="rId2" Type="http://schemas.openxmlformats.org/officeDocument/2006/relationships/audio" Target="../media/audio23.wav"/><Relationship Id="rId1" Type="http://schemas.openxmlformats.org/officeDocument/2006/relationships/audio" Target="file:///C:\Users\HP_Administrator\AppData\Local\Microsoft\Windows\Temporary%20Internet%20Files\Content.IE5\14WCDCHN\MSj04310540000%5b1%5d.wav" TargetMode="Externa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notesSlide" Target="../notesSlides/notesSlide24.xml"/><Relationship Id="rId7" Type="http://schemas.openxmlformats.org/officeDocument/2006/relationships/image" Target="../media/image75.gif"/><Relationship Id="rId2" Type="http://schemas.openxmlformats.org/officeDocument/2006/relationships/slideLayout" Target="../slideLayouts/slideLayout1.xml"/><Relationship Id="rId1" Type="http://schemas.openxmlformats.org/officeDocument/2006/relationships/audio" Target="../media/audio24.wav"/><Relationship Id="rId6" Type="http://schemas.openxmlformats.org/officeDocument/2006/relationships/image" Target="../media/image3.png"/><Relationship Id="rId5" Type="http://schemas.openxmlformats.org/officeDocument/2006/relationships/image" Target="../media/image74.wmf"/><Relationship Id="rId4" Type="http://schemas.openxmlformats.org/officeDocument/2006/relationships/image" Target="../media/image2.wmf"/></Relationships>
</file>

<file path=ppt/slides/_rels/slide2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notesSlide" Target="../notesSlides/notesSlide25.xml"/><Relationship Id="rId7" Type="http://schemas.openxmlformats.org/officeDocument/2006/relationships/image" Target="../media/image78.jpeg"/><Relationship Id="rId2" Type="http://schemas.openxmlformats.org/officeDocument/2006/relationships/slideLayout" Target="../slideLayouts/slideLayout1.xml"/><Relationship Id="rId1" Type="http://schemas.openxmlformats.org/officeDocument/2006/relationships/audio" Target="../media/audio22.wav"/><Relationship Id="rId6" Type="http://schemas.openxmlformats.org/officeDocument/2006/relationships/image" Target="../media/image77.jpeg"/><Relationship Id="rId5" Type="http://schemas.openxmlformats.org/officeDocument/2006/relationships/image" Target="../media/image3.png"/><Relationship Id="rId4" Type="http://schemas.openxmlformats.org/officeDocument/2006/relationships/image" Target="../media/image2.wmf"/><Relationship Id="rId9" Type="http://schemas.openxmlformats.org/officeDocument/2006/relationships/image" Target="../media/image80.png"/></Relationships>
</file>

<file path=ppt/slides/_rels/slide3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notesSlide" Target="../notesSlides/notesSlide26.xml"/><Relationship Id="rId7" Type="http://schemas.openxmlformats.org/officeDocument/2006/relationships/image" Target="../media/image82.png"/><Relationship Id="rId2" Type="http://schemas.openxmlformats.org/officeDocument/2006/relationships/slideLayout" Target="../slideLayouts/slideLayout1.xml"/><Relationship Id="rId1" Type="http://schemas.openxmlformats.org/officeDocument/2006/relationships/audio" Target="../media/audio23.wav"/><Relationship Id="rId6" Type="http://schemas.openxmlformats.org/officeDocument/2006/relationships/image" Target="../media/image3.png"/><Relationship Id="rId5" Type="http://schemas.openxmlformats.org/officeDocument/2006/relationships/image" Target="../media/image81.wmf"/><Relationship Id="rId4" Type="http://schemas.openxmlformats.org/officeDocument/2006/relationships/image" Target="../media/image2.wmf"/></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27.xml"/><Relationship Id="rId7" Type="http://schemas.openxmlformats.org/officeDocument/2006/relationships/image" Target="../media/image86.gif"/><Relationship Id="rId12" Type="http://schemas.openxmlformats.org/officeDocument/2006/relationships/image" Target="../media/image90.png"/><Relationship Id="rId2" Type="http://schemas.openxmlformats.org/officeDocument/2006/relationships/slideLayout" Target="../slideLayouts/slideLayout1.xml"/><Relationship Id="rId1" Type="http://schemas.openxmlformats.org/officeDocument/2006/relationships/audio" Target="../media/audio25.wav"/><Relationship Id="rId6" Type="http://schemas.openxmlformats.org/officeDocument/2006/relationships/image" Target="../media/image85.gif"/><Relationship Id="rId11" Type="http://schemas.openxmlformats.org/officeDocument/2006/relationships/image" Target="../media/image89.png"/><Relationship Id="rId5" Type="http://schemas.openxmlformats.org/officeDocument/2006/relationships/image" Target="../media/image84.gif"/><Relationship Id="rId10" Type="http://schemas.openxmlformats.org/officeDocument/2006/relationships/image" Target="../media/image88.png"/><Relationship Id="rId4" Type="http://schemas.openxmlformats.org/officeDocument/2006/relationships/image" Target="../media/image2.wmf"/><Relationship Id="rId9" Type="http://schemas.openxmlformats.org/officeDocument/2006/relationships/image" Target="../media/image87.jpeg"/></Relationships>
</file>

<file path=ppt/slides/_rels/slide3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notesSlide" Target="../notesSlides/notesSlide28.xml"/><Relationship Id="rId7" Type="http://schemas.openxmlformats.org/officeDocument/2006/relationships/image" Target="../media/image92.png"/><Relationship Id="rId2" Type="http://schemas.openxmlformats.org/officeDocument/2006/relationships/slideLayout" Target="../slideLayouts/slideLayout1.xml"/><Relationship Id="rId1" Type="http://schemas.openxmlformats.org/officeDocument/2006/relationships/audio" Target="../media/audio26.wav"/><Relationship Id="rId6" Type="http://schemas.openxmlformats.org/officeDocument/2006/relationships/image" Target="../media/image91.jpeg"/><Relationship Id="rId5" Type="http://schemas.openxmlformats.org/officeDocument/2006/relationships/image" Target="../media/image3.png"/><Relationship Id="rId4" Type="http://schemas.openxmlformats.org/officeDocument/2006/relationships/image" Target="../media/image2.wmf"/><Relationship Id="rId9" Type="http://schemas.openxmlformats.org/officeDocument/2006/relationships/image" Target="../media/image94.png"/></Relationships>
</file>

<file path=ppt/slides/_rels/slide33.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notesSlide" Target="../notesSlides/notesSlide29.xml"/><Relationship Id="rId7" Type="http://schemas.openxmlformats.org/officeDocument/2006/relationships/image" Target="../media/image96.jpeg"/><Relationship Id="rId2" Type="http://schemas.openxmlformats.org/officeDocument/2006/relationships/slideLayout" Target="../slideLayouts/slideLayout6.xml"/><Relationship Id="rId1" Type="http://schemas.openxmlformats.org/officeDocument/2006/relationships/audio" Target="file:///C:\Users\HP_Administrator\AppData\Local\Microsoft\Windows\Temporary%20Internet%20Files\Content.IE5\14WCDCHN\MSj04310580000%5b1%5d.wav" TargetMode="External"/><Relationship Id="rId6" Type="http://schemas.openxmlformats.org/officeDocument/2006/relationships/image" Target="../media/image3.png"/><Relationship Id="rId5" Type="http://schemas.openxmlformats.org/officeDocument/2006/relationships/image" Target="../media/image95.wmf"/><Relationship Id="rId10" Type="http://schemas.openxmlformats.org/officeDocument/2006/relationships/image" Target="../media/image99.png"/><Relationship Id="rId4" Type="http://schemas.openxmlformats.org/officeDocument/2006/relationships/image" Target="../media/image2.wmf"/><Relationship Id="rId9" Type="http://schemas.openxmlformats.org/officeDocument/2006/relationships/image" Target="../media/image98.png"/></Relationships>
</file>

<file path=ppt/slides/_rels/slide34.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notesSlide" Target="../notesSlides/notesSlide30.xml"/><Relationship Id="rId7" Type="http://schemas.openxmlformats.org/officeDocument/2006/relationships/image" Target="../media/image101.jpeg"/><Relationship Id="rId2" Type="http://schemas.openxmlformats.org/officeDocument/2006/relationships/slideLayout" Target="../slideLayouts/slideLayout1.xml"/><Relationship Id="rId1" Type="http://schemas.openxmlformats.org/officeDocument/2006/relationships/audio" Target="../media/audio27.wav"/><Relationship Id="rId6" Type="http://schemas.openxmlformats.org/officeDocument/2006/relationships/image" Target="../media/image3.png"/><Relationship Id="rId5" Type="http://schemas.openxmlformats.org/officeDocument/2006/relationships/image" Target="../media/image100.wmf"/><Relationship Id="rId4" Type="http://schemas.openxmlformats.org/officeDocument/2006/relationships/image" Target="../media/image2.wmf"/><Relationship Id="rId9" Type="http://schemas.openxmlformats.org/officeDocument/2006/relationships/image" Target="../media/image103.png"/></Relationships>
</file>

<file path=ppt/slides/_rels/slide3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107.png"/><Relationship Id="rId2" Type="http://schemas.openxmlformats.org/officeDocument/2006/relationships/slideLayout" Target="../slideLayouts/slideLayout2.xml"/><Relationship Id="rId1" Type="http://schemas.openxmlformats.org/officeDocument/2006/relationships/audio" Target="../media/audio28.wav"/><Relationship Id="rId6" Type="http://schemas.openxmlformats.org/officeDocument/2006/relationships/image" Target="../media/image3.png"/><Relationship Id="rId5" Type="http://schemas.openxmlformats.org/officeDocument/2006/relationships/image" Target="../media/image106.wmf"/><Relationship Id="rId4" Type="http://schemas.openxmlformats.org/officeDocument/2006/relationships/image" Target="../media/image2.w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audio" Target="../media/audio29.wav"/><Relationship Id="rId6" Type="http://schemas.openxmlformats.org/officeDocument/2006/relationships/image" Target="../media/image108.png"/><Relationship Id="rId5" Type="http://schemas.openxmlformats.org/officeDocument/2006/relationships/image" Target="../media/image3.png"/><Relationship Id="rId4"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1CD021CD-8959-5B94-971F-007190D6F78C}"/>
              </a:ext>
            </a:extLst>
          </p:cNvPr>
          <p:cNvSpPr>
            <a:spLocks noGrp="1" noRot="1" noChangeArrowheads="1"/>
          </p:cNvSpPr>
          <p:nvPr>
            <p:ph type="title"/>
          </p:nvPr>
        </p:nvSpPr>
        <p:spPr>
          <a:xfrm>
            <a:off x="2590800" y="1752600"/>
            <a:ext cx="2895600" cy="1828800"/>
          </a:xfrm>
        </p:spPr>
        <p:txBody>
          <a:bodyPr/>
          <a:lstStyle/>
          <a:p>
            <a:pPr eaLnBrk="1" fontAlgn="auto" hangingPunct="1">
              <a:spcAft>
                <a:spcPts val="0"/>
              </a:spcAft>
              <a:defRPr/>
            </a:pPr>
            <a:r>
              <a:rPr lang="en-US" sz="6000" dirty="0">
                <a:solidFill>
                  <a:srgbClr val="FF0000"/>
                </a:solidFill>
                <a:latin typeface="Goudy Stout" panose="0202090407030B020401" pitchFamily="18" charset="0"/>
              </a:rPr>
              <a:t>2027</a:t>
            </a:r>
          </a:p>
        </p:txBody>
      </p:sp>
      <p:sp>
        <p:nvSpPr>
          <p:cNvPr id="10243" name="Rectangle 3">
            <a:extLst>
              <a:ext uri="{FF2B5EF4-FFF2-40B4-BE49-F238E27FC236}">
                <a16:creationId xmlns:a16="http://schemas.microsoft.com/office/drawing/2014/main" id="{4D1F42C1-CBD1-E8D7-1596-0BCCBD37ECAB}"/>
              </a:ext>
            </a:extLst>
          </p:cNvPr>
          <p:cNvSpPr>
            <a:spLocks noGrp="1" noRot="1"/>
          </p:cNvSpPr>
          <p:nvPr>
            <p:ph type="body" sz="half" idx="1"/>
          </p:nvPr>
        </p:nvSpPr>
        <p:spPr>
          <a:xfrm>
            <a:off x="381000" y="5943600"/>
            <a:ext cx="7391400" cy="609600"/>
          </a:xfrm>
        </p:spPr>
        <p:txBody>
          <a:bodyPr/>
          <a:lstStyle/>
          <a:p>
            <a:pPr eaLnBrk="1" hangingPunct="1">
              <a:buFont typeface="Wingdings" panose="05000000000000000000" pitchFamily="2" charset="2"/>
              <a:buNone/>
            </a:pPr>
            <a:r>
              <a:rPr lang="en-US" altLang="en-US" sz="2400">
                <a:solidFill>
                  <a:srgbClr val="FFFF00"/>
                </a:solidFill>
                <a:latin typeface="Cooper Black" panose="0208090404030B020404" pitchFamily="18" charset="0"/>
              </a:rPr>
              <a:t>       </a:t>
            </a:r>
            <a:r>
              <a:rPr lang="en-US" altLang="en-US" sz="2800">
                <a:solidFill>
                  <a:srgbClr val="66FF66"/>
                </a:solidFill>
                <a:latin typeface="Cooper Black" panose="0208090404030B020404" pitchFamily="18" charset="0"/>
              </a:rPr>
              <a:t>APRIL IS ORAL HEALTH MONTH</a:t>
            </a:r>
          </a:p>
        </p:txBody>
      </p:sp>
      <p:sp>
        <p:nvSpPr>
          <p:cNvPr id="10244" name="WordArt 4">
            <a:extLst>
              <a:ext uri="{FF2B5EF4-FFF2-40B4-BE49-F238E27FC236}">
                <a16:creationId xmlns:a16="http://schemas.microsoft.com/office/drawing/2014/main" id="{74B84708-C04B-A35B-AD58-12C6044D71F7}"/>
              </a:ext>
            </a:extLst>
          </p:cNvPr>
          <p:cNvSpPr>
            <a:spLocks noChangeArrowheads="1" noChangeShapeType="1" noTextEdit="1"/>
          </p:cNvSpPr>
          <p:nvPr/>
        </p:nvSpPr>
        <p:spPr bwMode="auto">
          <a:xfrm rot="-1469729">
            <a:off x="1262063" y="1554163"/>
            <a:ext cx="6384925" cy="3209925"/>
          </a:xfrm>
          <a:prstGeom prst="rect">
            <a:avLst/>
          </a:prstGeom>
        </p:spPr>
        <p:txBody>
          <a:bodyPr wrap="none" fromWordArt="1">
            <a:prstTxWarp prst="textArchDownPour">
              <a:avLst>
                <a:gd name="adj1" fmla="val 0"/>
                <a:gd name="adj2" fmla="val 50000"/>
              </a:avLst>
            </a:prstTxWarp>
          </a:bodyPr>
          <a:lstStyle/>
          <a:p>
            <a:pPr algn="ctr"/>
            <a:r>
              <a:rPr lang="en-CA"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19380000" scaled="1"/>
                </a:gradFill>
                <a:effectLst>
                  <a:outerShdw dist="35921" dir="2700000" sy="50000" kx="2115830" algn="bl" rotWithShape="0">
                    <a:srgbClr val="C0C0C0">
                      <a:alpha val="79999"/>
                    </a:srgbClr>
                  </a:outerShdw>
                </a:effectLst>
                <a:latin typeface="Arial Black" panose="020B0A04020102020204" pitchFamily="34" charset="0"/>
              </a:rPr>
              <a:t>BRUSH-A-MANIA</a:t>
            </a:r>
          </a:p>
        </p:txBody>
      </p:sp>
      <p:pic>
        <p:nvPicPr>
          <p:cNvPr id="10245" name="Picture 7" descr="hm00180_[1]">
            <a:extLst>
              <a:ext uri="{FF2B5EF4-FFF2-40B4-BE49-F238E27FC236}">
                <a16:creationId xmlns:a16="http://schemas.microsoft.com/office/drawing/2014/main" id="{0F8CB48B-BAE9-4A41-E878-5D9A889820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6" name="MSj04310530000[1].wav">
            <a:hlinkClick r:id="" action="ppaction://media"/>
            <a:extLst>
              <a:ext uri="{FF2B5EF4-FFF2-40B4-BE49-F238E27FC236}">
                <a16:creationId xmlns:a16="http://schemas.microsoft.com/office/drawing/2014/main" id="{14A0DAD6-B7B9-E623-BAC2-FC9D12AD3C91}"/>
              </a:ext>
            </a:extLst>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88392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1">
            <a:extLst>
              <a:ext uri="{FF2B5EF4-FFF2-40B4-BE49-F238E27FC236}">
                <a16:creationId xmlns:a16="http://schemas.microsoft.com/office/drawing/2014/main" id="{C80751B2-639E-5C21-4F1B-0BAB4D9ED34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10313" y="4143375"/>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570389"/>
      </p:ext>
    </p:extLst>
  </p:cSld>
  <p:clrMapOvr>
    <a:masterClrMapping/>
  </p:clrMapOvr>
  <p:transition spd="slow">
    <p:wipe dir="d"/>
    <p:sndAc>
      <p:stSnd>
        <p:snd r:embed="rId4" name="bomb.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5000" fill="hold"/>
                                        <p:tgtEl>
                                          <p:spTgt spid="7578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578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WordArt 5">
            <a:extLst>
              <a:ext uri="{FF2B5EF4-FFF2-40B4-BE49-F238E27FC236}">
                <a16:creationId xmlns:a16="http://schemas.microsoft.com/office/drawing/2014/main" id="{FD723841-6B3B-BFA6-FAC9-449A6D9F785A}"/>
              </a:ext>
            </a:extLst>
          </p:cNvPr>
          <p:cNvSpPr>
            <a:spLocks noChangeArrowheads="1" noChangeShapeType="1" noTextEdit="1"/>
          </p:cNvSpPr>
          <p:nvPr/>
        </p:nvSpPr>
        <p:spPr bwMode="auto">
          <a:xfrm>
            <a:off x="1752600" y="3124200"/>
            <a:ext cx="4800600" cy="2209800"/>
          </a:xfrm>
          <a:prstGeom prst="rect">
            <a:avLst/>
          </a:prstGeom>
        </p:spPr>
        <p:txBody>
          <a:bodyPr wrap="none" fromWordArt="1">
            <a:prstTxWarp prst="textCascadeUp">
              <a:avLst>
                <a:gd name="adj" fmla="val 47917"/>
              </a:avLst>
            </a:prstTxWarp>
            <a:scene3d>
              <a:camera prst="legacyPerspectiveFront">
                <a:rot lat="20519974" lon="1080000" rev="0"/>
              </a:camera>
              <a:lightRig rig="legacyHarsh2" dir="b"/>
            </a:scene3d>
            <a:sp3d extrusionH="430200" prstMaterial="legacyMatte">
              <a:extrusionClr>
                <a:srgbClr val="FF6600"/>
              </a:extrusionClr>
              <a:contourClr>
                <a:srgbClr val="FFE701"/>
              </a:contourClr>
            </a:sp3d>
          </a:bodyPr>
          <a:lstStyle/>
          <a:p>
            <a:pPr algn="ctr"/>
            <a:r>
              <a:rPr lang="en-CA" sz="3600" kern="10">
                <a:ln w="9525">
                  <a:round/>
                  <a:headEnd/>
                  <a:tailEnd/>
                </a:ln>
                <a:gradFill rotWithShape="1">
                  <a:gsLst>
                    <a:gs pos="0">
                      <a:srgbClr val="FFE701"/>
                    </a:gs>
                    <a:gs pos="100000">
                      <a:srgbClr val="FE3E02"/>
                    </a:gs>
                  </a:gsLst>
                  <a:lin ang="5400000" scaled="1"/>
                </a:gradFill>
                <a:latin typeface="Impact" panose="020B0806030902050204" pitchFamily="34" charset="0"/>
              </a:rPr>
              <a:t>Thank You</a:t>
            </a:r>
          </a:p>
        </p:txBody>
      </p:sp>
      <p:pic>
        <p:nvPicPr>
          <p:cNvPr id="14339" name="Picture 6" descr="hm00180_[1]">
            <a:extLst>
              <a:ext uri="{FF2B5EF4-FFF2-40B4-BE49-F238E27FC236}">
                <a16:creationId xmlns:a16="http://schemas.microsoft.com/office/drawing/2014/main" id="{5AF565A6-DDC7-0EC4-E917-CFACB38F19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6388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MSj03885980000[1].wav">
            <a:hlinkClick r:id="" action="ppaction://media"/>
            <a:extLst>
              <a:ext uri="{FF2B5EF4-FFF2-40B4-BE49-F238E27FC236}">
                <a16:creationId xmlns:a16="http://schemas.microsoft.com/office/drawing/2014/main" id="{97D5F351-DC37-E695-8B28-D2EDBF67608E}"/>
              </a:ext>
            </a:extLst>
          </p:cNvPr>
          <p:cNvPicPr>
            <a:picLocks noRot="1" noChangeAspect="1" noChangeArrowheads="1"/>
          </p:cNvPicPr>
          <p:nvPr>
            <a:audioFile r:link="rId1"/>
          </p:nvPr>
        </p:nvPicPr>
        <p:blipFill>
          <a:blip r:embed="rId7">
            <a:extLst>
              <a:ext uri="{28A0092B-C50C-407E-A947-70E740481C1C}">
                <a14:useLocalDpi xmlns:a14="http://schemas.microsoft.com/office/drawing/2010/main" val="0"/>
              </a:ext>
            </a:extLst>
          </a:blip>
          <a:srcRect/>
          <a:stretch>
            <a:fillRect/>
          </a:stretch>
        </p:blipFill>
        <p:spPr bwMode="auto">
          <a:xfrm>
            <a:off x="8458200" y="5334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9">
            <a:extLst>
              <a:ext uri="{FF2B5EF4-FFF2-40B4-BE49-F238E27FC236}">
                <a16:creationId xmlns:a16="http://schemas.microsoft.com/office/drawing/2014/main" id="{D2A49A66-C1D5-D855-214A-13238A596A89}"/>
              </a:ext>
            </a:extLst>
          </p:cNvPr>
          <p:cNvSpPr txBox="1">
            <a:spLocks noChangeArrowheads="1"/>
          </p:cNvSpPr>
          <p:nvPr/>
        </p:nvSpPr>
        <p:spPr bwMode="auto">
          <a:xfrm>
            <a:off x="838200" y="1619250"/>
            <a:ext cx="2895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3600">
                <a:solidFill>
                  <a:srgbClr val="00B050"/>
                </a:solidFill>
                <a:latin typeface="Cooper Black" panose="0208090404030B020404" pitchFamily="18" charset="0"/>
              </a:rPr>
              <a:t>SILENCE PLEASE</a:t>
            </a:r>
          </a:p>
        </p:txBody>
      </p:sp>
      <p:pic>
        <p:nvPicPr>
          <p:cNvPr id="14342" name="Picture 1">
            <a:extLst>
              <a:ext uri="{FF2B5EF4-FFF2-40B4-BE49-F238E27FC236}">
                <a16:creationId xmlns:a16="http://schemas.microsoft.com/office/drawing/2014/main" id="{585EAE31-8E55-83FE-154E-DF5490DAAFB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283075" y="838200"/>
            <a:ext cx="44799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2">
            <a:extLst>
              <a:ext uri="{FF2B5EF4-FFF2-40B4-BE49-F238E27FC236}">
                <a16:creationId xmlns:a16="http://schemas.microsoft.com/office/drawing/2014/main" id="{CC80C2CB-AEFA-79F5-16C5-29625C49DD7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38200" y="228600"/>
            <a:ext cx="28384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hlinkClick r:id="" action="ppaction://media"/>
            <a:extLst>
              <a:ext uri="{FF2B5EF4-FFF2-40B4-BE49-F238E27FC236}">
                <a16:creationId xmlns:a16="http://schemas.microsoft.com/office/drawing/2014/main" id="{FD0B146E-5116-6C14-D717-A7C76B0276EE}"/>
              </a:ext>
            </a:extLst>
          </p:cNvPr>
          <p:cNvPicPr>
            <a:picLocks noRot="1" noChangeAspect="1" noChangeArrowheads="1"/>
          </p:cNvPicPr>
          <p:nvPr>
            <a:wavAudioFile r:embed="rId2" name="j0388630.wav"/>
          </p:nvPr>
        </p:nvPicPr>
        <p:blipFill>
          <a:blip r:embed="rId7">
            <a:extLst>
              <a:ext uri="{28A0092B-C50C-407E-A947-70E740481C1C}">
                <a14:useLocalDpi xmlns:a14="http://schemas.microsoft.com/office/drawing/2010/main" val="0"/>
              </a:ext>
            </a:extLst>
          </a:blip>
          <a:srcRect/>
          <a:stretch>
            <a:fillRect/>
          </a:stretch>
        </p:blipFill>
        <p:spPr bwMode="auto">
          <a:xfrm>
            <a:off x="8753475" y="5562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r"/>
    <p:sndAc>
      <p:stSnd>
        <p:snd r:embed="rId5" name="whoo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1385" fill="hold"/>
                                        <p:tgtEl>
                                          <p:spTgt spid="70664"/>
                                        </p:tgtEl>
                                      </p:cBhvr>
                                    </p:cmd>
                                  </p:childTnLst>
                                </p:cTn>
                              </p:par>
                            </p:childTnLst>
                          </p:cTn>
                        </p:par>
                        <p:par>
                          <p:cTn id="7" fill="hold" nodeType="afterGroup">
                            <p:stCondLst>
                              <p:cond delay="11385"/>
                            </p:stCondLst>
                            <p:childTnLst>
                              <p:par>
                                <p:cTn id="8" presetID="1" presetClass="mediacall" presetSubtype="0" fill="hold" nodeType="afterEffect">
                                  <p:stCondLst>
                                    <p:cond delay="0"/>
                                  </p:stCondLst>
                                  <p:childTnLst>
                                    <p:cmd type="call" cmd="playFrom(0.0)">
                                      <p:cBhvr>
                                        <p:cTn id="9" dur="623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70664"/>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92663-5B65-AE9F-BDE5-6F241B66AA3B}"/>
              </a:ext>
            </a:extLst>
          </p:cNvPr>
          <p:cNvSpPr>
            <a:spLocks noGrp="1"/>
          </p:cNvSpPr>
          <p:nvPr>
            <p:ph type="title"/>
          </p:nvPr>
        </p:nvSpPr>
        <p:spPr>
          <a:xfrm flipV="1">
            <a:off x="914400" y="-1"/>
            <a:ext cx="7772400" cy="512763"/>
          </a:xfrm>
        </p:spPr>
        <p:txBody>
          <a:bodyPr/>
          <a:lstStyle/>
          <a:p>
            <a:endParaRPr lang="en-CA" dirty="0"/>
          </a:p>
        </p:txBody>
      </p:sp>
      <p:sp>
        <p:nvSpPr>
          <p:cNvPr id="3" name="Content Placeholder 2">
            <a:extLst>
              <a:ext uri="{FF2B5EF4-FFF2-40B4-BE49-F238E27FC236}">
                <a16:creationId xmlns:a16="http://schemas.microsoft.com/office/drawing/2014/main" id="{8F8BD715-B5AE-B2FB-8EDB-92895ACEF7D6}"/>
              </a:ext>
            </a:extLst>
          </p:cNvPr>
          <p:cNvSpPr>
            <a:spLocks noGrp="1"/>
          </p:cNvSpPr>
          <p:nvPr>
            <p:ph idx="1"/>
          </p:nvPr>
        </p:nvSpPr>
        <p:spPr>
          <a:xfrm>
            <a:off x="914400" y="1447800"/>
            <a:ext cx="7772400" cy="4908550"/>
          </a:xfrm>
        </p:spPr>
        <p:txBody>
          <a:bodyPr/>
          <a:lstStyle/>
          <a:p>
            <a:r>
              <a:rPr lang="en-US" dirty="0"/>
              <a:t>Hey everyone!  I’m Dr. _________ a dentist. Every year I visit schools during Oral Health Month to talk about starting up and keeping up good habits to make sure your gums and teeth stay nice and healthy!  There is more to having a healthy mouth than just brush your gums and floss your teeth. </a:t>
            </a:r>
          </a:p>
          <a:p>
            <a:endParaRPr lang="en-CA" dirty="0"/>
          </a:p>
        </p:txBody>
      </p:sp>
      <p:pic>
        <p:nvPicPr>
          <p:cNvPr id="5" name="Picture 7" descr="hm00180_[1]">
            <a:extLst>
              <a:ext uri="{FF2B5EF4-FFF2-40B4-BE49-F238E27FC236}">
                <a16:creationId xmlns:a16="http://schemas.microsoft.com/office/drawing/2014/main" id="{E72ACD22-21CC-0C0C-3D75-539E63E7B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natomy of a Smile - Smile Esthetics 101">
            <a:extLst>
              <a:ext uri="{FF2B5EF4-FFF2-40B4-BE49-F238E27FC236}">
                <a16:creationId xmlns:a16="http://schemas.microsoft.com/office/drawing/2014/main" id="{EBC412CC-59EC-7904-B658-FE4FF67B7C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908" y="4894127"/>
            <a:ext cx="3184184" cy="1462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548825"/>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D4851D-FB81-EBBC-5251-F6D889978703}"/>
              </a:ext>
            </a:extLst>
          </p:cNvPr>
          <p:cNvSpPr>
            <a:spLocks noGrp="1"/>
          </p:cNvSpPr>
          <p:nvPr>
            <p:ph type="title"/>
          </p:nvPr>
        </p:nvSpPr>
        <p:spPr/>
        <p:txBody>
          <a:bodyPr/>
          <a:lstStyle/>
          <a:p>
            <a:pPr algn="ctr"/>
            <a:r>
              <a:rPr lang="en-GB" dirty="0"/>
              <a:t>Why is it important to keep your mouth healthy?</a:t>
            </a:r>
            <a:endParaRPr lang="en-US" dirty="0"/>
          </a:p>
        </p:txBody>
      </p:sp>
      <p:pic>
        <p:nvPicPr>
          <p:cNvPr id="4098" name="Picture 2" descr="shared responsibility among Trainers ...">
            <a:extLst>
              <a:ext uri="{FF2B5EF4-FFF2-40B4-BE49-F238E27FC236}">
                <a16:creationId xmlns:a16="http://schemas.microsoft.com/office/drawing/2014/main" id="{BFA7ABF8-B125-222D-D9E6-14BB4D930ED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77235" y="2185638"/>
            <a:ext cx="1607344" cy="160734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ight Guards: What Are They and Who ...">
            <a:extLst>
              <a:ext uri="{FF2B5EF4-FFF2-40B4-BE49-F238E27FC236}">
                <a16:creationId xmlns:a16="http://schemas.microsoft.com/office/drawing/2014/main" id="{CEDC618C-F54E-E0FC-6D0F-BEA8EFD01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704" y="4280572"/>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Mouth Guard for Rec Hockey ...">
            <a:extLst>
              <a:ext uri="{FF2B5EF4-FFF2-40B4-BE49-F238E27FC236}">
                <a16:creationId xmlns:a16="http://schemas.microsoft.com/office/drawing/2014/main" id="{4300993C-A67D-A0E6-AF27-6D012B2FFA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705" y="2185638"/>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nti-smoking strategies ...">
            <a:extLst>
              <a:ext uri="{FF2B5EF4-FFF2-40B4-BE49-F238E27FC236}">
                <a16:creationId xmlns:a16="http://schemas.microsoft.com/office/drawing/2014/main" id="{41AC5DDA-7DC6-E550-3A06-3AF3553AC2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715" y="4284095"/>
            <a:ext cx="2007394" cy="127873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everything mouth related under the sun ...">
            <a:extLst>
              <a:ext uri="{FF2B5EF4-FFF2-40B4-BE49-F238E27FC236}">
                <a16:creationId xmlns:a16="http://schemas.microsoft.com/office/drawing/2014/main" id="{B449F1E9-2456-8A19-B2D9-8C5790CF15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6500" y="4296621"/>
            <a:ext cx="1928813" cy="1335881"/>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Is your child grinding teeth at night ?">
            <a:extLst>
              <a:ext uri="{FF2B5EF4-FFF2-40B4-BE49-F238E27FC236}">
                <a16:creationId xmlns:a16="http://schemas.microsoft.com/office/drawing/2014/main" id="{CA51BA2C-1804-2DB6-F216-D60F4930F5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3578" y="2213980"/>
            <a:ext cx="1964531" cy="1307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10648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77F95-118B-8781-1791-3AB843A759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E9674A-C157-1F60-DF3F-5B8E4843D091}"/>
              </a:ext>
            </a:extLst>
          </p:cNvPr>
          <p:cNvSpPr>
            <a:spLocks noGrp="1"/>
          </p:cNvSpPr>
          <p:nvPr>
            <p:ph type="title"/>
          </p:nvPr>
        </p:nvSpPr>
        <p:spPr>
          <a:xfrm>
            <a:off x="1709128" y="552338"/>
            <a:ext cx="6629400" cy="914400"/>
          </a:xfrm>
        </p:spPr>
        <p:txBody>
          <a:bodyPr/>
          <a:lstStyle/>
          <a:p>
            <a:r>
              <a:rPr lang="en-US" dirty="0">
                <a:solidFill>
                  <a:schemeClr val="accent2"/>
                </a:solidFill>
              </a:rPr>
              <a:t>What are some signs of dental problems? </a:t>
            </a:r>
          </a:p>
        </p:txBody>
      </p:sp>
      <p:pic>
        <p:nvPicPr>
          <p:cNvPr id="1028" name="Picture 4" descr="How to Cure Gingivitis in a Week ...">
            <a:extLst>
              <a:ext uri="{FF2B5EF4-FFF2-40B4-BE49-F238E27FC236}">
                <a16:creationId xmlns:a16="http://schemas.microsoft.com/office/drawing/2014/main" id="{BCE6DCE5-2635-6DE9-4329-6D2C533DD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021" y="2333928"/>
            <a:ext cx="1921669" cy="13358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rowding ages 7-14 years · Orthodontist ...">
            <a:extLst>
              <a:ext uri="{FF2B5EF4-FFF2-40B4-BE49-F238E27FC236}">
                <a16:creationId xmlns:a16="http://schemas.microsoft.com/office/drawing/2014/main" id="{CE1B7992-2ADC-711F-AAF4-5CA51E9AC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470748"/>
            <a:ext cx="2271713" cy="112871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umb Sucking and Thumb Sucking Teeth">
            <a:extLst>
              <a:ext uri="{FF2B5EF4-FFF2-40B4-BE49-F238E27FC236}">
                <a16:creationId xmlns:a16="http://schemas.microsoft.com/office/drawing/2014/main" id="{A5DF1A80-4511-BD35-C7A8-91A33A1492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0137" y="4470748"/>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roken Tooth? Here Are Your Options ...">
            <a:extLst>
              <a:ext uri="{FF2B5EF4-FFF2-40B4-BE49-F238E27FC236}">
                <a16:creationId xmlns:a16="http://schemas.microsoft.com/office/drawing/2014/main" id="{7F9EE3F4-74B8-ED59-CB93-7CAB91C7E6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4470748"/>
            <a:ext cx="1964531" cy="130730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DG Dental | Pediatric Dentistry ...">
            <a:extLst>
              <a:ext uri="{FF2B5EF4-FFF2-40B4-BE49-F238E27FC236}">
                <a16:creationId xmlns:a16="http://schemas.microsoft.com/office/drawing/2014/main" id="{F4920B50-F155-0814-41E5-5B31647A49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2250" y="2308349"/>
            <a:ext cx="2021681" cy="127158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Kid's Dentistry Corner: What do ...">
            <a:extLst>
              <a:ext uri="{FF2B5EF4-FFF2-40B4-BE49-F238E27FC236}">
                <a16:creationId xmlns:a16="http://schemas.microsoft.com/office/drawing/2014/main" id="{81B73332-B785-6846-7E12-EC240ABBE9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5887" y="2055037"/>
            <a:ext cx="1335881" cy="192881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106AFFB-FC86-59E6-49C1-7809CBA567E9}"/>
              </a:ext>
            </a:extLst>
          </p:cNvPr>
          <p:cNvSpPr>
            <a:spLocks noGrp="1"/>
          </p:cNvSpPr>
          <p:nvPr>
            <p:ph idx="1"/>
          </p:nvPr>
        </p:nvSpPr>
        <p:spPr>
          <a:xfrm flipV="1">
            <a:off x="597274" y="1538271"/>
            <a:ext cx="7772400" cy="1335880"/>
          </a:xfrm>
        </p:spPr>
        <p:txBody>
          <a:bodyPr>
            <a:normAutofit/>
          </a:bodyPr>
          <a:lstStyle/>
          <a:p>
            <a:r>
              <a:rPr lang="en-US" dirty="0"/>
              <a:t> </a:t>
            </a:r>
          </a:p>
        </p:txBody>
      </p:sp>
    </p:spTree>
    <p:extLst>
      <p:ext uri="{BB962C8B-B14F-4D97-AF65-F5344CB8AC3E}">
        <p14:creationId xmlns:p14="http://schemas.microsoft.com/office/powerpoint/2010/main" val="309493474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51380"/>
            <a:ext cx="7367588" cy="3327727"/>
          </a:xfrm>
        </p:spPr>
        <p:txBody>
          <a:bodyPr>
            <a:normAutofit/>
          </a:bodyPr>
          <a:lstStyle/>
          <a:p>
            <a:r>
              <a:rPr lang="en-US" sz="3300" dirty="0">
                <a:effectLst>
                  <a:outerShdw blurRad="38100" dist="38100" dir="2700000" algn="tl">
                    <a:srgbClr val="000000">
                      <a:alpha val="43137"/>
                    </a:srgbClr>
                  </a:outerShdw>
                </a:effectLst>
                <a:latin typeface="Bauhaus 93" panose="04030905020B02020C02" pitchFamily="82" charset="0"/>
              </a:rPr>
              <a:t>Three things you can do at home to keep your smile healthy:</a:t>
            </a:r>
            <a:br>
              <a:rPr lang="en-US" sz="3300" dirty="0">
                <a:effectLst>
                  <a:outerShdw blurRad="38100" dist="38100" dir="2700000" algn="tl">
                    <a:srgbClr val="000000">
                      <a:alpha val="43137"/>
                    </a:srgbClr>
                  </a:outerShdw>
                </a:effectLst>
                <a:latin typeface="Bauhaus 93" panose="04030905020B02020C02" pitchFamily="82" charset="0"/>
              </a:rPr>
            </a:br>
            <a:r>
              <a:rPr lang="en-US" sz="3300" dirty="0">
                <a:effectLst>
                  <a:outerShdw blurRad="38100" dist="38100" dir="2700000" algn="tl">
                    <a:srgbClr val="000000">
                      <a:alpha val="43137"/>
                    </a:srgbClr>
                  </a:outerShdw>
                </a:effectLst>
                <a:latin typeface="Bauhaus 93" panose="04030905020B02020C02" pitchFamily="82" charset="0"/>
              </a:rPr>
              <a:t>1) Floss, then brush your teeth every day. </a:t>
            </a:r>
            <a:br>
              <a:rPr lang="en-US" sz="3300" dirty="0">
                <a:effectLst>
                  <a:outerShdw blurRad="38100" dist="38100" dir="2700000" algn="tl">
                    <a:srgbClr val="000000">
                      <a:alpha val="43137"/>
                    </a:srgbClr>
                  </a:outerShdw>
                </a:effectLst>
                <a:latin typeface="Bauhaus 93" panose="04030905020B02020C02" pitchFamily="82" charset="0"/>
              </a:rPr>
            </a:br>
            <a:r>
              <a:rPr lang="en-US" sz="3300" dirty="0">
                <a:effectLst>
                  <a:outerShdw blurRad="38100" dist="38100" dir="2700000" algn="tl">
                    <a:srgbClr val="000000">
                      <a:alpha val="43137"/>
                    </a:srgbClr>
                  </a:outerShdw>
                </a:effectLst>
                <a:latin typeface="Bauhaus 93" panose="04030905020B02020C02" pitchFamily="82" charset="0"/>
              </a:rPr>
              <a:t>2) Eat and drink healthy things.</a:t>
            </a:r>
            <a:br>
              <a:rPr lang="en-US" sz="3300" dirty="0">
                <a:effectLst>
                  <a:outerShdw blurRad="38100" dist="38100" dir="2700000" algn="tl">
                    <a:srgbClr val="000000">
                      <a:alpha val="43137"/>
                    </a:srgbClr>
                  </a:outerShdw>
                </a:effectLst>
                <a:latin typeface="Bauhaus 93" panose="04030905020B02020C02" pitchFamily="82" charset="0"/>
              </a:rPr>
            </a:br>
            <a:r>
              <a:rPr lang="en-US" sz="3300" dirty="0">
                <a:effectLst>
                  <a:outerShdw blurRad="38100" dist="38100" dir="2700000" algn="tl">
                    <a:srgbClr val="000000">
                      <a:alpha val="43137"/>
                    </a:srgbClr>
                  </a:outerShdw>
                </a:effectLst>
                <a:latin typeface="Bauhaus 93" panose="04030905020B02020C02" pitchFamily="82" charset="0"/>
              </a:rPr>
              <a:t>3) Visit your dentist at least once a year.</a:t>
            </a:r>
          </a:p>
        </p:txBody>
      </p:sp>
      <p:pic>
        <p:nvPicPr>
          <p:cNvPr id="4" name="Picture 3"/>
          <p:cNvPicPr>
            <a:picLocks noChangeAspect="1"/>
          </p:cNvPicPr>
          <p:nvPr/>
        </p:nvPicPr>
        <p:blipFill>
          <a:blip r:embed="rId2"/>
          <a:stretch>
            <a:fillRect/>
          </a:stretch>
        </p:blipFill>
        <p:spPr>
          <a:xfrm>
            <a:off x="3217344" y="4248865"/>
            <a:ext cx="2699787" cy="1547744"/>
          </a:xfrm>
          <a:prstGeom prst="rect">
            <a:avLst/>
          </a:prstGeom>
        </p:spPr>
      </p:pic>
      <p:sp>
        <p:nvSpPr>
          <p:cNvPr id="3" name="Text Placeholder 2"/>
          <p:cNvSpPr>
            <a:spLocks noGrp="1"/>
          </p:cNvSpPr>
          <p:nvPr>
            <p:ph type="body" idx="1"/>
          </p:nvPr>
        </p:nvSpPr>
        <p:spPr>
          <a:xfrm>
            <a:off x="1708213" y="5307866"/>
            <a:ext cx="5718048" cy="977486"/>
          </a:xfrm>
        </p:spPr>
        <p:txBody>
          <a:bodyPr/>
          <a:lstStyle/>
          <a:p>
            <a:r>
              <a:rPr lang="en-US" dirty="0"/>
              <a:t> </a:t>
            </a:r>
          </a:p>
        </p:txBody>
      </p:sp>
    </p:spTree>
    <p:extLst>
      <p:ext uri="{BB962C8B-B14F-4D97-AF65-F5344CB8AC3E}">
        <p14:creationId xmlns:p14="http://schemas.microsoft.com/office/powerpoint/2010/main" val="3581131887"/>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386" name="Picture 4" descr="hm00180_[1]">
            <a:extLst>
              <a:ext uri="{FF2B5EF4-FFF2-40B4-BE49-F238E27FC236}">
                <a16:creationId xmlns:a16="http://schemas.microsoft.com/office/drawing/2014/main" id="{59BB9021-A83B-7A27-DF74-EC6FFE7A3664}"/>
              </a:ext>
            </a:extLst>
          </p:cNvPr>
          <p:cNvPicPr>
            <a:picLocks noGrp="1" noChangeAspect="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381000" y="0"/>
            <a:ext cx="8763000" cy="1479550"/>
          </a:xfrm>
          <a:noFill/>
          <a:extLst>
            <a:ext uri="{909E8E84-426E-40DD-AFC4-6F175D3DCCD1}">
              <a14:hiddenFill xmlns:a14="http://schemas.microsoft.com/office/drawing/2010/main">
                <a:solidFill>
                  <a:srgbClr val="FFFFFF"/>
                </a:solidFill>
              </a14:hiddenFill>
            </a:ext>
          </a:extLst>
        </p:spPr>
      </p:pic>
      <p:sp>
        <p:nvSpPr>
          <p:cNvPr id="32777" name="Rectangle 9">
            <a:extLst>
              <a:ext uri="{FF2B5EF4-FFF2-40B4-BE49-F238E27FC236}">
                <a16:creationId xmlns:a16="http://schemas.microsoft.com/office/drawing/2014/main" id="{47C9619F-528A-22C9-9A6D-4E6C688CA8B9}"/>
              </a:ext>
            </a:extLst>
          </p:cNvPr>
          <p:cNvSpPr>
            <a:spLocks noGrp="1" noRot="1" noChangeArrowheads="1"/>
          </p:cNvSpPr>
          <p:nvPr>
            <p:ph idx="1"/>
          </p:nvPr>
        </p:nvSpPr>
        <p:spPr>
          <a:xfrm>
            <a:off x="4419600" y="2057400"/>
            <a:ext cx="4419600" cy="2438400"/>
          </a:xfrm>
        </p:spPr>
        <p:txBody>
          <a:bodyPr>
            <a:normAutofit fontScale="92500" lnSpcReduction="10000"/>
          </a:bodyPr>
          <a:lstStyle/>
          <a:p>
            <a:pPr marL="411480" eaLnBrk="1" fontAlgn="auto" hangingPunct="1">
              <a:spcAft>
                <a:spcPts val="0"/>
              </a:spcAft>
              <a:buClr>
                <a:schemeClr val="tx1"/>
              </a:buClr>
              <a:buFont typeface="Wingdings" panose="05000000000000000000" pitchFamily="2" charset="2"/>
              <a:buNone/>
              <a:defRPr/>
            </a:pPr>
            <a:r>
              <a:rPr lang="en-US" sz="4400" b="1">
                <a:latin typeface="Comic Sans MS" pitchFamily="66" charset="0"/>
              </a:rPr>
              <a:t>What are </a:t>
            </a:r>
            <a:r>
              <a:rPr lang="en-US" sz="4400" b="1">
                <a:solidFill>
                  <a:srgbClr val="0000FF"/>
                </a:solidFill>
                <a:latin typeface="Comic Sans MS" pitchFamily="66" charset="0"/>
              </a:rPr>
              <a:t>cavities</a:t>
            </a:r>
            <a:r>
              <a:rPr lang="en-US" sz="4400" b="1">
                <a:latin typeface="Comic Sans MS" pitchFamily="66" charset="0"/>
              </a:rPr>
              <a:t> and what causes them?</a:t>
            </a:r>
          </a:p>
        </p:txBody>
      </p:sp>
      <p:sp>
        <p:nvSpPr>
          <p:cNvPr id="16388" name="AutoShape 8">
            <a:extLst>
              <a:ext uri="{FF2B5EF4-FFF2-40B4-BE49-F238E27FC236}">
                <a16:creationId xmlns:a16="http://schemas.microsoft.com/office/drawing/2014/main" id="{26668E53-373D-A8D4-B579-6EF9A69E42A3}"/>
              </a:ext>
            </a:extLst>
          </p:cNvPr>
          <p:cNvSpPr>
            <a:spLocks noChangeArrowheads="1"/>
          </p:cNvSpPr>
          <p:nvPr/>
        </p:nvSpPr>
        <p:spPr bwMode="auto">
          <a:xfrm rot="-687965">
            <a:off x="3827463" y="1797050"/>
            <a:ext cx="4711700" cy="3124200"/>
          </a:xfrm>
          <a:prstGeom prst="wedgeRoundRectCallout">
            <a:avLst>
              <a:gd name="adj1" fmla="val -75292"/>
              <a:gd name="adj2" fmla="val 19778"/>
              <a:gd name="adj3" fmla="val 16667"/>
            </a:avLst>
          </a:prstGeom>
          <a:solidFill>
            <a:schemeClr val="bg1"/>
          </a:solidFill>
          <a:ln w="9525" algn="ctr">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CA" altLang="en-US" sz="3600">
                <a:solidFill>
                  <a:srgbClr val="FFFF00"/>
                </a:solidFill>
                <a:latin typeface="Impact" panose="020B0806030902050204" pitchFamily="34" charset="0"/>
              </a:rPr>
              <a:t>What  are cavities</a:t>
            </a:r>
            <a:r>
              <a:rPr lang="en-CA" altLang="en-US" sz="2800">
                <a:solidFill>
                  <a:srgbClr val="FFFF00"/>
                </a:solidFill>
                <a:latin typeface="Impact" panose="020B0806030902050204" pitchFamily="34" charset="0"/>
              </a:rPr>
              <a:t>?</a:t>
            </a:r>
          </a:p>
          <a:p>
            <a:pPr algn="ctr" eaLnBrk="1" hangingPunct="1">
              <a:spcBef>
                <a:spcPct val="0"/>
              </a:spcBef>
              <a:buClrTx/>
              <a:buSzTx/>
              <a:buFontTx/>
              <a:buNone/>
            </a:pPr>
            <a:r>
              <a:rPr lang="en-CA" altLang="en-US" sz="2800">
                <a:solidFill>
                  <a:srgbClr val="FFFF00"/>
                </a:solidFill>
                <a:latin typeface="Impact" panose="020B0806030902050204" pitchFamily="34" charset="0"/>
              </a:rPr>
              <a:t>&amp;</a:t>
            </a:r>
          </a:p>
          <a:p>
            <a:pPr algn="ctr" eaLnBrk="1" hangingPunct="1">
              <a:spcBef>
                <a:spcPct val="0"/>
              </a:spcBef>
              <a:buClrTx/>
              <a:buSzTx/>
              <a:buFontTx/>
              <a:buNone/>
            </a:pPr>
            <a:r>
              <a:rPr lang="en-CA" altLang="en-US" sz="3600">
                <a:solidFill>
                  <a:srgbClr val="FFFF00"/>
                </a:solidFill>
                <a:latin typeface="Impact" panose="020B0806030902050204" pitchFamily="34" charset="0"/>
              </a:rPr>
              <a:t>What causes tooth  DECAY?</a:t>
            </a:r>
          </a:p>
        </p:txBody>
      </p:sp>
      <p:pic>
        <p:nvPicPr>
          <p:cNvPr id="32779" name="Picture 11">
            <a:hlinkClick r:id="" action="ppaction://media"/>
            <a:extLst>
              <a:ext uri="{FF2B5EF4-FFF2-40B4-BE49-F238E27FC236}">
                <a16:creationId xmlns:a16="http://schemas.microsoft.com/office/drawing/2014/main" id="{C8E65C39-CF5A-F415-23ED-715774C2F0D4}"/>
              </a:ext>
            </a:extLst>
          </p:cNvPr>
          <p:cNvPicPr>
            <a:picLocks noRot="1" noChangeAspect="1" noChangeArrowheads="1"/>
          </p:cNvPicPr>
          <p:nvPr>
            <a:wavAudioFile r:embed="rId1" name="j0388231.wav"/>
          </p:nvPr>
        </p:nvPicPr>
        <p:blipFill>
          <a:blip r:embed="rId5">
            <a:extLst>
              <a:ext uri="{28A0092B-C50C-407E-A947-70E740481C1C}">
                <a14:useLocalDpi xmlns:a14="http://schemas.microsoft.com/office/drawing/2010/main" val="0"/>
              </a:ext>
            </a:extLst>
          </a:blip>
          <a:srcRect/>
          <a:stretch>
            <a:fillRect/>
          </a:stretch>
        </p:blipFill>
        <p:spPr bwMode="auto">
          <a:xfrm>
            <a:off x="8610600" y="6248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3" descr="C:\Users\HP_Administrator\Desktop\Documents\Icons\3D\Baby_with_hammer[1].gif">
            <a:extLst>
              <a:ext uri="{FF2B5EF4-FFF2-40B4-BE49-F238E27FC236}">
                <a16:creationId xmlns:a16="http://schemas.microsoft.com/office/drawing/2014/main" id="{BCB92133-421E-AB8D-F3E0-12C25A05A17E}"/>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5257800"/>
            <a:ext cx="13716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AutoShape 9" descr="data:image/jpeg;base64,/9j/4AAQSkZJRgABAQAAAQABAAD/2wCEAAkGBxQTEhUSEBQUFRAXFxYXGBYWFhcXGBIXFBQaGBoXFhQYHSgiHBorIBUZITEhJSkrLi8uGh8zODMvNygtLisBCgoKDg0OGxAQGzQkICQsLCwsLCwsLDQvLCw3LDQsLC8tLCwsLSwsNC00LCwsLCwsLDAsLCwsLCwsLCwsLCwsLP/AABEIAPgAywMBIgACEQEDEQH/xAAcAAEAAQUBAQAAAAAAAAAAAAAABQIDBAYHAQj/xABFEAACAQMCBAMEBwQGCgMBAAABAgMABBESIQUTMUEGIlEyYXGBBxQjQlKRoWJykrEVM1NjgqIkNENzk7PB0eHwstTxRP/EABgBAQEBAQEAAAAAAAAAAAAAAAABAwQC/8QAJxEBAQACAQMEAgEFAAAAAAAAAAECEQMEITETIkFREmGBFCNxseH/2gAMAwEAAhEDEQA/AO40pSgUpSgUpVi/dRFIZDiMIxY+ihTk/lmgphvVY4GrGcBipCsSM7Ejcb7HoexrJqG8P331mFZHGiUaRNEcaopVVWKnBOB7LD1BU9DUzQKUpQUyMR0Gdx3xsTufkN6xrufDBA2klHckY1YQqNs7dXG5/wDIcV4gkETTSZ0rjYYy7MQqooPVmYhQPUitL4Tcst7HcXBHMmWSKTBykYIEsahjjyJymUHbLSsxGW2sxtiWyVvFsx8wJzjG+3cZwcd/kNiKv1RCRjy4x7tsfLtWPLbOZkcSERBWBjwvmJK4OSM9jSFZdKUqKUpSgUpSgUpSgUpSgUpSgUpSgUpSgVCeMW/0VkwCJXiiYHuksqrIP+GXqbrWvGlwwVAEcqrpIXGNKgSKhzv2Ehb5VcZupldRjXQdW58GTLgLIgIBuIlbOgMSAJBltDEgeZgSA2RP8LnSeJZFIdCdS5zlSrY0sGAIdWBBBAKkEHcVBW89WrFJrdmmUmXU2Zo1XHMXAAdFH+2UDH7YAB3C40zw+WeOXw3E1jWNsyAhpGfLMwLY2DMSAMAetVQ3SyRiWIiRGUMhUjDgjIwfQ1frNo0/xfcariKLPljQzEeruTHGfgAs2x7lT2qC4ihZDoK81SroDnAkiYSRk9salXvWTxy513lw34eVCD2YRqZCR8GndfipqOkfcebA3zt+Xeuviw9rl5cvc6Rwe5SWFJo8lZVWQauvmUYBHYgYGPdWbWofR7d4Wa2Jzy2EqYyQY7gsep6/aLLt2GkYFbfXJlNXTqxu5spSlRSlKUClKUClKUClKUClKUClKUClKUFGDq6jTjpjfOeuc9Ou2Kw+PWnOtp4v7SKRNuo1IRsfXesi/lZY2aNdbgEhcgZOPU1UgJwWyuxBTIIycdTjqMfqaqNE4dd60Rx95Vb+IA/9amrTfAGWOMnGwX4k1qPg2f7C2Y/dgjb5rCCP1ArYYJ8Re9n394RQf5vXVlHLjWZay/VZdh/osz+bBBFvNIdn26JIxw2OjsGx53IneJXywwyTP7EaM5xuSFGcAdyegHeteEPMRldNcTAqwIypUjBB92DUBxriZMC2be2lxl8knmQovNidd/xGIHtqjkAGMVjcN3TeZ9mFYRMww5Ac6pJW30qzsXkb1xqc4HvArIVAwLII0iB08yYnLN1xhc743wo2HU96w5pDoVF3ZzqI9dyqr/M/4h6VZ4lMXdYYgWVBoQKCS56u4A6lmyfhgdq7pj8RxXL5THh+Xk30B20S8yElG1xMWUSBgTuGBhC6W38/oa6TXCpp3gkUvrjKSwyMpBU4ilWTcHfopHwJ9a7rXJ1OOst/bq6fLeJSsWxuHcvrjKaXIXJU61wCG2O3WsqsLNN5SlKVApSlApSlApSlApSlArxjgZNGGRj+VeIuABvsMb7n5mgqpVEoJBCnB9fT347/AArxpDqC6WIIJ1bYGMbHfOTn07Ggs2N2ZNWUZNLFfMMasfeX9k9jWVVLOB1IG4G/qegq1NdKilpSI1BxliBnfAwc9+w61akcm4PDpTk5I5QkiODg6rfUhH5xkVOWshZFA66yP4wuP/iaj+PIIrnm20dzJC5UuPq10eW6rgsZGjwY2CjJB2bJOQ2V84bfKQTGwdQQykEHJRsY29xOfhXbjZlj2ceUuOXdsk0+JCF2CEqvuCnG35Z+JrVPGwVbu1n2BlimgJ/aDLIg/wAsuPj762BgA8pOSAcjBxqDtlTkg7YOfmKxr61jmmsopVEkLzyIysBsDZTuCCNwwZAQwOQVBGDXi+3v9Pc93ZALKRJqJ9hNQ9xSLyf5gtWr6fkRLEhxJIoeVh1CuMpFnsNOGYdywB9mrviLhD2cxhcs0Uq/ZSnqyh0yj46SLt7mBBH3guHxdk5k8susgzyIioVU+Vskksp2VSgAxvq6jFdeFmWrHLnLjuVHcQdpbVos5bWkUfqv1lXXSPdqVSB2JPqa+ga4r4V4fzL22gGGVZ5bhz+KO0AWJwP963612quPq7LnqOvpZZhulKUrldJSlKBSlKBSlKBSlKBSlKBVsFtZ2Xl4GDk6tWTkYxjGMd6uVH3nEhDCZpwVAwNCjW7MW0qqBfaZiVAUDqaCQqOvuOW8LaZriFGI2RnUOfXC5ye3QVr8fDLm/Xmz3T28Dbpb2rISMf29wQwc+qIAo3GW617B4DRAQlxKi49mNLdFBznOBFv3yDnr2r1JPl5tvwzpPFlsUwZsPj2hDKyq2Oo8uCM++vbHi1m07SC7RpHVVVHkVdAjzqMUbYIJLjUe+FB6ADQb1nikkgmxzozglQQrqwykig5wrDtk4IZcnSTWNe3hDZB2wNPuXHT5dPka6Z00ym5XPeouN7x2cGoPjvhaG4y4HKue0yABjjoJB0kTcjS3TJwVO45FY3UkLAWkjwsTgLE2lMsepiP2Z+LKe9bRw36TJIsLdosyHpJCNDgZxkxucNuDvlDgezvXnLpuTHvO/wDh6x6jjy7XsvxzNG5iuBiWMCOUDcNG28cqE9VIU49DHpO4IqqE4vLJD1F03TodNldbj3b1k+I+IW95FHd2cqu0brHKoBDiKd1XEkRwy4flvlhsofHtGozhlrLczxTW55UVu7/bMNetjE8JSNScMyhzl/ZVhjDEMqrlvC78pMdZzXhtP0mWQk4fLJ9+DFwp/Dyt3x8Yy6/4q5RxK5DxzYIOm6JGPSVZM/8AJWusngkLENMvPcHOuf7Ug+qh/KnwQKPdXl1wC1kGJLaBsdMxISPgcZB+FODn9Ptrb1zcHqfOkJ9EXDfJLdno2IIv3IWYyMP3pmk+SLXRK1a0spLVVWzYclRgW8pJQAZ2jlwXjO4661AGAo61kS+KCuM2lznG4zajB7jLTgH4jIrDPK5ZW1rjjMZJGw0rXF8VE/8A8dz/AMSx/wDs1kx+IlxloLhf8Cyf8lnry9JqlQ6eJ7bGXdoh6zxSwD85kXapK0u45V1xOkiHoyMGB+YOKC9SlKBSlKBSleOwAJJAA3JOwAHcmg9pVu3nWRQ8bK6MMhlIZWHqGGxFXKBVPXI39O47dj8+1ekb9f8AzWJxXikVtGZbhxHGO5ySSeiqo3Zj2UAk9hQXLOySLIjGlSc6QfKv7q9FHfbvV9vhkd/hiub8S+kKWQlbSMRR/wBpKNUjDcZWMHSnYgsWPqoqIu76SUK000z51ZzIwQnUfLykITYafu5399bzgzy71hefCdo6D4l8P21wq85uU6DCSIyoyL+HzAqy/ssCO/XeuU+L+Gi0eMC5imik17rpVkZdOEcByDkFjkY9gjFZ9tawrusUSk9SI0GT6nAqXjChQCqb7jCjB9R8f+1b8eGfHfP8Mc88eSeP5c8hv8OrLhsEHGdmHcH3EZHzpdxYClW1RnOk43AznS37Qycj356EE9DeygcYkghcejRo38xVLeGbRlIEIQHGeUzRDbplUIB+Yro/qNXw5/Q3PLRPD/CTdXMcCkrnJd1JVkhXHMAYEHB8qfFxnIFdxt4FjVUjULGoCqqjAVVGAAPTFaT4csYLBrucyMYgIYxzCmVZiWKK2FHm5kIGfTc43qZtfFCtqY8gwqAztDciZoUP+1mj0KFjHQujOB1PlBYcPUcn557d3T8f4YarYa8zXtYHF5SEIAZjg6kT+saMjSxi9XXIbA37dSKxbr93dCMZ0SOfSNGYn5jYfM1g8P49BPIYPPHPgnkzxPE7AdWQOAHHvUnFY3hvilzdIdCxEISpuTzFSYgD2LcgOrDo6sQEbKgsQdOfced1t72NQzHVDIhJV3QFvs2IDRzAAtp3yASC2GC+Pzm9C9LwpD0yvw3H5GsZuDt2ZT8cj/vU6qeu5/nXuivWxCRcOkH+0I/dJ/8AFeS8EhY6nXMuCOaPJKoPXTNHh1+TVI8QvY4RmRsbZ0qrO5x+GNAWb5Co2x8TWs0ghSQrMc6Y5Y5YHfHXQsyqX9fLmmxeSW4g3VjcQ9430iZR/dS7B/3ZNzn2+xm+H3yTRrLE2pGzg4IIIOCrKcFWBBBUgEEEEAiqFsvU71FIpt7pcf1dwdLgDYTKhKSe7UqFCe5WIfENgpSlQK5r468RtcBba2jLRNLpZ2dkWdY861CoNRh6+YlQxVQAytk9C4ijmKQR7SFHCn0YqdP64rQrdIVmtmAAi+q/ZjGNKs0eVwehGhAR2xisOpz/AA4csv1/vs04cfy5MZ+/+rP0c+IVjnmsZlMTNKWiGt5EJZA7APIdQZslsHIzkA569Lri3FYObea4gc/WbZEwOrqY2DDHYFtz20N6V2mtOGf2eO/eMeM8t8mc+rUdx7i6WsJlcMxyqpGoy80jnSkaDuxJA925OwNaVF4IurycXPFplUYOmCBmPLU78tZCBo/aKgsx+8ABjc7nhnMuopnIMcKPy0/vZPKZD7wgKj/eP7qk61xyuPh5uMvlovG/o6j0arAmKYfdkkleOUY6EuWKH9pffkHtqqeHeIqSn1SUjPUSW2k4+8CZR/IH3V2SvFGNh0rTDnzxmmWXBhlduHgvG7xzK0cyt5kbGVB9k5UkEEYIIJG575Azre9I27HqDuD8vX39a6Xxjw3BdAfWUDOudMikxuoLZ0h0OcdMjODjcVrVt4Et3kzHPcNApIbzxaWYZBjVljDbHqdWxGOurG86nHXujG9Plv21AScRRcaiFJ6DJ82BnCruScDoM15f38yIpVNDyDMaSZErr+Mxf7KPr5382RtG3Sp6zvLGG0N9aRAxN9nDkOJbuQMVUSySAyFQwPtZwAzkHAxB28THVPcNrnkOpmxjPoAPuqBsF7D13Jxy5rfHZrjwyeULFw9t2mkeVy/MJf2Q+gJqWMeVTpULkDOB1qS4DteW2ehd0YHoyPC4ZW9V6Nj9gHtXoZ5pOTbJrkxk74WMHo0j4OkbHGxJwcA4NTfDfBbBi1xKkmdQOlGHkYAMi5YhQRqVmwWKswUoCQcq1if8NsxtLYvnWYIc6vaJ5a51e/1q7xeCNomMyB1QF98gqVU7qw3VsZGQQdzWZVq5h1oyHoysv8Qx/wBaPSC4n4ptuDWNstyXeRkUBE80kr4BkkJYjqzFixO5buayuD+ILbjFpI1o5WRcbOMPbzL54mZc4I1KCCCQcEeornniXxdZxXWeJ2f1nXYWwiUqj8lwZeavnPlJY6S65I5dap9AvE2i4qkQJ0TpJGwzt5UMqnHrmPH+I1j6c8/KvorhV3zoY5gCvMRH0nqutQdJ94zj5Vl1G+HT/o6EeydZX91pGK/oRWL4q4sIY9PM5RYMzS4yYYk0h5FX70mXREGD55E8rAEVqjKm4uNbRQI80qkBwmkJCSMgSSMQAcEHSNTYYHTg5qP41xIKgS9tHcMyiNYgJ1kkzlVVsKY32yHYKoxnUCK022+liK1uo7KXh89pbEqFeYlZAsh/rZImXOCxJZtZPtHc5Fb/AONLRZbOWNwrBtAAZQwL8xdGVbY+bTsayuWUqrnhziPNjJZlYqcMytqQP3iSTo+gAKzjYtq6EEDG8UyAxM/aIxy+n9RKsv5eTHwq/ZcKMCgGRpMDC5WNEjUdESONVVRt6E+/G1YPiRNVrMneRDEP3pvs1/VxWqNppSlQK5Z40sUhvtTKBE8Uky/bzQLG2V+sFVjRlOWEbsW0jLZ65NdTrn/0gtrkuI1OHWwZFPob6Ywj9Yv0rPl45yYXGveGdwy3GX9Hfh4JEtzMCXYs8Kv1gjlAJyNIzIxLksRqw+nPXO614q4GB0Fe17xmpJ9PNu7aV4p+Xu9K9pVRalDFfIdLdiVzjf8ADtVTvjGxOTjYdNup921V1alkCAbMcsB5QTux6nHQZO56Cqizcrpzy9pZCFz1xge1g7bAE+84HerEtsqqltEoRX1FtO2EzmRs92YsATnOXLdQaywuZCfwqAPcWOW/klWeHsHaSUEEFuWpB+7ESpHx18z9KitA8bza74RZJihRW058olkGCAuNsIq4/wB61R5je4ljtocCR87ncRRrjXIR3AyAB3ZlG2ci34hbF/eHuZVz8raED9AKm/oyAa5umPtLFbhf2RJJPqx8eWn8IqomLbhEVncJHCpCywHUx3LvbyDzO3d2Fyxz6J6ACpaqPFA0rDNv9nPHsO6zn6uc/sjnB/8AAKrpFKUpVHHPpp8GStpuraNpEBbWEGWjDsXbygZKF2d874aR87YxHfRalxdTxSrHEjWsDW8LpHpKtICpmnI9rSrucHBZsAdWYd3U1dDVAsrZYo0ijGI0VUUeiooUD8gK4h9OPiKSK7RIWKsjxMe+8CiWI6TtjVcOTtvoT8IruStXI/pn+j+4u5ku7NeY2kJLHnDDSfLIoPtbHBA38q4B3xBzDj3HLvjN7As4QTNy4UVEKqA7Z1YJJ+9knPT3V9OcSHOnithukZSeY9QBG2YU67MZFDjrtC2cahXPfBXhi8WVbu7+2vliEMUksfLhtI1BUHlkJJLJgnbSowWy++a6fwjhywpgFmdiXkkfBeZyAC7kADOAAAAAoCqAAABNDJuvZP8A73rX7hObcQwbFVIuJds4WNvsR12JlAYH+5epLjl+sSFmzgY2G7MzEKiKO7MxAA7kivOAWDRozzY+sSnXJgkhDgBY0J+4oAHQZOpsAsa9CUpSlQK594hHMu5QOv1nhsB+EUgumH8LH863S44tCkgheRVlbThSemslUyei6iCFzjUQQMmtKgHMv4mXo3ELl294tLNrb9GCj5UHQqUpQKtyREspDMApOQMYfIxhsj57Y6fKrlUyAkEA4ODg4zg+uKD0j3/++le1bgQhQCQTjcgY1HucdsnJpHAoZmHtNjO53wMDbtt6UHp2yexP5AL1P5frWNweBUgjVVVfKGIUADU/mc4HcsxJPckmsqRcgj1BH51bsz9mn7q/yFBzbxpw7Rfu2PLcIsgP4niAicY9yrD/ABVjeFOIfVb1Ne0Uo5Ln0ZmBiYn01ZT4yg9q33xdwc3EH2WPrEZ5kWTgFgCCjH8LAle+MhsZUVza9RZ0UIpZ5GMQhOzGTcNEwPQjS2rPshWJ6Gqjp/ij/VZfcAR8QwI/UVSagb60ENqp4reSOAFB0uYlLKMgDRh5GwuSWO+knCjIElwcuYIzKcyFRqOVO/vZPKT6kbE5xtTRLtmUpSqoDUXwm2nkEum6YTJLIhSSOOSJRqLxnChH3jeM4143x2qUrDntXD86BxHNgKxZNaSoCSFkQMpONTaSGBGo9QSDBXLNcxAmWFJEH34ZFBx3ZoptIUDrtIxrLs7oSRpImdLqrjUCpwwBGVO4OD0NR09rLNtdSK0Wf6mNCiP0/rSzM0gyPZ8qnOCGqQ1UGQD2rJmlCLk9BWJbnfUeg/nWr+L1uLxZYbVQ6R6eeuoAy5Ab6shO2rSQ7aiAQVXo7aQxeH+K4Jb0Pc+SBf8AVpGP2bSMCrSyH7hYHTGTtpLbguFroINcO5mokbhgcMrAqyHHsujbqcHoRWVYRSxAfV5JYlAwEjkdUHwizo/y00m3WOM8QMKLoUNNI4jjUnAZ2BJJP4VVXc43whxvioqPi90S9uI4zcJjM+6wAOoIblazIW3P2YODp9tcitQ4VfXH1u1a5meSISkHWVwjSwyRIRhRuWkVf8Zrc38l6wPszQoU2PtwMwky3TJWWMgdfI57HFkjxllZ4YPiK0ENhOqkvczkLrJUPLcTlYo2ydgQSgXsoVewqPsba20JdQLxCMkPIk6iWbV9YPMdxbnWPOTqI5Q9wFZ3jBcRGUrzQqynluMoNFtK+cAZyWRRncgEgY1HN/g9vILeMWd9HNGqKqs8SSqQqgD+pdO2O/erY8zL5ZvhvjZnaWJmjd4gh5kewZZC4AeMktFKDGwKHO2kg7lVna1zwgzza72RQnPSFUVWDBo4tbCXOPvNK5X9gRnYkgbHXhrPBSlKK8YZ2/8AdjXteY3z3/7/AP4K9oFURJjI7ZOPge1V0oFauljEnFZJNIWV7dCu+Oa2tllYL0LKqQAsBnDKO9bRWNfWEUyhZo0kUHIDqGAI7jPQ79aRLNoHg6c5vrj7vICIt8iKAnyhfRnAV2PXJVckItV3XDLGMNLLHBFkjU4CxlmY4ALLgsxOAB1OwrGaZLO55CjFo6q4wAFtHkcqEPpHIwJXbCsGGcMoXJ43aSkxzwIsksRb7Nm0a1ddLaXIISQYBDEdNS7asjXtcWOrMu7G4Qg5kjxJIlsVRUEnMBd1Ll3WKTdFwVGSAWIJxgKWlScbnYep7Vow+sIFubz6zBOJUJRftYAruFZZplBRIVRj00AadTF23O1cUi5zR2v3ZSTKP7iPBkBBG4YskRHpIxHSvFbY17YwTXK80SNbwHeLSqNLIv8AaPzVZVVuoQLqxgkgkqtyzlfVJFNgyxkeZRgSI4yjhcnT0ZSPVGxtitirXWbN1cMPurBEf3lDyY/Kdf0qKy6UpVGLxS7McZZBqkJCxqc4eSRgiAkAkLqIycbAE9qleEWAgiWIEsRks5wDI7HU8jAbZZiWONt9qibJOdd56x2w93+sSp+YKxN8xcD0rYqlEXxjw9bXW88QZgMBwSkig74WVCGA9wNQreBEBzFc3CDsp5TgfMx6vzJrbqVBptx4D5g0veXGP2FhUgg5BBKHBBAIPurK4hw66mRYZFiDqwIulcqYyAQJo4tORLgkaCdOGIJYEqdopV2lkrR/G9m8NlKGupHWQcn7UQKBzjo3kRE0jzddz06msXwnwwXM99I8kio8kSmGJ4zE8awKFLSoNWonXkKw205G9bL4s4XJMkTQhWaKUSctzhZRy3QjV2Ya9QzttjbOoU+E+FPCJnkVIzLIH5aHIQKgXLEDBc43x2CjJxWFz5PV1r268/tpMMPT387TyKAAAAABgAbAAdgK9pStngpSlApSlApSlApSlBqVyolnudagqZIbchgCJI4ouaQR3XVPIpB9DVmWK+gbFm8MluRslxrLwnGwSVT509z+YfiIwBVwVtaxODkSGe4B/ZnkZ0/JZAB7gKmqsSzbXeH2nEJkccQmij1eXl2qAjScg6pJlY7g4wBtuc77TfheLVzLn7shCRe6CHIQjcg6mLyBu6smelY/F2ZlWCMkSTtywRnMakEySZAOCqBsE7aig71scMSoqogCooCqBsFAGAAPTFKSSK61XhrauZJjBmuJW+KxHlI3wKQRn51O8bvDDbyyqNTpGzKv43C+VRnuTgfOojh9qIhHCu6xRKgPrgBQSfXyH86RWbVi9uhFG8jZKopYgDJbA9lR3Y9AO5Iq/WDJGJrmODYpHpuJRsfZYiBSPfIpcH1g99BK8BsWhhVZMGVsySEEkGSQlnwT90E4HooUdqkKUqBSlKBSlKBSlKBSlKBSlKBSlKBSlKBUd4iuWjtZ3TeRYpCg6ZfSdIz72wKkah/FO8SIDgtPbj4hJ1kYfNUYfOgwrOEI+hfZjjSMe4Dp+gFZ1YVg2XlP7QH8ORVPFHZtNvExWabIDDGYo1xzZh+6GABwRrePOxqi/wCH4ubLJdH2RmGH9xW+1cZGRrkUDuCsMbDrU/Vq2t1jRY41CxooVVGwVVGAAPQAYq7UEJ4mOrkQ9Q86M2DjC2+ZwfhrjjU/vVRbHLOf2sfwgD+eaovm1XpJziG3G/Ym5kJYfEC2X+P317w8fZqT1OW/iJP/AFqwX5HCgsxAUAkk9AAMkk+le+GIDyzM4IknbmkHIKIQFjQg+yQirkdNRc96wOIx8547UezIS8vpyIiCynYjzsUjwcZVpCPZrZ6UKUpUClKUClKUClKUClKUClKUClKUClKUCoTxLnXaY6fWTn4fVZ8f5tNTdYfFbATR6CxUgqysvVHRgyn3jI3B2IJB2NBA2z8lZXl8qA5zgnPwA3JOQABuSQBvUl4fsmGq4mBWeXHkJB5Ea+xFttq3LMRnzMRkqq4ps+CNrWS6lEzocoqpy4kYZ84jLMS+/VmIHYA5zNUClKUGqljm8kzkNKVX3BIY48fxq5+dZ0RCxgkgKFBJOwAC9SfSo+zhLRTJ976xdfrdOw/ylaLAZ2S0I+zVVa47jR9yDPQlyPMN/IrA41qaokfDEBKvdOCJJ9JUEYKQJnkoQQCDhmkKncNK47CpulKgUpSgUpSgUpSgUpSgUpSgUpSgUpSgUpSgUpSgUpSgUpSgg7vg8old7eREEpBdZEZ9LhQnMTDDqqqCp2yAfxapDhfDlgj0IWYklmdiC8rt7TuQAMn3AAAAAAAAZlKBSlKBSlKBSlKBSlKBSlKBSlKBSlKBSleGg9pmsaVmrDldqCTLj1qkzL6ioOV2rEkkb30Gym6X1qg3qetalJI9YsksnvqjdTxBPWvP6ST1rQpJpPfVkzSe+mh0L+k09af0mnrXO+c/qac6T1NNDoo4knrVQ4gnrXO1mk99Xo5pPfTQ6AL1PWqhcr61o8cr++sqOR6DcBMvqKrDD1rV4nasuJ2qCepUZE7VmRs1BfpXgr2gUpSgUpSgUpSgVSUHpSlBSYF9KtmzX0r2lBbPD09KoPC0pSgoPCEqk8FSlKDz+hEp/QiUpQejgyVUOEJSlBWOFpVY4enpSlBcFovpVYhX0pSgrCivaUoFKUoFKUoP/9k=">
            <a:extLst>
              <a:ext uri="{FF2B5EF4-FFF2-40B4-BE49-F238E27FC236}">
                <a16:creationId xmlns:a16="http://schemas.microsoft.com/office/drawing/2014/main" id="{ED445B9B-D927-F6DB-CEC6-CAECA02083EE}"/>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16392" name="Picture 1">
            <a:extLst>
              <a:ext uri="{FF2B5EF4-FFF2-40B4-BE49-F238E27FC236}">
                <a16:creationId xmlns:a16="http://schemas.microsoft.com/office/drawing/2014/main" id="{840802EB-97C6-0657-73C9-385031D1EA8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4400" y="4567238"/>
            <a:ext cx="1833563"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2">
            <a:extLst>
              <a:ext uri="{FF2B5EF4-FFF2-40B4-BE49-F238E27FC236}">
                <a16:creationId xmlns:a16="http://schemas.microsoft.com/office/drawing/2014/main" id="{78ABBF3B-79B0-6F75-398D-1F534289EB0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68388" y="24511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524" fill="hold"/>
                                        <p:tgtEl>
                                          <p:spTgt spid="32779"/>
                                        </p:tgtEl>
                                      </p:cBhvr>
                                    </p:cmd>
                                  </p:childTnLst>
                                </p:cTn>
                              </p:par>
                            </p:childTnLst>
                          </p:cTn>
                        </p:par>
                        <p:par>
                          <p:cTn id="7" fill="hold" nodeType="afterGroup">
                            <p:stCondLst>
                              <p:cond delay="3524"/>
                            </p:stCondLst>
                            <p:childTnLst>
                              <p:par>
                                <p:cTn id="8" presetID="1" presetClass="entr" presetSubtype="0" fill="hold" grpId="0" nodeType="afterEffect">
                                  <p:stCondLst>
                                    <p:cond delay="0"/>
                                  </p:stCondLst>
                                  <p:iterate type="lt">
                                    <p:tmAbs val="75"/>
                                  </p:iterate>
                                  <p:childTnLst>
                                    <p:set>
                                      <p:cBhvr>
                                        <p:cTn id="9" dur="1" fill="hold">
                                          <p:stCondLst>
                                            <p:cond delay="74"/>
                                          </p:stCondLst>
                                        </p:cTn>
                                        <p:tgtEl>
                                          <p:spTgt spid="327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32779"/>
                </p:tgtEl>
              </p:cMediaNode>
            </p:audio>
          </p:childTnLst>
        </p:cTn>
      </p:par>
    </p:tnLst>
    <p:bldLst>
      <p:bldP spid="32777"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hm00180_[1]">
            <a:extLst>
              <a:ext uri="{FF2B5EF4-FFF2-40B4-BE49-F238E27FC236}">
                <a16:creationId xmlns:a16="http://schemas.microsoft.com/office/drawing/2014/main" id="{75FC9039-1CFC-0FA4-AA28-BD38E415BA84}"/>
              </a:ext>
            </a:extLst>
          </p:cNvPr>
          <p:cNvPicPr>
            <a:picLocks noGrp="1" noChangeAspect="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381000" y="228600"/>
            <a:ext cx="8763000" cy="1176338"/>
          </a:xfrm>
          <a:noFill/>
          <a:extLst>
            <a:ext uri="{909E8E84-426E-40DD-AFC4-6F175D3DCCD1}">
              <a14:hiddenFill xmlns:a14="http://schemas.microsoft.com/office/drawing/2010/main">
                <a:solidFill>
                  <a:srgbClr val="FFFFFF"/>
                </a:solidFill>
              </a14:hiddenFill>
            </a:ext>
          </a:extLst>
        </p:spPr>
      </p:pic>
      <p:pic>
        <p:nvPicPr>
          <p:cNvPr id="31755" name="Picture 11">
            <a:hlinkClick r:id="" action="ppaction://media"/>
            <a:extLst>
              <a:ext uri="{FF2B5EF4-FFF2-40B4-BE49-F238E27FC236}">
                <a16:creationId xmlns:a16="http://schemas.microsoft.com/office/drawing/2014/main" id="{23AE99A9-0D70-245D-0131-CFDE203EB92D}"/>
              </a:ext>
            </a:extLst>
          </p:cNvPr>
          <p:cNvPicPr>
            <a:picLocks noRot="1" noChangeAspect="1" noChangeArrowheads="1"/>
          </p:cNvPicPr>
          <p:nvPr>
            <a:wavAudioFile r:embed="rId1" name="j0097495.wav"/>
          </p:nvPr>
        </p:nvPicPr>
        <p:blipFill>
          <a:blip r:embed="rId5">
            <a:extLst>
              <a:ext uri="{28A0092B-C50C-407E-A947-70E740481C1C}">
                <a14:useLocalDpi xmlns:a14="http://schemas.microsoft.com/office/drawing/2010/main" val="0"/>
              </a:ext>
            </a:extLst>
          </a:blip>
          <a:srcRect/>
          <a:stretch>
            <a:fillRect/>
          </a:stretch>
        </p:blipFill>
        <p:spPr bwMode="auto">
          <a:xfrm>
            <a:off x="86106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9" descr="http://ts4.mm.bing.net/images/thumbnail.aspx?q=1431598670327&amp;id=eb9c3753e7706834aaed2697e0f7c305&amp;url=http%3a%2f%2fwpbkids.files.wordpress.com%2f2008%2f08%2fgerms.jpg">
            <a:extLst>
              <a:ext uri="{FF2B5EF4-FFF2-40B4-BE49-F238E27FC236}">
                <a16:creationId xmlns:a16="http://schemas.microsoft.com/office/drawing/2014/main" id="{EEE1C6D4-9DE5-D4A9-482C-D51957C2CA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89702">
            <a:off x="6569075" y="4873625"/>
            <a:ext cx="14668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11" descr="http://ts1.mm.bing.net/images/thumbnail.aspx?q=1423811943184&amp;id=e858381545fae1cfdb3dbf22c7f37aa6&amp;url=http%3a%2f%2fwww.dreamstime.com%2fgerms-viruses-bacteria-3-thumb3131793.jpg">
            <a:extLst>
              <a:ext uri="{FF2B5EF4-FFF2-40B4-BE49-F238E27FC236}">
                <a16:creationId xmlns:a16="http://schemas.microsoft.com/office/drawing/2014/main" id="{F406A842-46AB-ED3B-9998-C50439FDB3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61203">
            <a:off x="6223000" y="1806575"/>
            <a:ext cx="1524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descr="Love sugar.jpg">
            <a:extLst>
              <a:ext uri="{FF2B5EF4-FFF2-40B4-BE49-F238E27FC236}">
                <a16:creationId xmlns:a16="http://schemas.microsoft.com/office/drawing/2014/main" id="{E589AA8E-88A4-EDEE-AE4B-ED97CDCBE57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1321804">
            <a:off x="7354888" y="3138488"/>
            <a:ext cx="1287462"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
            <a:extLst>
              <a:ext uri="{FF2B5EF4-FFF2-40B4-BE49-F238E27FC236}">
                <a16:creationId xmlns:a16="http://schemas.microsoft.com/office/drawing/2014/main" id="{1AB34974-18FD-9282-7293-5892EC3F4BD4}"/>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90600" y="3475038"/>
            <a:ext cx="4419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2">
            <a:extLst>
              <a:ext uri="{FF2B5EF4-FFF2-40B4-BE49-F238E27FC236}">
                <a16:creationId xmlns:a16="http://schemas.microsoft.com/office/drawing/2014/main" id="{8FFD2ED1-6D74-A58C-E2DE-C25345D68EE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609725" y="1631950"/>
            <a:ext cx="296227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268" fill="hold"/>
                                        <p:tgtEl>
                                          <p:spTgt spid="3175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175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5">
            <a:extLst>
              <a:ext uri="{FF2B5EF4-FFF2-40B4-BE49-F238E27FC236}">
                <a16:creationId xmlns:a16="http://schemas.microsoft.com/office/drawing/2014/main" id="{E70BBE00-EF9D-EC56-12A1-B19ED742CF82}"/>
              </a:ext>
            </a:extLst>
          </p:cNvPr>
          <p:cNvSpPr>
            <a:spLocks noGrp="1" noChangeArrowheads="1"/>
          </p:cNvSpPr>
          <p:nvPr>
            <p:ph type="ctrTitle"/>
          </p:nvPr>
        </p:nvSpPr>
        <p:spPr>
          <a:xfrm>
            <a:off x="762000" y="381000"/>
            <a:ext cx="7696200" cy="2286000"/>
          </a:xfrm>
        </p:spPr>
        <p:txBody>
          <a:bodyPr/>
          <a:lstStyle/>
          <a:p>
            <a:pPr eaLnBrk="1" fontAlgn="auto" hangingPunct="1">
              <a:spcAft>
                <a:spcPts val="0"/>
              </a:spcAft>
              <a:defRPr/>
            </a:pPr>
            <a:r>
              <a:rPr lang="en-US" b="0" dirty="0">
                <a:solidFill>
                  <a:schemeClr val="tx2">
                    <a:satMod val="200000"/>
                  </a:schemeClr>
                </a:solidFill>
                <a:latin typeface="Cooper Black" panose="0208090404030B020404" pitchFamily="18" charset="0"/>
              </a:rPr>
              <a:t>DOES ANYONE WANT A TOOTH THAT </a:t>
            </a:r>
            <a:r>
              <a:rPr lang="en-US" sz="7200" b="0" dirty="0">
                <a:solidFill>
                  <a:srgbClr val="FF0000"/>
                </a:solidFill>
                <a:latin typeface="Cooper Black" panose="0208090404030B020404" pitchFamily="18" charset="0"/>
              </a:rPr>
              <a:t>HURTS</a:t>
            </a:r>
            <a:r>
              <a:rPr lang="en-US" b="0" dirty="0">
                <a:solidFill>
                  <a:schemeClr val="tx2">
                    <a:satMod val="200000"/>
                  </a:schemeClr>
                </a:solidFill>
                <a:latin typeface="Cooper Black" panose="0208090404030B020404" pitchFamily="18" charset="0"/>
              </a:rPr>
              <a:t> </a:t>
            </a:r>
            <a:r>
              <a:rPr lang="en-US" b="0" dirty="0">
                <a:solidFill>
                  <a:schemeClr val="tx2">
                    <a:satMod val="200000"/>
                  </a:schemeClr>
                </a:solidFill>
                <a:latin typeface="David" pitchFamily="34" charset="-79"/>
              </a:rPr>
              <a:t>?</a:t>
            </a:r>
          </a:p>
        </p:txBody>
      </p:sp>
      <p:sp>
        <p:nvSpPr>
          <p:cNvPr id="90118" name="Rectangle 6">
            <a:extLst>
              <a:ext uri="{FF2B5EF4-FFF2-40B4-BE49-F238E27FC236}">
                <a16:creationId xmlns:a16="http://schemas.microsoft.com/office/drawing/2014/main" id="{E1B1C3B2-B4C0-2E7A-9D67-2DCB7F1D6537}"/>
              </a:ext>
            </a:extLst>
          </p:cNvPr>
          <p:cNvSpPr>
            <a:spLocks noGrp="1"/>
          </p:cNvSpPr>
          <p:nvPr>
            <p:ph type="subTitle" idx="1"/>
          </p:nvPr>
        </p:nvSpPr>
        <p:spPr>
          <a:xfrm>
            <a:off x="2362200" y="2743200"/>
            <a:ext cx="2057400" cy="1447800"/>
          </a:xfrm>
        </p:spPr>
        <p:txBody>
          <a:bodyPr/>
          <a:lstStyle/>
          <a:p>
            <a:pPr eaLnBrk="1" hangingPunct="1">
              <a:spcBef>
                <a:spcPct val="0"/>
              </a:spcBef>
            </a:pPr>
            <a:r>
              <a:rPr lang="en-US" altLang="en-US" sz="8800" b="1">
                <a:solidFill>
                  <a:srgbClr val="0000CC"/>
                </a:solidFill>
                <a:latin typeface="Segoe UI Black" panose="020B0A02040204020203" pitchFamily="34" charset="0"/>
                <a:ea typeface="Segoe UI Black" panose="020B0A02040204020203" pitchFamily="34" charset="0"/>
                <a:cs typeface="Segoe UI Black" panose="020B0A02040204020203" pitchFamily="34" charset="0"/>
              </a:rPr>
              <a:t>NO</a:t>
            </a:r>
          </a:p>
        </p:txBody>
      </p:sp>
      <p:pic>
        <p:nvPicPr>
          <p:cNvPr id="20484" name="Picture 4" descr="hm00180_[1]">
            <a:extLst>
              <a:ext uri="{FF2B5EF4-FFF2-40B4-BE49-F238E27FC236}">
                <a16:creationId xmlns:a16="http://schemas.microsoft.com/office/drawing/2014/main" id="{474D395F-4E4D-873F-C79E-8E7B520978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57800"/>
            <a:ext cx="9144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MSj04310720000[1].wav">
            <a:hlinkClick r:id="" action="ppaction://media"/>
            <a:extLst>
              <a:ext uri="{FF2B5EF4-FFF2-40B4-BE49-F238E27FC236}">
                <a16:creationId xmlns:a16="http://schemas.microsoft.com/office/drawing/2014/main" id="{8EB48924-0D9C-3876-6283-67FC1E57E131}"/>
              </a:ext>
            </a:extLst>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8839200" y="4876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23" descr="toothache">
            <a:extLst>
              <a:ext uri="{FF2B5EF4-FFF2-40B4-BE49-F238E27FC236}">
                <a16:creationId xmlns:a16="http://schemas.microsoft.com/office/drawing/2014/main" id="{E4404E4F-0DE6-CD5A-DB12-D255BFFD57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913" y="3205163"/>
            <a:ext cx="13906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98CE4C2-AF7B-99C5-3861-8C9F5DE7E7B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2212975"/>
            <a:ext cx="2057400" cy="252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90118">
                                            <p:txEl>
                                              <p:pRg st="0" end="0"/>
                                            </p:txEl>
                                          </p:spTgt>
                                        </p:tgtEl>
                                      </p:cBhvr>
                                      <p:by x="150000" y="150000"/>
                                    </p:animScale>
                                  </p:childTnLst>
                                </p:cTn>
                              </p:par>
                            </p:childTnLst>
                          </p:cTn>
                        </p:par>
                      </p:childTnLst>
                    </p:cTn>
                  </p:par>
                  <p:par>
                    <p:cTn id="7" fill="hold" nodeType="clickPar">
                      <p:stCondLst>
                        <p:cond delay="indefinite"/>
                      </p:stCondLst>
                      <p:childTnLst>
                        <p:par>
                          <p:cTn id="8" fill="hold" nodeType="withGroup">
                            <p:stCondLst>
                              <p:cond delay="0"/>
                            </p:stCondLst>
                            <p:childTnLst>
                              <p:par>
                                <p:cTn id="9" presetID="35" presetClass="path" presetSubtype="0" accel="50000" decel="50000" fill="hold" nodeType="clickEffect">
                                  <p:stCondLst>
                                    <p:cond delay="0"/>
                                  </p:stCondLst>
                                  <p:childTnLst>
                                    <p:animMotion origin="layout" path="M 0.025 0.10636 L -0.125 0.10636 " pathEditMode="relative" rAng="0" ptsTypes="AA">
                                      <p:cBhvr>
                                        <p:cTn id="10" dur="2000" fill="hold"/>
                                        <p:tgtEl>
                                          <p:spTgt spid="90118">
                                            <p:txEl>
                                              <p:pRg st="0" end="0"/>
                                            </p:txEl>
                                          </p:spTgt>
                                        </p:tgtEl>
                                        <p:attrNameLst>
                                          <p:attrName>ppt_x</p:attrName>
                                          <p:attrName>ppt_y</p:attrName>
                                        </p:attrNameLst>
                                      </p:cBhvr>
                                      <p:rCtr x="-7500" y="0"/>
                                    </p:animMotion>
                                  </p:childTnLst>
                                </p:cTn>
                              </p:par>
                            </p:childTnLst>
                          </p:cTn>
                        </p:par>
                        <p:par>
                          <p:cTn id="11" fill="hold" nodeType="afterGroup">
                            <p:stCondLst>
                              <p:cond delay="2000"/>
                            </p:stCondLst>
                            <p:childTnLst>
                              <p:par>
                                <p:cTn id="12" presetID="1" presetClass="mediacall" presetSubtype="0" fill="hold" nodeType="afterEffect">
                                  <p:stCondLst>
                                    <p:cond delay="0"/>
                                  </p:stCondLst>
                                  <p:childTnLst>
                                    <p:cmd type="call" cmd="playFrom(0.0)">
                                      <p:cBhvr>
                                        <p:cTn id="13" dur="10193" fill="hold"/>
                                        <p:tgtEl>
                                          <p:spTgt spid="90124"/>
                                        </p:tgtEl>
                                      </p:cBhvr>
                                    </p:cmd>
                                  </p:childTnLst>
                                </p:cTn>
                              </p:par>
                            </p:childTnLst>
                          </p:cTn>
                        </p:par>
                      </p:childTnLst>
                    </p:cTn>
                  </p:par>
                  <p:par>
                    <p:cTn id="14" fill="hold" nodeType="clickPar">
                      <p:stCondLst>
                        <p:cond delay="indefinite"/>
                      </p:stCondLst>
                      <p:childTnLst>
                        <p:par>
                          <p:cTn id="15" fill="hold" nodeType="withGroup">
                            <p:stCondLst>
                              <p:cond delay="0"/>
                            </p:stCondLst>
                            <p:childTnLst>
                              <p:par>
                                <p:cTn id="16" presetID="26"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80">
                                          <p:stCondLst>
                                            <p:cond delay="0"/>
                                          </p:stCondLst>
                                        </p:cTn>
                                        <p:tgtEl>
                                          <p:spTgt spid="2"/>
                                        </p:tgtEl>
                                      </p:cBhvr>
                                    </p:animEffect>
                                    <p:anim calcmode="lin" valueType="num">
                                      <p:cBhvr>
                                        <p:cTn id="19"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4" dur="26">
                                          <p:stCondLst>
                                            <p:cond delay="650"/>
                                          </p:stCondLst>
                                        </p:cTn>
                                        <p:tgtEl>
                                          <p:spTgt spid="2"/>
                                        </p:tgtEl>
                                      </p:cBhvr>
                                      <p:to x="100000" y="60000"/>
                                    </p:animScale>
                                    <p:animScale>
                                      <p:cBhvr>
                                        <p:cTn id="25" dur="166" decel="50000">
                                          <p:stCondLst>
                                            <p:cond delay="676"/>
                                          </p:stCondLst>
                                        </p:cTn>
                                        <p:tgtEl>
                                          <p:spTgt spid="2"/>
                                        </p:tgtEl>
                                      </p:cBhvr>
                                      <p:to x="100000" y="100000"/>
                                    </p:animScale>
                                    <p:animScale>
                                      <p:cBhvr>
                                        <p:cTn id="26" dur="26">
                                          <p:stCondLst>
                                            <p:cond delay="1312"/>
                                          </p:stCondLst>
                                        </p:cTn>
                                        <p:tgtEl>
                                          <p:spTgt spid="2"/>
                                        </p:tgtEl>
                                      </p:cBhvr>
                                      <p:to x="100000" y="80000"/>
                                    </p:animScale>
                                    <p:animScale>
                                      <p:cBhvr>
                                        <p:cTn id="27" dur="166" decel="50000">
                                          <p:stCondLst>
                                            <p:cond delay="1338"/>
                                          </p:stCondLst>
                                        </p:cTn>
                                        <p:tgtEl>
                                          <p:spTgt spid="2"/>
                                        </p:tgtEl>
                                      </p:cBhvr>
                                      <p:to x="100000" y="100000"/>
                                    </p:animScale>
                                    <p:animScale>
                                      <p:cBhvr>
                                        <p:cTn id="28" dur="26">
                                          <p:stCondLst>
                                            <p:cond delay="1642"/>
                                          </p:stCondLst>
                                        </p:cTn>
                                        <p:tgtEl>
                                          <p:spTgt spid="2"/>
                                        </p:tgtEl>
                                      </p:cBhvr>
                                      <p:to x="100000" y="90000"/>
                                    </p:animScale>
                                    <p:animScale>
                                      <p:cBhvr>
                                        <p:cTn id="29" dur="166" decel="50000">
                                          <p:stCondLst>
                                            <p:cond delay="1668"/>
                                          </p:stCondLst>
                                        </p:cTn>
                                        <p:tgtEl>
                                          <p:spTgt spid="2"/>
                                        </p:tgtEl>
                                      </p:cBhvr>
                                      <p:to x="100000" y="100000"/>
                                    </p:animScale>
                                    <p:animScale>
                                      <p:cBhvr>
                                        <p:cTn id="30" dur="26">
                                          <p:stCondLst>
                                            <p:cond delay="1808"/>
                                          </p:stCondLst>
                                        </p:cTn>
                                        <p:tgtEl>
                                          <p:spTgt spid="2"/>
                                        </p:tgtEl>
                                      </p:cBhvr>
                                      <p:to x="100000" y="95000"/>
                                    </p:animScale>
                                    <p:animScale>
                                      <p:cBhvr>
                                        <p:cTn id="31"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p:cTn id="32" fill="hold" display="0">
                  <p:stCondLst>
                    <p:cond delay="indefinite"/>
                  </p:stCondLst>
                  <p:endCondLst>
                    <p:cond evt="onNext" delay="0">
                      <p:tgtEl>
                        <p:sldTgt/>
                      </p:tgtEl>
                    </p:cond>
                    <p:cond evt="onPrev" delay="0">
                      <p:tgtEl>
                        <p:sldTgt/>
                      </p:tgtEl>
                    </p:cond>
                    <p:cond evt="onStopAudio" delay="0">
                      <p:tgtEl>
                        <p:sldTgt/>
                      </p:tgtEl>
                    </p:cond>
                  </p:endCondLst>
                </p:cTn>
                <p:tgtEl>
                  <p:spTgt spid="9012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6" descr="hm00180_[1]">
            <a:extLst>
              <a:ext uri="{FF2B5EF4-FFF2-40B4-BE49-F238E27FC236}">
                <a16:creationId xmlns:a16="http://schemas.microsoft.com/office/drawing/2014/main" id="{0986DE01-C8C0-C888-1244-0DF29B22F4B5}"/>
              </a:ext>
            </a:extLst>
          </p:cNvPr>
          <p:cNvPicPr>
            <a:picLocks noGrp="1" noChangeAspect="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381000" y="0"/>
            <a:ext cx="8763000" cy="1404938"/>
          </a:xfrm>
          <a:noFill/>
          <a:extLst>
            <a:ext uri="{909E8E84-426E-40DD-AFC4-6F175D3DCCD1}">
              <a14:hiddenFill xmlns:a14="http://schemas.microsoft.com/office/drawing/2010/main">
                <a:solidFill>
                  <a:srgbClr val="FFFFFF"/>
                </a:solidFill>
              </a14:hiddenFill>
            </a:ext>
          </a:extLst>
        </p:spPr>
      </p:pic>
      <p:sp>
        <p:nvSpPr>
          <p:cNvPr id="34823" name="AutoShape 7">
            <a:extLst>
              <a:ext uri="{FF2B5EF4-FFF2-40B4-BE49-F238E27FC236}">
                <a16:creationId xmlns:a16="http://schemas.microsoft.com/office/drawing/2014/main" id="{211B5CA6-22DA-391F-AB64-9244330D7D28}"/>
              </a:ext>
            </a:extLst>
          </p:cNvPr>
          <p:cNvSpPr>
            <a:spLocks noChangeArrowheads="1"/>
          </p:cNvSpPr>
          <p:nvPr/>
        </p:nvSpPr>
        <p:spPr bwMode="auto">
          <a:xfrm>
            <a:off x="1524000" y="1600200"/>
            <a:ext cx="4114800" cy="2514600"/>
          </a:xfrm>
          <a:prstGeom prst="wedgeEllipseCallout">
            <a:avLst>
              <a:gd name="adj1" fmla="val 63394"/>
              <a:gd name="adj2" fmla="val 48301"/>
            </a:avLst>
          </a:prstGeom>
          <a:solidFill>
            <a:schemeClr val="bg1"/>
          </a:solidFill>
          <a:ln w="9525" algn="ctr">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4000">
                <a:solidFill>
                  <a:srgbClr val="FFFF00"/>
                </a:solidFill>
                <a:latin typeface="Impact" panose="020B0806030902050204" pitchFamily="34" charset="0"/>
              </a:rPr>
              <a:t>WHO</a:t>
            </a:r>
            <a:r>
              <a:rPr lang="en-US" altLang="en-US" sz="4000">
                <a:latin typeface="Impact" panose="020B0806030902050204" pitchFamily="34" charset="0"/>
              </a:rPr>
              <a:t> FIXES A TOOTH CAVITY ?</a:t>
            </a:r>
          </a:p>
        </p:txBody>
      </p:sp>
      <p:sp>
        <p:nvSpPr>
          <p:cNvPr id="51204" name="Text Box 9">
            <a:extLst>
              <a:ext uri="{FF2B5EF4-FFF2-40B4-BE49-F238E27FC236}">
                <a16:creationId xmlns:a16="http://schemas.microsoft.com/office/drawing/2014/main" id="{EFA156E8-9704-9EA9-5B7F-63A7844592D4}"/>
              </a:ext>
            </a:extLst>
          </p:cNvPr>
          <p:cNvSpPr txBox="1">
            <a:spLocks noChangeArrowheads="1"/>
          </p:cNvSpPr>
          <p:nvPr/>
        </p:nvSpPr>
        <p:spPr bwMode="auto">
          <a:xfrm>
            <a:off x="1752600" y="1981200"/>
            <a:ext cx="13112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pic>
        <p:nvPicPr>
          <p:cNvPr id="34827" name="Picture 11">
            <a:hlinkClick r:id="" action="ppaction://media"/>
            <a:extLst>
              <a:ext uri="{FF2B5EF4-FFF2-40B4-BE49-F238E27FC236}">
                <a16:creationId xmlns:a16="http://schemas.microsoft.com/office/drawing/2014/main" id="{F73B7076-2B8B-7D3B-88B0-21F4F4FD6862}"/>
              </a:ext>
            </a:extLst>
          </p:cNvPr>
          <p:cNvPicPr>
            <a:picLocks noRot="1" noChangeAspect="1" noChangeArrowheads="1"/>
          </p:cNvPicPr>
          <p:nvPr>
            <a:wavAudioFile r:embed="rId1" name="MSj03883260000[2].wav"/>
          </p:nvPr>
        </p:nvPicPr>
        <p:blipFill>
          <a:blip r:embed="rId5">
            <a:extLst>
              <a:ext uri="{28A0092B-C50C-407E-A947-70E740481C1C}">
                <a14:useLocalDpi xmlns:a14="http://schemas.microsoft.com/office/drawing/2010/main" val="0"/>
              </a:ext>
            </a:extLst>
          </a:blip>
          <a:srcRect/>
          <a:stretch>
            <a:fillRect/>
          </a:stretch>
        </p:blipFill>
        <p:spPr bwMode="auto">
          <a:xfrm>
            <a:off x="8763000" y="6477000"/>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7" descr="animal dentist.jpg">
            <a:extLst>
              <a:ext uri="{FF2B5EF4-FFF2-40B4-BE49-F238E27FC236}">
                <a16:creationId xmlns:a16="http://schemas.microsoft.com/office/drawing/2014/main" id="{E126C5F9-CCA7-A8B5-89FA-23689F71A8D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419600"/>
            <a:ext cx="31242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1">
            <a:extLst>
              <a:ext uri="{FF2B5EF4-FFF2-40B4-BE49-F238E27FC236}">
                <a16:creationId xmlns:a16="http://schemas.microsoft.com/office/drawing/2014/main" id="{85CABB2D-B2CD-E756-6DB9-EA76CBA0B86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1753608">
            <a:off x="4792663" y="5502275"/>
            <a:ext cx="1096962"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2">
            <a:extLst>
              <a:ext uri="{FF2B5EF4-FFF2-40B4-BE49-F238E27FC236}">
                <a16:creationId xmlns:a16="http://schemas.microsoft.com/office/drawing/2014/main" id="{72EA24CA-8A25-AF42-9567-90DC434313F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2593975"/>
            <a:ext cx="2590800"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4823"/>
                                        </p:tgtEl>
                                        <p:attrNameLst>
                                          <p:attrName>style.visibility</p:attrName>
                                        </p:attrNameLst>
                                      </p:cBhvr>
                                      <p:to>
                                        <p:strVal val="visible"/>
                                      </p:to>
                                    </p:set>
                                    <p:animEffect transition="in" filter="wedge">
                                      <p:cBhvr>
                                        <p:cTn id="7" dur="2000"/>
                                        <p:tgtEl>
                                          <p:spTgt spid="34823"/>
                                        </p:tgtEl>
                                      </p:cBhvr>
                                    </p:animEffect>
                                  </p:childTnLst>
                                </p:cTn>
                              </p:par>
                            </p:childTnLst>
                          </p:cTn>
                        </p:par>
                        <p:par>
                          <p:cTn id="8" fill="hold" nodeType="afterGroup">
                            <p:stCondLst>
                              <p:cond delay="2000"/>
                            </p:stCondLst>
                            <p:childTnLst>
                              <p:par>
                                <p:cTn id="9" presetID="1" presetClass="mediacall" presetSubtype="0" fill="hold" nodeType="afterEffect">
                                  <p:stCondLst>
                                    <p:cond delay="0"/>
                                  </p:stCondLst>
                                  <p:childTnLst>
                                    <p:cmd type="call" cmd="playFrom(0.0)">
                                      <p:cBhvr>
                                        <p:cTn id="10" dur="6506" fill="hold"/>
                                        <p:tgtEl>
                                          <p:spTgt spid="348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3000">
                <p:cTn id="11" fill="hold" display="0">
                  <p:stCondLst>
                    <p:cond delay="indefinite"/>
                  </p:stCondLst>
                  <p:endCondLst>
                    <p:cond evt="onNext" delay="0">
                      <p:tgtEl>
                        <p:sldTgt/>
                      </p:tgtEl>
                    </p:cond>
                    <p:cond evt="onPrev" delay="0">
                      <p:tgtEl>
                        <p:sldTgt/>
                      </p:tgtEl>
                    </p:cond>
                    <p:cond evt="onStopAudio" delay="0">
                      <p:tgtEl>
                        <p:sldTgt/>
                      </p:tgtEl>
                    </p:cond>
                  </p:endCondLst>
                </p:cTn>
                <p:tgtEl>
                  <p:spTgt spid="34827"/>
                </p:tgtEl>
              </p:cMediaNode>
            </p:audio>
          </p:childTnLst>
        </p:cTn>
      </p:par>
    </p:tnLst>
    <p:bldLst>
      <p:bldP spid="348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hm00180_[1]">
            <a:extLst>
              <a:ext uri="{FF2B5EF4-FFF2-40B4-BE49-F238E27FC236}">
                <a16:creationId xmlns:a16="http://schemas.microsoft.com/office/drawing/2014/main" id="{7819C9D8-ECB2-9059-A5EB-B2FD991CBDF3}"/>
              </a:ext>
            </a:extLst>
          </p:cNvPr>
          <p:cNvPicPr>
            <a:picLocks noGrp="1" noChangeAspect="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381000" y="304800"/>
            <a:ext cx="8763000" cy="1100138"/>
          </a:xfrm>
          <a:noFill/>
          <a:extLst>
            <a:ext uri="{909E8E84-426E-40DD-AFC4-6F175D3DCCD1}">
              <a14:hiddenFill xmlns:a14="http://schemas.microsoft.com/office/drawing/2010/main">
                <a:solidFill>
                  <a:srgbClr val="FFFFFF"/>
                </a:solidFill>
              </a14:hiddenFill>
            </a:ext>
          </a:extLst>
        </p:spPr>
      </p:pic>
      <p:sp>
        <p:nvSpPr>
          <p:cNvPr id="35843" name="Rectangle 3">
            <a:extLst>
              <a:ext uri="{FF2B5EF4-FFF2-40B4-BE49-F238E27FC236}">
                <a16:creationId xmlns:a16="http://schemas.microsoft.com/office/drawing/2014/main" id="{66C0F5BD-9100-3EC5-2030-D5EAD3AB6F09}"/>
              </a:ext>
            </a:extLst>
          </p:cNvPr>
          <p:cNvSpPr>
            <a:spLocks noGrp="1" noRot="1"/>
          </p:cNvSpPr>
          <p:nvPr>
            <p:ph idx="1"/>
          </p:nvPr>
        </p:nvSpPr>
        <p:spPr>
          <a:xfrm>
            <a:off x="411163" y="1839913"/>
            <a:ext cx="8504237" cy="989012"/>
          </a:xfrm>
        </p:spPr>
        <p:txBody>
          <a:bodyPr/>
          <a:lstStyle/>
          <a:p>
            <a:pPr eaLnBrk="1" hangingPunct="1">
              <a:buClr>
                <a:schemeClr val="tx1"/>
              </a:buClr>
              <a:buFont typeface="Wingdings" panose="05000000000000000000" pitchFamily="2" charset="2"/>
              <a:buNone/>
            </a:pPr>
            <a:r>
              <a:rPr lang="en-US" altLang="en-US" sz="4400" dirty="0">
                <a:latin typeface="Impact" panose="020B0806030902050204" pitchFamily="34" charset="0"/>
              </a:rPr>
              <a:t>        </a:t>
            </a:r>
            <a:r>
              <a:rPr lang="en-US" altLang="en-US" sz="4400" dirty="0">
                <a:latin typeface="Cooper Black" panose="0208090404030B020404" pitchFamily="18" charset="0"/>
              </a:rPr>
              <a:t>YOUR </a:t>
            </a:r>
            <a:r>
              <a:rPr lang="en-US" altLang="en-US" sz="4400" dirty="0">
                <a:solidFill>
                  <a:srgbClr val="FFC000"/>
                </a:solidFill>
                <a:latin typeface="Cooper Black" panose="0208090404030B020404" pitchFamily="18" charset="0"/>
              </a:rPr>
              <a:t>DENTIST</a:t>
            </a:r>
            <a:r>
              <a:rPr lang="en-US" altLang="en-US" sz="4400" dirty="0">
                <a:latin typeface="Cooper Black" panose="0208090404030B020404" pitchFamily="18" charset="0"/>
              </a:rPr>
              <a:t> !!</a:t>
            </a:r>
          </a:p>
        </p:txBody>
      </p:sp>
      <p:pic>
        <p:nvPicPr>
          <p:cNvPr id="35845" name="Picture 5" descr="hm00209_">
            <a:extLst>
              <a:ext uri="{FF2B5EF4-FFF2-40B4-BE49-F238E27FC236}">
                <a16:creationId xmlns:a16="http://schemas.microsoft.com/office/drawing/2014/main" id="{B764247D-0FE0-14A6-5840-727D9C0F16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4800600"/>
            <a:ext cx="18288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a:hlinkClick r:id="" action="ppaction://media"/>
            <a:extLst>
              <a:ext uri="{FF2B5EF4-FFF2-40B4-BE49-F238E27FC236}">
                <a16:creationId xmlns:a16="http://schemas.microsoft.com/office/drawing/2014/main" id="{42991297-CA87-AB8B-1E88-A2262B783A8E}"/>
              </a:ext>
            </a:extLst>
          </p:cNvPr>
          <p:cNvPicPr>
            <a:picLocks noRot="1" noChangeAspect="1" noChangeArrowheads="1"/>
          </p:cNvPicPr>
          <p:nvPr>
            <a:wavAudioFile r:embed="rId1" name="j0097493.wav"/>
          </p:nvPr>
        </p:nvPicPr>
        <p:blipFill>
          <a:blip r:embed="rId6">
            <a:extLst>
              <a:ext uri="{28A0092B-C50C-407E-A947-70E740481C1C}">
                <a14:useLocalDpi xmlns:a14="http://schemas.microsoft.com/office/drawing/2010/main" val="0"/>
              </a:ext>
            </a:extLst>
          </a:blip>
          <a:srcRect/>
          <a:stretch>
            <a:fillRect/>
          </a:stretch>
        </p:blipFill>
        <p:spPr bwMode="auto">
          <a:xfrm>
            <a:off x="86106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descr="dentist check.jpg">
            <a:extLst>
              <a:ext uri="{FF2B5EF4-FFF2-40B4-BE49-F238E27FC236}">
                <a16:creationId xmlns:a16="http://schemas.microsoft.com/office/drawing/2014/main" id="{133B818B-DAFC-C1D8-27F6-D5EF06A1D81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 y="3048000"/>
            <a:ext cx="50863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271" fill="hold"/>
                                        <p:tgtEl>
                                          <p:spTgt spid="35846"/>
                                        </p:tgtEl>
                                      </p:cBhvr>
                                    </p:cmd>
                                  </p:childTnLst>
                                </p:cTn>
                              </p:par>
                              <p:par>
                                <p:cTn id="7" presetID="42" presetClass="entr" presetSubtype="0" fill="hold" grpId="0" nodeType="withEffect">
                                  <p:stCondLst>
                                    <p:cond delay="0"/>
                                  </p:stCondLst>
                                  <p:childTnLst>
                                    <p:set>
                                      <p:cBhvr>
                                        <p:cTn id="8" dur="1" fill="hold">
                                          <p:stCondLst>
                                            <p:cond delay="0"/>
                                          </p:stCondLst>
                                        </p:cTn>
                                        <p:tgtEl>
                                          <p:spTgt spid="35843">
                                            <p:txEl>
                                              <p:pRg st="0" end="0"/>
                                            </p:txEl>
                                          </p:spTgt>
                                        </p:tgtEl>
                                        <p:attrNameLst>
                                          <p:attrName>style.visibility</p:attrName>
                                        </p:attrNameLst>
                                      </p:cBhvr>
                                      <p:to>
                                        <p:strVal val="visible"/>
                                      </p:to>
                                    </p:set>
                                    <p:animEffect transition="in" filter="fade">
                                      <p:cBhvr>
                                        <p:cTn id="9" dur="1000"/>
                                        <p:tgtEl>
                                          <p:spTgt spid="35843">
                                            <p:txEl>
                                              <p:pRg st="0" end="0"/>
                                            </p:txEl>
                                          </p:spTgt>
                                        </p:tgtEl>
                                      </p:cBhvr>
                                    </p:animEffect>
                                    <p:anim calcmode="lin" valueType="num">
                                      <p:cBhvr>
                                        <p:cTn id="10" dur="10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35843">
                                            <p:txEl>
                                              <p:pRg st="0" end="0"/>
                                            </p:txEl>
                                          </p:spTgt>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35845"/>
                                        </p:tgtEl>
                                        <p:attrNameLst>
                                          <p:attrName>style.visibility</p:attrName>
                                        </p:attrNameLst>
                                      </p:cBhvr>
                                      <p:to>
                                        <p:strVal val="visible"/>
                                      </p:to>
                                    </p:set>
                                    <p:animEffect transition="in" filter="fade">
                                      <p:cBhvr>
                                        <p:cTn id="14" dur="1000"/>
                                        <p:tgtEl>
                                          <p:spTgt spid="35845"/>
                                        </p:tgtEl>
                                      </p:cBhvr>
                                    </p:animEffect>
                                    <p:anim calcmode="lin" valueType="num">
                                      <p:cBhvr>
                                        <p:cTn id="15" dur="1000" fill="hold"/>
                                        <p:tgtEl>
                                          <p:spTgt spid="35845"/>
                                        </p:tgtEl>
                                        <p:attrNameLst>
                                          <p:attrName>ppt_x</p:attrName>
                                        </p:attrNameLst>
                                      </p:cBhvr>
                                      <p:tavLst>
                                        <p:tav tm="0">
                                          <p:val>
                                            <p:strVal val="#ppt_x"/>
                                          </p:val>
                                        </p:tav>
                                        <p:tav tm="100000">
                                          <p:val>
                                            <p:strVal val="#ppt_x"/>
                                          </p:val>
                                        </p:tav>
                                      </p:tavLst>
                                    </p:anim>
                                    <p:anim calcmode="lin" valueType="num">
                                      <p:cBhvr>
                                        <p:cTn id="16" dur="1000" fill="hold"/>
                                        <p:tgtEl>
                                          <p:spTgt spid="358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7" fill="hold" display="0">
                  <p:stCondLst>
                    <p:cond delay="indefinite"/>
                  </p:stCondLst>
                  <p:endCondLst>
                    <p:cond evt="onNext" delay="0">
                      <p:tgtEl>
                        <p:sldTgt/>
                      </p:tgtEl>
                    </p:cond>
                    <p:cond evt="onPrev" delay="0">
                      <p:tgtEl>
                        <p:sldTgt/>
                      </p:tgtEl>
                    </p:cond>
                    <p:cond evt="onStopAudio" delay="0">
                      <p:tgtEl>
                        <p:sldTgt/>
                      </p:tgtEl>
                    </p:cond>
                  </p:endCondLst>
                </p:cTn>
                <p:tgtEl>
                  <p:spTgt spid="35846"/>
                </p:tgtEl>
              </p:cMediaNode>
            </p:audio>
          </p:childTnLst>
        </p:cTn>
      </p:par>
    </p:tnLst>
    <p:bldLst>
      <p:bldP spid="358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hm00180_[1]">
            <a:extLst>
              <a:ext uri="{FF2B5EF4-FFF2-40B4-BE49-F238E27FC236}">
                <a16:creationId xmlns:a16="http://schemas.microsoft.com/office/drawing/2014/main" id="{0DF80D36-B1E9-AEAD-F6D3-D8DC8FE8D2EF}"/>
              </a:ext>
            </a:extLst>
          </p:cNvPr>
          <p:cNvPicPr>
            <a:picLocks noGrp="1" noChangeAspect="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381000" y="152400"/>
            <a:ext cx="8763000" cy="1252538"/>
          </a:xfrm>
          <a:noFill/>
          <a:extLst>
            <a:ext uri="{909E8E84-426E-40DD-AFC4-6F175D3DCCD1}">
              <a14:hiddenFill xmlns:a14="http://schemas.microsoft.com/office/drawing/2010/main">
                <a:solidFill>
                  <a:srgbClr val="FFFFFF"/>
                </a:solidFill>
              </a14:hiddenFill>
            </a:ext>
          </a:extLst>
        </p:spPr>
      </p:pic>
      <p:sp>
        <p:nvSpPr>
          <p:cNvPr id="36869" name="AutoShape 5">
            <a:extLst>
              <a:ext uri="{FF2B5EF4-FFF2-40B4-BE49-F238E27FC236}">
                <a16:creationId xmlns:a16="http://schemas.microsoft.com/office/drawing/2014/main" id="{257CA0FA-8EFD-82B0-72AC-4032061BB47A}"/>
              </a:ext>
            </a:extLst>
          </p:cNvPr>
          <p:cNvSpPr>
            <a:spLocks noChangeArrowheads="1"/>
          </p:cNvSpPr>
          <p:nvPr/>
        </p:nvSpPr>
        <p:spPr bwMode="auto">
          <a:xfrm>
            <a:off x="939800" y="1524000"/>
            <a:ext cx="7620000" cy="1371600"/>
          </a:xfrm>
          <a:prstGeom prst="wedgeRectCallout">
            <a:avLst>
              <a:gd name="adj1" fmla="val 28907"/>
              <a:gd name="adj2" fmla="val 152111"/>
            </a:avLst>
          </a:prstGeom>
          <a:solidFill>
            <a:schemeClr val="bg1"/>
          </a:solidFill>
          <a:ln w="9525" algn="ctr">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3600">
                <a:solidFill>
                  <a:srgbClr val="00FF00"/>
                </a:solidFill>
                <a:latin typeface="Impact" panose="020B0806030902050204" pitchFamily="34" charset="0"/>
              </a:rPr>
              <a:t>How does a Dentist fix a tooth cavity </a:t>
            </a:r>
            <a:r>
              <a:rPr lang="en-US" altLang="en-US" sz="3600">
                <a:latin typeface="Impact" panose="020B0806030902050204" pitchFamily="34" charset="0"/>
              </a:rPr>
              <a:t>?</a:t>
            </a:r>
          </a:p>
        </p:txBody>
      </p:sp>
      <p:pic>
        <p:nvPicPr>
          <p:cNvPr id="36871" name="Picture 7">
            <a:hlinkClick r:id="" action="ppaction://media"/>
            <a:extLst>
              <a:ext uri="{FF2B5EF4-FFF2-40B4-BE49-F238E27FC236}">
                <a16:creationId xmlns:a16="http://schemas.microsoft.com/office/drawing/2014/main" id="{CFC1E820-0C7C-A229-4672-FE847865342F}"/>
              </a:ext>
            </a:extLst>
          </p:cNvPr>
          <p:cNvPicPr>
            <a:picLocks noRot="1" noChangeAspect="1" noChangeArrowheads="1"/>
          </p:cNvPicPr>
          <p:nvPr>
            <a:wavAudioFile r:embed="rId1" name="j0388417.wav"/>
          </p:nvPr>
        </p:nvPicPr>
        <p:blipFill>
          <a:blip r:embed="rId5">
            <a:extLst>
              <a:ext uri="{28A0092B-C50C-407E-A947-70E740481C1C}">
                <a14:useLocalDpi xmlns:a14="http://schemas.microsoft.com/office/drawing/2010/main" val="0"/>
              </a:ext>
            </a:extLst>
          </a:blip>
          <a:srcRect/>
          <a:stretch>
            <a:fillRect/>
          </a:stretch>
        </p:blipFill>
        <p:spPr bwMode="auto">
          <a:xfrm>
            <a:off x="85344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6" descr="donkey teeth.jpg">
            <a:extLst>
              <a:ext uri="{FF2B5EF4-FFF2-40B4-BE49-F238E27FC236}">
                <a16:creationId xmlns:a16="http://schemas.microsoft.com/office/drawing/2014/main" id="{C62C39F2-4F39-600E-F7AE-9AC67344820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479987">
            <a:off x="6096000" y="4114800"/>
            <a:ext cx="24384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7" descr="Dentist hyppo.jpg">
            <a:extLst>
              <a:ext uri="{FF2B5EF4-FFF2-40B4-BE49-F238E27FC236}">
                <a16:creationId xmlns:a16="http://schemas.microsoft.com/office/drawing/2014/main" id="{0E973043-6AEF-51B8-6D2B-5C307C7A1BD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429000"/>
            <a:ext cx="4094163"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711" fill="hold"/>
                                        <p:tgtEl>
                                          <p:spTgt spid="36871"/>
                                        </p:tgtEl>
                                      </p:cBhvr>
                                    </p:cmd>
                                  </p:childTnLst>
                                </p:cTn>
                              </p:par>
                              <p:par>
                                <p:cTn id="7" presetID="6" presetClass="entr" presetSubtype="16" fill="hold" grpId="0" nodeType="withEffect">
                                  <p:stCondLst>
                                    <p:cond delay="0"/>
                                  </p:stCondLst>
                                  <p:childTnLst>
                                    <p:set>
                                      <p:cBhvr>
                                        <p:cTn id="8" dur="1" fill="hold">
                                          <p:stCondLst>
                                            <p:cond delay="0"/>
                                          </p:stCondLst>
                                        </p:cTn>
                                        <p:tgtEl>
                                          <p:spTgt spid="36869"/>
                                        </p:tgtEl>
                                        <p:attrNameLst>
                                          <p:attrName>style.visibility</p:attrName>
                                        </p:attrNameLst>
                                      </p:cBhvr>
                                      <p:to>
                                        <p:strVal val="visible"/>
                                      </p:to>
                                    </p:set>
                                    <p:animEffect transition="in" filter="circle(in)">
                                      <p:cBhvr>
                                        <p:cTn id="9" dur="20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90000">
                <p:cTn id="10" fill="hold" display="0">
                  <p:stCondLst>
                    <p:cond delay="indefinite"/>
                  </p:stCondLst>
                  <p:endCondLst>
                    <p:cond evt="onNext" delay="0">
                      <p:tgtEl>
                        <p:sldTgt/>
                      </p:tgtEl>
                    </p:cond>
                    <p:cond evt="onPrev" delay="0">
                      <p:tgtEl>
                        <p:sldTgt/>
                      </p:tgtEl>
                    </p:cond>
                    <p:cond evt="onStopAudio" delay="0">
                      <p:tgtEl>
                        <p:sldTgt/>
                      </p:tgtEl>
                    </p:cond>
                  </p:endCondLst>
                </p:cTn>
                <p:tgtEl>
                  <p:spTgt spid="36871"/>
                </p:tgtEl>
              </p:cMediaNode>
            </p:audio>
          </p:childTnLst>
        </p:cTn>
      </p:par>
    </p:tnLst>
    <p:bldLst>
      <p:bldP spid="368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hm00180_[1]">
            <a:extLst>
              <a:ext uri="{FF2B5EF4-FFF2-40B4-BE49-F238E27FC236}">
                <a16:creationId xmlns:a16="http://schemas.microsoft.com/office/drawing/2014/main" id="{57DF3813-BBCE-2355-7C92-C0533663FA72}"/>
              </a:ext>
            </a:extLst>
          </p:cNvPr>
          <p:cNvPicPr>
            <a:picLocks noGrp="1" noChangeAspect="1" noChangeArrowheads="1"/>
          </p:cNvPicPr>
          <p:nvPr>
            <p:ph type="title"/>
          </p:nvPr>
        </p:nvPicPr>
        <p:blipFill>
          <a:blip r:embed="rId5">
            <a:extLst>
              <a:ext uri="{28A0092B-C50C-407E-A947-70E740481C1C}">
                <a14:useLocalDpi xmlns:a14="http://schemas.microsoft.com/office/drawing/2010/main" val="0"/>
              </a:ext>
            </a:extLst>
          </a:blip>
          <a:srcRect/>
          <a:stretch>
            <a:fillRect/>
          </a:stretch>
        </p:blipFill>
        <p:spPr bwMode="auto">
          <a:xfrm>
            <a:off x="381000" y="228600"/>
            <a:ext cx="8763000" cy="1176338"/>
          </a:xfrm>
          <a:noFill/>
          <a:extLst>
            <a:ext uri="{909E8E84-426E-40DD-AFC4-6F175D3DCCD1}">
              <a14:hiddenFill xmlns:a14="http://schemas.microsoft.com/office/drawing/2010/main">
                <a:solidFill>
                  <a:srgbClr val="FFFFFF"/>
                </a:solidFill>
              </a14:hiddenFill>
            </a:ext>
          </a:extLst>
        </p:spPr>
      </p:pic>
      <p:sp>
        <p:nvSpPr>
          <p:cNvPr id="37891" name="Rectangle 3">
            <a:extLst>
              <a:ext uri="{FF2B5EF4-FFF2-40B4-BE49-F238E27FC236}">
                <a16:creationId xmlns:a16="http://schemas.microsoft.com/office/drawing/2014/main" id="{091EBA8A-030B-F01B-87EF-29353BAFF857}"/>
              </a:ext>
            </a:extLst>
          </p:cNvPr>
          <p:cNvSpPr>
            <a:spLocks noGrp="1" noRot="1"/>
          </p:cNvSpPr>
          <p:nvPr>
            <p:ph idx="1"/>
          </p:nvPr>
        </p:nvSpPr>
        <p:spPr>
          <a:xfrm>
            <a:off x="381000" y="1828800"/>
            <a:ext cx="8610600" cy="914400"/>
          </a:xfrm>
        </p:spPr>
        <p:txBody>
          <a:bodyPr/>
          <a:lstStyle/>
          <a:p>
            <a:pPr eaLnBrk="1" hangingPunct="1">
              <a:lnSpc>
                <a:spcPct val="90000"/>
              </a:lnSpc>
              <a:buClr>
                <a:schemeClr val="tx1"/>
              </a:buClr>
              <a:buFont typeface="Wingdings" panose="05000000000000000000" pitchFamily="2" charset="2"/>
              <a:buNone/>
            </a:pPr>
            <a:r>
              <a:rPr lang="en-US" altLang="en-US" sz="3600">
                <a:latin typeface="Impact" panose="020B0806030902050204" pitchFamily="34" charset="0"/>
              </a:rPr>
              <a:t>They put the tooth  to sleep most of the time</a:t>
            </a:r>
            <a:r>
              <a:rPr lang="en-US" altLang="en-US" sz="3600" b="1">
                <a:latin typeface="Comic Sans MS" panose="030F0702030302020204" pitchFamily="66" charset="0"/>
              </a:rPr>
              <a:t>!</a:t>
            </a:r>
          </a:p>
        </p:txBody>
      </p:sp>
      <p:sp>
        <p:nvSpPr>
          <p:cNvPr id="37894" name="Text Box 6">
            <a:extLst>
              <a:ext uri="{FF2B5EF4-FFF2-40B4-BE49-F238E27FC236}">
                <a16:creationId xmlns:a16="http://schemas.microsoft.com/office/drawing/2014/main" id="{D701955F-4E2F-893B-2A9B-D656D501ED49}"/>
              </a:ext>
            </a:extLst>
          </p:cNvPr>
          <p:cNvSpPr txBox="1">
            <a:spLocks noChangeArrowheads="1"/>
          </p:cNvSpPr>
          <p:nvPr/>
        </p:nvSpPr>
        <p:spPr bwMode="auto">
          <a:xfrm>
            <a:off x="4419600" y="5638800"/>
            <a:ext cx="4006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3600">
                <a:latin typeface="Impact" panose="020B0806030902050204" pitchFamily="34" charset="0"/>
              </a:rPr>
              <a:t>Then they fill it!</a:t>
            </a:r>
          </a:p>
        </p:txBody>
      </p:sp>
      <p:pic>
        <p:nvPicPr>
          <p:cNvPr id="37895" name="Picture 7" descr="j0134849">
            <a:extLst>
              <a:ext uri="{FF2B5EF4-FFF2-40B4-BE49-F238E27FC236}">
                <a16:creationId xmlns:a16="http://schemas.microsoft.com/office/drawing/2014/main" id="{05091CCB-12D3-8D92-2922-C10AB0D4BB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5667375"/>
            <a:ext cx="20574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10">
            <a:hlinkClick r:id="" action="ppaction://media"/>
            <a:extLst>
              <a:ext uri="{FF2B5EF4-FFF2-40B4-BE49-F238E27FC236}">
                <a16:creationId xmlns:a16="http://schemas.microsoft.com/office/drawing/2014/main" id="{4B8312AB-E051-AF42-3687-0D5D6C2E5863}"/>
              </a:ext>
            </a:extLst>
          </p:cNvPr>
          <p:cNvPicPr>
            <a:picLocks noRot="1" noChangeAspect="1" noChangeArrowheads="1"/>
          </p:cNvPicPr>
          <p:nvPr>
            <a:wavAudioFile r:embed="rId1" name="SN00831A.wav"/>
          </p:nvPr>
        </p:nvPicPr>
        <p:blipFill>
          <a:blip r:embed="rId7">
            <a:extLst>
              <a:ext uri="{28A0092B-C50C-407E-A947-70E740481C1C}">
                <a14:useLocalDpi xmlns:a14="http://schemas.microsoft.com/office/drawing/2010/main" val="0"/>
              </a:ext>
            </a:extLst>
          </a:blip>
          <a:srcRect/>
          <a:stretch>
            <a:fillRect/>
          </a:stretch>
        </p:blipFill>
        <p:spPr bwMode="auto">
          <a:xfrm>
            <a:off x="85344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0" name="Picture 12">
            <a:hlinkClick r:id="" action="ppaction://media"/>
            <a:extLst>
              <a:ext uri="{FF2B5EF4-FFF2-40B4-BE49-F238E27FC236}">
                <a16:creationId xmlns:a16="http://schemas.microsoft.com/office/drawing/2014/main" id="{84742F4E-68F9-C532-D2F5-ED15F4015EC3}"/>
              </a:ext>
            </a:extLst>
          </p:cNvPr>
          <p:cNvPicPr>
            <a:picLocks noRot="1" noChangeAspect="1" noChangeArrowheads="1"/>
          </p:cNvPicPr>
          <p:nvPr>
            <a:wavAudioFile r:embed="rId2" name="j0388435.wav"/>
          </p:nvPr>
        </p:nvPicPr>
        <p:blipFill>
          <a:blip r:embed="rId7">
            <a:extLst>
              <a:ext uri="{28A0092B-C50C-407E-A947-70E740481C1C}">
                <a14:useLocalDpi xmlns:a14="http://schemas.microsoft.com/office/drawing/2010/main" val="0"/>
              </a:ext>
            </a:extLst>
          </a:blip>
          <a:srcRect/>
          <a:stretch>
            <a:fillRect/>
          </a:stretch>
        </p:blipFill>
        <p:spPr bwMode="auto">
          <a:xfrm>
            <a:off x="8077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2" name="Picture 12" descr="C:\Users\HP_Administrator\Desktop\Documents\Good ones P\Animals Birds\ANIMALS\ATT00211.jpg">
            <a:extLst>
              <a:ext uri="{FF2B5EF4-FFF2-40B4-BE49-F238E27FC236}">
                <a16:creationId xmlns:a16="http://schemas.microsoft.com/office/drawing/2014/main" id="{B73F6A3C-8F52-BAAF-BEB5-8A1C65FD9EF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00" y="2900363"/>
            <a:ext cx="38100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11" descr="arrow.jpg">
            <a:extLst>
              <a:ext uri="{FF2B5EF4-FFF2-40B4-BE49-F238E27FC236}">
                <a16:creationId xmlns:a16="http://schemas.microsoft.com/office/drawing/2014/main" id="{443BEB35-3CC7-3DC3-B720-6AD7FDA0BB5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953000" y="2514600"/>
            <a:ext cx="11414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1">
            <a:extLst>
              <a:ext uri="{FF2B5EF4-FFF2-40B4-BE49-F238E27FC236}">
                <a16:creationId xmlns:a16="http://schemas.microsoft.com/office/drawing/2014/main" id="{5BC280B8-0636-58E0-B797-9267CC4E2727}"/>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324600" y="2668588"/>
            <a:ext cx="2154238"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813" fill="hold"/>
                                        <p:tgtEl>
                                          <p:spTgt spid="37898"/>
                                        </p:tgtEl>
                                      </p:cBhvr>
                                    </p:cmd>
                                  </p:childTnLst>
                                </p:cTn>
                              </p:par>
                              <p:par>
                                <p:cTn id="7" presetID="10" presetClass="entr" presetSubtype="0" fill="hold" grpId="0" nodeType="withEffect">
                                  <p:stCondLst>
                                    <p:cond delay="0"/>
                                  </p:stCondLst>
                                  <p:childTnLst>
                                    <p:set>
                                      <p:cBhvr>
                                        <p:cTn id="8" dur="1" fill="hold">
                                          <p:stCondLst>
                                            <p:cond delay="0"/>
                                          </p:stCondLst>
                                        </p:cTn>
                                        <p:tgtEl>
                                          <p:spTgt spid="37891">
                                            <p:txEl>
                                              <p:pRg st="0" end="0"/>
                                            </p:txEl>
                                          </p:spTgt>
                                        </p:tgtEl>
                                        <p:attrNameLst>
                                          <p:attrName>style.visibility</p:attrName>
                                        </p:attrNameLst>
                                      </p:cBhvr>
                                      <p:to>
                                        <p:strVal val="visible"/>
                                      </p:to>
                                    </p:set>
                                    <p:animEffect transition="in" filter="fade">
                                      <p:cBhvr>
                                        <p:cTn id="9" dur="2000"/>
                                        <p:tgtEl>
                                          <p:spTgt spid="37891">
                                            <p:txEl>
                                              <p:pRg st="0" end="0"/>
                                            </p:txEl>
                                          </p:spTgt>
                                        </p:tgtEl>
                                      </p:cBhvr>
                                    </p:animEffect>
                                  </p:childTnLst>
                                </p:cTn>
                              </p:par>
                              <p:par>
                                <p:cTn id="10" presetID="3" presetClass="entr" presetSubtype="10" fill="hold" nodeType="withEffect">
                                  <p:stCondLst>
                                    <p:cond delay="0"/>
                                  </p:stCondLst>
                                  <p:childTnLst>
                                    <p:set>
                                      <p:cBhvr>
                                        <p:cTn id="11" dur="1" fill="hold">
                                          <p:stCondLst>
                                            <p:cond delay="0"/>
                                          </p:stCondLst>
                                        </p:cTn>
                                        <p:tgtEl>
                                          <p:spTgt spid="37895"/>
                                        </p:tgtEl>
                                        <p:attrNameLst>
                                          <p:attrName>style.visibility</p:attrName>
                                        </p:attrNameLst>
                                      </p:cBhvr>
                                      <p:to>
                                        <p:strVal val="visible"/>
                                      </p:to>
                                    </p:set>
                                    <p:animEffect transition="in" filter="blinds(horizontal)">
                                      <p:cBhvr>
                                        <p:cTn id="12" dur="500"/>
                                        <p:tgtEl>
                                          <p:spTgt spid="37895"/>
                                        </p:tgtEl>
                                      </p:cBhvr>
                                    </p:animEffect>
                                  </p:childTnLst>
                                </p:cTn>
                              </p:par>
                            </p:childTnLst>
                          </p:cTn>
                        </p:par>
                        <p:par>
                          <p:cTn id="13" fill="hold" nodeType="afterGroup">
                            <p:stCondLst>
                              <p:cond delay="2813"/>
                            </p:stCondLst>
                            <p:childTnLst>
                              <p:par>
                                <p:cTn id="14" presetID="1" presetClass="mediacall" presetSubtype="0" fill="hold" nodeType="afterEffect">
                                  <p:stCondLst>
                                    <p:cond delay="0"/>
                                  </p:stCondLst>
                                  <p:childTnLst>
                                    <p:cmd type="call" cmd="playFrom(0.0)">
                                      <p:cBhvr>
                                        <p:cTn id="15" dur="1898" fill="hold"/>
                                        <p:tgtEl>
                                          <p:spTgt spid="37900"/>
                                        </p:tgtEl>
                                      </p:cBhvr>
                                    </p:cmd>
                                  </p:childTnLst>
                                </p:cTn>
                              </p:par>
                              <p:par>
                                <p:cTn id="16" presetID="10" presetClass="entr" presetSubtype="0" fill="hold" grpId="0" nodeType="withEffect">
                                  <p:stCondLst>
                                    <p:cond delay="0"/>
                                  </p:stCondLst>
                                  <p:childTnLst>
                                    <p:set>
                                      <p:cBhvr>
                                        <p:cTn id="17" dur="1" fill="hold">
                                          <p:stCondLst>
                                            <p:cond delay="0"/>
                                          </p:stCondLst>
                                        </p:cTn>
                                        <p:tgtEl>
                                          <p:spTgt spid="37894"/>
                                        </p:tgtEl>
                                        <p:attrNameLst>
                                          <p:attrName>style.visibility</p:attrName>
                                        </p:attrNameLst>
                                      </p:cBhvr>
                                      <p:to>
                                        <p:strVal val="visible"/>
                                      </p:to>
                                    </p:set>
                                    <p:animEffect transition="in" filter="fade">
                                      <p:cBhvr>
                                        <p:cTn id="18" dur="20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37898"/>
                </p:tgtEl>
              </p:cMediaNode>
            </p:audio>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37900"/>
                </p:tgtEl>
              </p:cMediaNode>
            </p:audio>
          </p:childTnLst>
        </p:cTn>
      </p:par>
    </p:tnLst>
    <p:bldLst>
      <p:bldP spid="37891" grpId="0" build="p"/>
      <p:bldP spid="3789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530" name="Picture 3" descr="hm00180_[1]">
            <a:extLst>
              <a:ext uri="{FF2B5EF4-FFF2-40B4-BE49-F238E27FC236}">
                <a16:creationId xmlns:a16="http://schemas.microsoft.com/office/drawing/2014/main" id="{3103904F-D832-FD0D-965D-2E22686229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AutoShape 5">
            <a:extLst>
              <a:ext uri="{FF2B5EF4-FFF2-40B4-BE49-F238E27FC236}">
                <a16:creationId xmlns:a16="http://schemas.microsoft.com/office/drawing/2014/main" id="{4515E426-7282-5AA3-E0A4-412A94A8ED64}"/>
              </a:ext>
            </a:extLst>
          </p:cNvPr>
          <p:cNvSpPr>
            <a:spLocks noChangeArrowheads="1"/>
          </p:cNvSpPr>
          <p:nvPr/>
        </p:nvSpPr>
        <p:spPr bwMode="auto">
          <a:xfrm>
            <a:off x="381000" y="1143000"/>
            <a:ext cx="5105400" cy="2362200"/>
          </a:xfrm>
          <a:prstGeom prst="wedgeRoundRectCallout">
            <a:avLst>
              <a:gd name="adj1" fmla="val 36338"/>
              <a:gd name="adj2" fmla="val 94102"/>
              <a:gd name="adj3" fmla="val 1666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0246" name="Text Box 6">
            <a:extLst>
              <a:ext uri="{FF2B5EF4-FFF2-40B4-BE49-F238E27FC236}">
                <a16:creationId xmlns:a16="http://schemas.microsoft.com/office/drawing/2014/main" id="{A80758EA-6493-4193-E2FF-4A5EF542AADF}"/>
              </a:ext>
            </a:extLst>
          </p:cNvPr>
          <p:cNvSpPr txBox="1">
            <a:spLocks noChangeArrowheads="1"/>
          </p:cNvSpPr>
          <p:nvPr/>
        </p:nvSpPr>
        <p:spPr bwMode="auto">
          <a:xfrm>
            <a:off x="381000" y="1471613"/>
            <a:ext cx="51054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6000" dirty="0">
                <a:latin typeface="Elephant" panose="02020904090505020303" pitchFamily="18" charset="0"/>
              </a:rPr>
              <a:t>What is  </a:t>
            </a:r>
            <a:r>
              <a:rPr lang="en-US" altLang="en-US" sz="6000" dirty="0">
                <a:solidFill>
                  <a:schemeClr val="hlink"/>
                </a:solidFill>
                <a:latin typeface="Elephant" panose="02020904090505020303" pitchFamily="18" charset="0"/>
              </a:rPr>
              <a:t>plaque</a:t>
            </a:r>
            <a:r>
              <a:rPr lang="en-US" altLang="en-US" sz="6000" dirty="0">
                <a:latin typeface="Elephant" panose="02020904090505020303" pitchFamily="18" charset="0"/>
              </a:rPr>
              <a:t>?</a:t>
            </a:r>
          </a:p>
        </p:txBody>
      </p:sp>
      <p:pic>
        <p:nvPicPr>
          <p:cNvPr id="10247" name="Picture 7">
            <a:hlinkClick r:id="" action="ppaction://media"/>
            <a:extLst>
              <a:ext uri="{FF2B5EF4-FFF2-40B4-BE49-F238E27FC236}">
                <a16:creationId xmlns:a16="http://schemas.microsoft.com/office/drawing/2014/main" id="{086CEB16-A073-7E54-FE4B-4A78E46FB3C2}"/>
              </a:ext>
            </a:extLst>
          </p:cNvPr>
          <p:cNvPicPr>
            <a:picLocks noRot="1" noChangeAspect="1" noChangeArrowheads="1"/>
          </p:cNvPicPr>
          <p:nvPr>
            <a:wavAudioFile r:embed="rId1" name="j0388630.wav"/>
          </p:nvPr>
        </p:nvPicPr>
        <p:blipFill>
          <a:blip r:embed="rId5">
            <a:extLst>
              <a:ext uri="{28A0092B-C50C-407E-A947-70E740481C1C}">
                <a14:useLocalDpi xmlns:a14="http://schemas.microsoft.com/office/drawing/2010/main" val="0"/>
              </a:ext>
            </a:extLst>
          </a:blip>
          <a:srcRect/>
          <a:stretch>
            <a:fillRect/>
          </a:stretch>
        </p:blipFill>
        <p:spPr bwMode="auto">
          <a:xfrm>
            <a:off x="8839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8" descr="plaque.jpg">
            <a:extLst>
              <a:ext uri="{FF2B5EF4-FFF2-40B4-BE49-F238E27FC236}">
                <a16:creationId xmlns:a16="http://schemas.microsoft.com/office/drawing/2014/main" id="{47DF43F6-CC41-FA56-5D6D-A48D849344C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4191000"/>
            <a:ext cx="24765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
            <a:extLst>
              <a:ext uri="{FF2B5EF4-FFF2-40B4-BE49-F238E27FC236}">
                <a16:creationId xmlns:a16="http://schemas.microsoft.com/office/drawing/2014/main" id="{8DC325AA-7C5B-820D-0FB6-49CA04BE43F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3775075"/>
            <a:ext cx="3781425"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235" fill="hold"/>
                                        <p:tgtEl>
                                          <p:spTgt spid="10247"/>
                                        </p:tgtEl>
                                      </p:cBhvr>
                                    </p:cmd>
                                  </p:childTnLst>
                                </p:cTn>
                              </p:par>
                              <p:par>
                                <p:cTn id="7" presetID="29" presetClass="entr" presetSubtype="0" fill="hold" grpId="0" nodeType="withEffect">
                                  <p:stCondLst>
                                    <p:cond delay="0"/>
                                  </p:stCondLst>
                                  <p:childTnLst>
                                    <p:set>
                                      <p:cBhvr>
                                        <p:cTn id="8" dur="1" fill="hold">
                                          <p:stCondLst>
                                            <p:cond delay="0"/>
                                          </p:stCondLst>
                                        </p:cTn>
                                        <p:tgtEl>
                                          <p:spTgt spid="10246"/>
                                        </p:tgtEl>
                                        <p:attrNameLst>
                                          <p:attrName>style.visibility</p:attrName>
                                        </p:attrNameLst>
                                      </p:cBhvr>
                                      <p:to>
                                        <p:strVal val="visible"/>
                                      </p:to>
                                    </p:set>
                                    <p:anim calcmode="lin" valueType="num">
                                      <p:cBhvr>
                                        <p:cTn id="9" dur="1000" fill="hold"/>
                                        <p:tgtEl>
                                          <p:spTgt spid="10246"/>
                                        </p:tgtEl>
                                        <p:attrNameLst>
                                          <p:attrName>ppt_x</p:attrName>
                                        </p:attrNameLst>
                                      </p:cBhvr>
                                      <p:tavLst>
                                        <p:tav tm="0">
                                          <p:val>
                                            <p:strVal val="#ppt_x-.2"/>
                                          </p:val>
                                        </p:tav>
                                        <p:tav tm="100000">
                                          <p:val>
                                            <p:strVal val="#ppt_x"/>
                                          </p:val>
                                        </p:tav>
                                      </p:tavLst>
                                    </p:anim>
                                    <p:anim calcmode="lin" valueType="num">
                                      <p:cBhvr>
                                        <p:cTn id="10" dur="1000" fill="hold"/>
                                        <p:tgtEl>
                                          <p:spTgt spid="10246"/>
                                        </p:tgtEl>
                                        <p:attrNameLst>
                                          <p:attrName>ppt_y</p:attrName>
                                        </p:attrNameLst>
                                      </p:cBhvr>
                                      <p:tavLst>
                                        <p:tav tm="0">
                                          <p:val>
                                            <p:strVal val="#ppt_y"/>
                                          </p:val>
                                        </p:tav>
                                        <p:tav tm="100000">
                                          <p:val>
                                            <p:strVal val="#ppt_y"/>
                                          </p:val>
                                        </p:tav>
                                      </p:tavLst>
                                    </p:anim>
                                    <p:animEffect transition="in" filter="wipe(right)" prLst="gradientSize: 0.1">
                                      <p:cBhvr>
                                        <p:cTn id="11" dur="10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0247"/>
                </p:tgtEl>
              </p:cMediaNode>
            </p:audio>
          </p:childTnLst>
        </p:cTn>
      </p:par>
    </p:tnLst>
    <p:bldLst>
      <p:bldP spid="102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hm00180_[1]">
            <a:extLst>
              <a:ext uri="{FF2B5EF4-FFF2-40B4-BE49-F238E27FC236}">
                <a16:creationId xmlns:a16="http://schemas.microsoft.com/office/drawing/2014/main" id="{A18C1C02-7578-5D51-A7EA-8B8B431AC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4">
            <a:extLst>
              <a:ext uri="{FF2B5EF4-FFF2-40B4-BE49-F238E27FC236}">
                <a16:creationId xmlns:a16="http://schemas.microsoft.com/office/drawing/2014/main" id="{1AEE1F31-E4DA-303F-AA90-18689AD088F2}"/>
              </a:ext>
            </a:extLst>
          </p:cNvPr>
          <p:cNvSpPr txBox="1">
            <a:spLocks noChangeArrowheads="1"/>
          </p:cNvSpPr>
          <p:nvPr/>
        </p:nvSpPr>
        <p:spPr bwMode="auto">
          <a:xfrm>
            <a:off x="685800" y="3733800"/>
            <a:ext cx="2514600" cy="762000"/>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en-US" altLang="en-US" sz="4400" dirty="0">
                <a:solidFill>
                  <a:schemeClr val="accent1">
                    <a:lumMod val="75000"/>
                  </a:schemeClr>
                </a:solidFill>
                <a:latin typeface="Impact" panose="020B0806030902050204" pitchFamily="34" charset="0"/>
              </a:rPr>
              <a:t>Bacteria</a:t>
            </a:r>
          </a:p>
        </p:txBody>
      </p:sp>
      <p:sp>
        <p:nvSpPr>
          <p:cNvPr id="16388" name="Text Box 5">
            <a:extLst>
              <a:ext uri="{FF2B5EF4-FFF2-40B4-BE49-F238E27FC236}">
                <a16:creationId xmlns:a16="http://schemas.microsoft.com/office/drawing/2014/main" id="{2F8A2A5B-7A24-1DA0-D130-CE35F8F6DC0C}"/>
              </a:ext>
            </a:extLst>
          </p:cNvPr>
          <p:cNvSpPr txBox="1">
            <a:spLocks noChangeArrowheads="1"/>
          </p:cNvSpPr>
          <p:nvPr/>
        </p:nvSpPr>
        <p:spPr bwMode="auto">
          <a:xfrm>
            <a:off x="6705600" y="4267200"/>
            <a:ext cx="1828800" cy="762000"/>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en-US" altLang="en-US" sz="4400" dirty="0">
                <a:solidFill>
                  <a:schemeClr val="tx2">
                    <a:lumMod val="50000"/>
                  </a:schemeClr>
                </a:solidFill>
                <a:latin typeface="Impact" panose="020B0806030902050204" pitchFamily="34" charset="0"/>
              </a:rPr>
              <a:t>Bugs</a:t>
            </a:r>
          </a:p>
        </p:txBody>
      </p:sp>
      <p:sp>
        <p:nvSpPr>
          <p:cNvPr id="24581" name="Text Box 6">
            <a:extLst>
              <a:ext uri="{FF2B5EF4-FFF2-40B4-BE49-F238E27FC236}">
                <a16:creationId xmlns:a16="http://schemas.microsoft.com/office/drawing/2014/main" id="{B311012D-93F8-ED40-851F-92A841B11033}"/>
              </a:ext>
            </a:extLst>
          </p:cNvPr>
          <p:cNvSpPr txBox="1">
            <a:spLocks noChangeArrowheads="1"/>
          </p:cNvSpPr>
          <p:nvPr/>
        </p:nvSpPr>
        <p:spPr bwMode="auto">
          <a:xfrm>
            <a:off x="3657600" y="5562600"/>
            <a:ext cx="1905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400">
                <a:solidFill>
                  <a:srgbClr val="FF0000"/>
                </a:solidFill>
                <a:latin typeface="Impact" panose="020B0806030902050204" pitchFamily="34" charset="0"/>
              </a:rPr>
              <a:t>Germs</a:t>
            </a:r>
          </a:p>
        </p:txBody>
      </p:sp>
      <p:pic>
        <p:nvPicPr>
          <p:cNvPr id="11272" name="Picture 8">
            <a:extLst>
              <a:ext uri="{FF2B5EF4-FFF2-40B4-BE49-F238E27FC236}">
                <a16:creationId xmlns:a16="http://schemas.microsoft.com/office/drawing/2014/main" id="{1A5C916B-FD64-A755-F6FD-4011DFC203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76400"/>
            <a:ext cx="20669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12">
            <a:hlinkClick r:id="" action="ppaction://media"/>
            <a:extLst>
              <a:ext uri="{FF2B5EF4-FFF2-40B4-BE49-F238E27FC236}">
                <a16:creationId xmlns:a16="http://schemas.microsoft.com/office/drawing/2014/main" id="{D2E8AC2D-72EF-82FE-B0D5-CB0091338170}"/>
              </a:ext>
            </a:extLst>
          </p:cNvPr>
          <p:cNvPicPr>
            <a:picLocks noRot="1" noChangeAspect="1" noChangeArrowheads="1"/>
          </p:cNvPicPr>
          <p:nvPr>
            <a:wavAudioFile r:embed="rId1" name="MSSN00767A0000[2].wav"/>
          </p:nvPr>
        </p:nvPicPr>
        <p:blipFill>
          <a:blip r:embed="rId6">
            <a:extLst>
              <a:ext uri="{28A0092B-C50C-407E-A947-70E740481C1C}">
                <a14:useLocalDpi xmlns:a14="http://schemas.microsoft.com/office/drawing/2010/main" val="0"/>
              </a:ext>
            </a:extLst>
          </a:blip>
          <a:srcRect/>
          <a:stretch>
            <a:fillRect/>
          </a:stretch>
        </p:blipFill>
        <p:spPr bwMode="auto">
          <a:xfrm>
            <a:off x="8610600" y="6400800"/>
            <a:ext cx="7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Picture 13">
            <a:hlinkClick r:id="" action="ppaction://media"/>
            <a:extLst>
              <a:ext uri="{FF2B5EF4-FFF2-40B4-BE49-F238E27FC236}">
                <a16:creationId xmlns:a16="http://schemas.microsoft.com/office/drawing/2014/main" id="{2A72E991-DCC4-4FBC-1818-242B5D9B45D7}"/>
              </a:ext>
            </a:extLst>
          </p:cNvPr>
          <p:cNvPicPr>
            <a:picLocks noRot="1" noChangeAspect="1" noChangeArrowheads="1"/>
          </p:cNvPicPr>
          <p:nvPr>
            <a:wavAudioFile r:embed="rId1" name="MSSN00767A0000[2].wav"/>
          </p:nvPr>
        </p:nvPicPr>
        <p:blipFill>
          <a:blip r:embed="rId6">
            <a:extLst>
              <a:ext uri="{28A0092B-C50C-407E-A947-70E740481C1C}">
                <a14:useLocalDpi xmlns:a14="http://schemas.microsoft.com/office/drawing/2010/main" val="0"/>
              </a:ext>
            </a:extLst>
          </a:blip>
          <a:srcRect/>
          <a:stretch>
            <a:fillRect/>
          </a:stretch>
        </p:blipFill>
        <p:spPr bwMode="auto">
          <a:xfrm>
            <a:off x="8305800" y="6400800"/>
            <a:ext cx="15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14">
            <a:hlinkClick r:id="" action="ppaction://media"/>
            <a:extLst>
              <a:ext uri="{FF2B5EF4-FFF2-40B4-BE49-F238E27FC236}">
                <a16:creationId xmlns:a16="http://schemas.microsoft.com/office/drawing/2014/main" id="{1790ED3E-B621-F18A-86A2-3F3BDF73E92A}"/>
              </a:ext>
            </a:extLst>
          </p:cNvPr>
          <p:cNvPicPr>
            <a:picLocks noRot="1" noChangeAspect="1" noChangeArrowheads="1"/>
          </p:cNvPicPr>
          <p:nvPr>
            <a:wavAudioFile r:embed="rId1" name="MSSN00767A0000[2].wav"/>
          </p:nvPr>
        </p:nvPicPr>
        <p:blipFill>
          <a:blip r:embed="rId6">
            <a:extLst>
              <a:ext uri="{28A0092B-C50C-407E-A947-70E740481C1C}">
                <a14:useLocalDpi xmlns:a14="http://schemas.microsoft.com/office/drawing/2010/main" val="0"/>
              </a:ext>
            </a:extLst>
          </a:blip>
          <a:srcRect/>
          <a:stretch>
            <a:fillRect/>
          </a:stretch>
        </p:blipFill>
        <p:spPr bwMode="auto">
          <a:xfrm>
            <a:off x="8839200" y="6400800"/>
            <a:ext cx="15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2">
            <a:extLst>
              <a:ext uri="{FF2B5EF4-FFF2-40B4-BE49-F238E27FC236}">
                <a16:creationId xmlns:a16="http://schemas.microsoft.com/office/drawing/2014/main" id="{CD7D13EF-F4E2-5CBA-837F-33F47618BBD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23925" y="4876800"/>
            <a:ext cx="187642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3">
            <a:extLst>
              <a:ext uri="{FF2B5EF4-FFF2-40B4-BE49-F238E27FC236}">
                <a16:creationId xmlns:a16="http://schemas.microsoft.com/office/drawing/2014/main" id="{718EB6E0-8DA1-B023-D32C-14F1037F16F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533775" y="3038475"/>
            <a:ext cx="2152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4">
            <a:extLst>
              <a:ext uri="{FF2B5EF4-FFF2-40B4-BE49-F238E27FC236}">
                <a16:creationId xmlns:a16="http://schemas.microsoft.com/office/drawing/2014/main" id="{66A1C92F-DF06-01AE-78C4-9F3CF2D4CFF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289675" y="1885950"/>
            <a:ext cx="23209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1272"/>
                                        </p:tgtEl>
                                        <p:attrNameLst>
                                          <p:attrName>style.visibility</p:attrName>
                                        </p:attrNameLst>
                                      </p:cBhvr>
                                      <p:to>
                                        <p:strVal val="visible"/>
                                      </p:to>
                                    </p:set>
                                    <p:anim calcmode="lin" valueType="num">
                                      <p:cBhvr>
                                        <p:cTn id="7" dur="500" fill="hold"/>
                                        <p:tgtEl>
                                          <p:spTgt spid="11272"/>
                                        </p:tgtEl>
                                        <p:attrNameLst>
                                          <p:attrName>ppt_w</p:attrName>
                                        </p:attrNameLst>
                                      </p:cBhvr>
                                      <p:tavLst>
                                        <p:tav tm="0">
                                          <p:val>
                                            <p:fltVal val="0"/>
                                          </p:val>
                                        </p:tav>
                                        <p:tav tm="100000">
                                          <p:val>
                                            <p:strVal val="#ppt_w"/>
                                          </p:val>
                                        </p:tav>
                                      </p:tavLst>
                                    </p:anim>
                                    <p:anim calcmode="lin" valueType="num">
                                      <p:cBhvr>
                                        <p:cTn id="8" dur="500" fill="hold"/>
                                        <p:tgtEl>
                                          <p:spTgt spid="11272"/>
                                        </p:tgtEl>
                                        <p:attrNameLst>
                                          <p:attrName>ppt_h</p:attrName>
                                        </p:attrNameLst>
                                      </p:cBhvr>
                                      <p:tavLst>
                                        <p:tav tm="0">
                                          <p:val>
                                            <p:fltVal val="0"/>
                                          </p:val>
                                        </p:tav>
                                        <p:tav tm="100000">
                                          <p:val>
                                            <p:strVal val="#ppt_h"/>
                                          </p:val>
                                        </p:tav>
                                      </p:tavLst>
                                    </p:anim>
                                    <p:anim calcmode="lin" valueType="num">
                                      <p:cBhvr>
                                        <p:cTn id="9" dur="500" fill="hold"/>
                                        <p:tgtEl>
                                          <p:spTgt spid="11272"/>
                                        </p:tgtEl>
                                        <p:attrNameLst>
                                          <p:attrName>style.rotation</p:attrName>
                                        </p:attrNameLst>
                                      </p:cBhvr>
                                      <p:tavLst>
                                        <p:tav tm="0">
                                          <p:val>
                                            <p:fltVal val="90"/>
                                          </p:val>
                                        </p:tav>
                                        <p:tav tm="100000">
                                          <p:val>
                                            <p:fltVal val="0"/>
                                          </p:val>
                                        </p:tav>
                                      </p:tavLst>
                                    </p:anim>
                                    <p:animEffect transition="in" filter="fade">
                                      <p:cBhvr>
                                        <p:cTn id="10" dur="500"/>
                                        <p:tgtEl>
                                          <p:spTgt spid="11272"/>
                                        </p:tgtEl>
                                      </p:cBhvr>
                                    </p:animEffect>
                                  </p:childTnLst>
                                </p:cTn>
                              </p:par>
                            </p:childTnLst>
                          </p:cTn>
                        </p:par>
                        <p:par>
                          <p:cTn id="11" fill="hold" nodeType="afterGroup">
                            <p:stCondLst>
                              <p:cond delay="500"/>
                            </p:stCondLst>
                            <p:childTnLst>
                              <p:par>
                                <p:cTn id="12" presetID="1" presetClass="mediacall" presetSubtype="0" fill="hold" nodeType="afterEffect">
                                  <p:stCondLst>
                                    <p:cond delay="0"/>
                                  </p:stCondLst>
                                  <p:childTnLst>
                                    <p:cmd type="call" cmd="playFrom(0.0)">
                                      <p:cBhvr>
                                        <p:cTn id="13" dur="953" fill="hold"/>
                                        <p:tgtEl>
                                          <p:spTgt spid="11276"/>
                                        </p:tgtEl>
                                      </p:cBhvr>
                                    </p:cmd>
                                  </p:childTnLst>
                                </p:cTn>
                              </p:par>
                            </p:childTnLst>
                          </p:cTn>
                        </p:par>
                        <p:par>
                          <p:cTn id="14" fill="hold" nodeType="afterGroup">
                            <p:stCondLst>
                              <p:cond delay="1453"/>
                            </p:stCondLst>
                            <p:childTnLst>
                              <p:par>
                                <p:cTn id="15" presetID="1" presetClass="mediacall" presetSubtype="0" fill="hold" nodeType="afterEffect">
                                  <p:stCondLst>
                                    <p:cond delay="0"/>
                                  </p:stCondLst>
                                  <p:childTnLst>
                                    <p:cmd type="call" cmd="playFrom(0.0)">
                                      <p:cBhvr>
                                        <p:cTn id="16" dur="953" fill="hold"/>
                                        <p:tgtEl>
                                          <p:spTgt spid="11277"/>
                                        </p:tgtEl>
                                      </p:cBhvr>
                                    </p:cmd>
                                  </p:childTnLst>
                                </p:cTn>
                              </p:par>
                            </p:childTnLst>
                          </p:cTn>
                        </p:par>
                        <p:par>
                          <p:cTn id="17" fill="hold" nodeType="afterGroup">
                            <p:stCondLst>
                              <p:cond delay="2406"/>
                            </p:stCondLst>
                            <p:childTnLst>
                              <p:par>
                                <p:cTn id="18" presetID="1" presetClass="mediacall" presetSubtype="0" fill="hold" nodeType="afterEffect">
                                  <p:stCondLst>
                                    <p:cond delay="0"/>
                                  </p:stCondLst>
                                  <p:childTnLst>
                                    <p:cmd type="call" cmd="playFrom(0.0)">
                                      <p:cBhvr>
                                        <p:cTn id="19" dur="953" fill="hold"/>
                                        <p:tgtEl>
                                          <p:spTgt spid="1127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11276"/>
                </p:tgtEl>
              </p:cMediaNode>
            </p:audio>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11277"/>
                </p:tgtEl>
              </p:cMediaNode>
            </p:audio>
            <p:audio>
              <p:cMediaNode>
                <p:cTn id="22" fill="hold" display="0">
                  <p:stCondLst>
                    <p:cond delay="indefinite"/>
                  </p:stCondLst>
                  <p:endCondLst>
                    <p:cond evt="onNext" delay="0">
                      <p:tgtEl>
                        <p:sldTgt/>
                      </p:tgtEl>
                    </p:cond>
                    <p:cond evt="onPrev" delay="0">
                      <p:tgtEl>
                        <p:sldTgt/>
                      </p:tgtEl>
                    </p:cond>
                    <p:cond evt="onStopAudio" delay="0">
                      <p:tgtEl>
                        <p:sldTgt/>
                      </p:tgtEl>
                    </p:cond>
                  </p:endCondLst>
                </p:cTn>
                <p:tgtEl>
                  <p:spTgt spid="1127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a:extLst>
              <a:ext uri="{FF2B5EF4-FFF2-40B4-BE49-F238E27FC236}">
                <a16:creationId xmlns:a16="http://schemas.microsoft.com/office/drawing/2014/main" id="{170B1213-BE54-8762-3976-DE55F395AF3A}"/>
              </a:ext>
            </a:extLst>
          </p:cNvPr>
          <p:cNvSpPr>
            <a:spLocks noGrp="1" noChangeArrowheads="1"/>
          </p:cNvSpPr>
          <p:nvPr>
            <p:ph type="ctrTitle"/>
          </p:nvPr>
        </p:nvSpPr>
        <p:spPr>
          <a:xfrm>
            <a:off x="609600" y="2438400"/>
            <a:ext cx="5029200" cy="3048000"/>
          </a:xfrm>
        </p:spPr>
        <p:txBody>
          <a:bodyPr/>
          <a:lstStyle/>
          <a:p>
            <a:pPr eaLnBrk="1" fontAlgn="auto" hangingPunct="1">
              <a:spcAft>
                <a:spcPts val="0"/>
              </a:spcAft>
              <a:defRPr/>
            </a:pPr>
            <a:r>
              <a:rPr lang="en-US" sz="6000" dirty="0">
                <a:solidFill>
                  <a:srgbClr val="FF0000"/>
                </a:solidFill>
                <a:latin typeface="Australian Sunrise" pitchFamily="2" charset="0"/>
              </a:rPr>
              <a:t>   MAKE </a:t>
            </a:r>
            <a:br>
              <a:rPr lang="en-US" sz="6000" dirty="0">
                <a:solidFill>
                  <a:srgbClr val="FF0000"/>
                </a:solidFill>
                <a:latin typeface="Australian Sunrise" pitchFamily="2" charset="0"/>
              </a:rPr>
            </a:br>
            <a:r>
              <a:rPr lang="en-US" sz="6000" dirty="0">
                <a:solidFill>
                  <a:srgbClr val="FF0000"/>
                </a:solidFill>
                <a:latin typeface="Australian Sunrise" pitchFamily="2" charset="0"/>
              </a:rPr>
              <a:t>       IT </a:t>
            </a:r>
            <a:br>
              <a:rPr lang="en-US" sz="6000" dirty="0">
                <a:solidFill>
                  <a:srgbClr val="FF0000"/>
                </a:solidFill>
                <a:latin typeface="Australian Sunrise" pitchFamily="2" charset="0"/>
              </a:rPr>
            </a:br>
            <a:r>
              <a:rPr lang="en-US" sz="6000" dirty="0">
                <a:solidFill>
                  <a:srgbClr val="FF0000"/>
                </a:solidFill>
                <a:latin typeface="Australian Sunrise" pitchFamily="2" charset="0"/>
              </a:rPr>
              <a:t>  HARDER</a:t>
            </a:r>
          </a:p>
        </p:txBody>
      </p:sp>
      <p:sp>
        <p:nvSpPr>
          <p:cNvPr id="26627" name="Rectangle 6">
            <a:extLst>
              <a:ext uri="{FF2B5EF4-FFF2-40B4-BE49-F238E27FC236}">
                <a16:creationId xmlns:a16="http://schemas.microsoft.com/office/drawing/2014/main" id="{3CA48429-2277-C7FC-1FC3-94EB337385DC}"/>
              </a:ext>
            </a:extLst>
          </p:cNvPr>
          <p:cNvSpPr>
            <a:spLocks noGrp="1"/>
          </p:cNvSpPr>
          <p:nvPr>
            <p:ph type="subTitle" idx="1"/>
          </p:nvPr>
        </p:nvSpPr>
        <p:spPr>
          <a:xfrm>
            <a:off x="457200" y="228600"/>
            <a:ext cx="8610600" cy="1828800"/>
          </a:xfrm>
        </p:spPr>
        <p:txBody>
          <a:bodyPr/>
          <a:lstStyle/>
          <a:p>
            <a:pPr eaLnBrk="1" hangingPunct="1">
              <a:spcBef>
                <a:spcPct val="0"/>
              </a:spcBef>
            </a:pPr>
            <a:r>
              <a:rPr lang="en-US" altLang="en-US" sz="3600" dirty="0">
                <a:solidFill>
                  <a:schemeClr val="folHlink"/>
                </a:solidFill>
                <a:latin typeface="Cooper Black" panose="0208090404030B020404" pitchFamily="18" charset="0"/>
              </a:rPr>
              <a:t>PLAQUE  N E </a:t>
            </a:r>
            <a:r>
              <a:rPr lang="en-US" altLang="en-US" sz="3600" dirty="0" err="1">
                <a:solidFill>
                  <a:schemeClr val="folHlink"/>
                </a:solidFill>
                <a:latin typeface="Cooper Black" panose="0208090404030B020404" pitchFamily="18" charset="0"/>
              </a:rPr>
              <a:t>E</a:t>
            </a:r>
            <a:r>
              <a:rPr lang="en-US" altLang="en-US" sz="3600" dirty="0">
                <a:solidFill>
                  <a:schemeClr val="folHlink"/>
                </a:solidFill>
                <a:latin typeface="Cooper Black" panose="0208090404030B020404" pitchFamily="18" charset="0"/>
              </a:rPr>
              <a:t> DS  TO  STAY  I N </a:t>
            </a:r>
          </a:p>
          <a:p>
            <a:pPr eaLnBrk="1" hangingPunct="1">
              <a:spcBef>
                <a:spcPct val="0"/>
              </a:spcBef>
            </a:pPr>
            <a:r>
              <a:rPr lang="en-US" altLang="en-US" sz="3600" dirty="0">
                <a:solidFill>
                  <a:schemeClr val="folHlink"/>
                </a:solidFill>
                <a:latin typeface="Cooper Black" panose="0208090404030B020404" pitchFamily="18" charset="0"/>
              </a:rPr>
              <a:t>                 </a:t>
            </a:r>
            <a:r>
              <a:rPr lang="en-US" altLang="en-US" sz="4000" dirty="0">
                <a:solidFill>
                  <a:srgbClr val="FFFF00"/>
                </a:solidFill>
                <a:latin typeface="Cooper Black" panose="0208090404030B020404" pitchFamily="18" charset="0"/>
              </a:rPr>
              <a:t>O N E   S POT</a:t>
            </a:r>
          </a:p>
          <a:p>
            <a:pPr eaLnBrk="1" hangingPunct="1">
              <a:spcBef>
                <a:spcPct val="0"/>
              </a:spcBef>
            </a:pPr>
            <a:r>
              <a:rPr lang="en-US" altLang="en-US" sz="3600" dirty="0">
                <a:solidFill>
                  <a:schemeClr val="folHlink"/>
                </a:solidFill>
                <a:latin typeface="Cooper Black" panose="0208090404030B020404" pitchFamily="18" charset="0"/>
              </a:rPr>
              <a:t>    FOR  A   </a:t>
            </a:r>
            <a:r>
              <a:rPr lang="en-US" altLang="en-US" sz="5400" dirty="0">
                <a:solidFill>
                  <a:srgbClr val="FF66CC"/>
                </a:solidFill>
                <a:latin typeface="Cooper Black" panose="0208090404030B020404" pitchFamily="18" charset="0"/>
              </a:rPr>
              <a:t>LONG   TIME</a:t>
            </a:r>
          </a:p>
        </p:txBody>
      </p:sp>
      <p:pic>
        <p:nvPicPr>
          <p:cNvPr id="26628" name="Picture 5" descr="hm00180_[1]">
            <a:extLst>
              <a:ext uri="{FF2B5EF4-FFF2-40B4-BE49-F238E27FC236}">
                <a16:creationId xmlns:a16="http://schemas.microsoft.com/office/drawing/2014/main" id="{3D1645AC-7496-54A6-46A9-EE37F5437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656263"/>
            <a:ext cx="91440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MSj04310690000[1].wav">
            <a:hlinkClick r:id="" action="ppaction://media"/>
            <a:extLst>
              <a:ext uri="{FF2B5EF4-FFF2-40B4-BE49-F238E27FC236}">
                <a16:creationId xmlns:a16="http://schemas.microsoft.com/office/drawing/2014/main" id="{E487A8C0-4E09-2180-D9C8-DF9C55097A89}"/>
              </a:ext>
            </a:extLst>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8458200" y="5257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
            <a:extLst>
              <a:ext uri="{FF2B5EF4-FFF2-40B4-BE49-F238E27FC236}">
                <a16:creationId xmlns:a16="http://schemas.microsoft.com/office/drawing/2014/main" id="{45932D0D-064A-B90E-D8D1-87C715DDAC2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793566">
            <a:off x="5334000" y="2586038"/>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6020"/>
                                        </p:tgtEl>
                                        <p:attrNameLst>
                                          <p:attrName>style.visibility</p:attrName>
                                        </p:attrNameLst>
                                      </p:cBhvr>
                                      <p:to>
                                        <p:strVal val="visible"/>
                                      </p:to>
                                    </p:set>
                                    <p:animEffect transition="in" filter="box(in)">
                                      <p:cBhvr>
                                        <p:cTn id="7" dur="500"/>
                                        <p:tgtEl>
                                          <p:spTgt spid="860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mph" presetSubtype="0" fill="hold" nodeType="clickEffect">
                                  <p:stCondLst>
                                    <p:cond delay="0"/>
                                  </p:stCondLst>
                                  <p:childTnLst>
                                    <p:animRot by="21600000">
                                      <p:cBhvr>
                                        <p:cTn id="11" dur="2000" fill="hold"/>
                                        <p:tgtEl>
                                          <p:spTgt spid="86020"/>
                                        </p:tgtEl>
                                        <p:attrNameLst>
                                          <p:attrName>r</p:attrName>
                                        </p:attrNameLst>
                                      </p:cBhvr>
                                    </p:animRot>
                                  </p:childTnLst>
                                </p:cTn>
                              </p:par>
                            </p:childTnLst>
                          </p:cTn>
                        </p:par>
                        <p:par>
                          <p:cTn id="12" fill="hold" nodeType="afterGroup">
                            <p:stCondLst>
                              <p:cond delay="2000"/>
                            </p:stCondLst>
                            <p:childTnLst>
                              <p:par>
                                <p:cTn id="13" presetID="1" presetClass="mediacall" presetSubtype="0" fill="hold" nodeType="afterEffect">
                                  <p:stCondLst>
                                    <p:cond delay="0"/>
                                  </p:stCondLst>
                                  <p:childTnLst>
                                    <p:cmd type="call" cmd="playFrom(0.0)">
                                      <p:cBhvr>
                                        <p:cTn id="14" dur="18001" fill="hold"/>
                                        <p:tgtEl>
                                          <p:spTgt spid="860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8602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descr="hm00180_[1]">
            <a:extLst>
              <a:ext uri="{FF2B5EF4-FFF2-40B4-BE49-F238E27FC236}">
                <a16:creationId xmlns:a16="http://schemas.microsoft.com/office/drawing/2014/main" id="{96A66241-0EDA-BE6A-FAF3-4ADEB3E452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AutoShape 5">
            <a:extLst>
              <a:ext uri="{FF2B5EF4-FFF2-40B4-BE49-F238E27FC236}">
                <a16:creationId xmlns:a16="http://schemas.microsoft.com/office/drawing/2014/main" id="{D307A9F7-609C-9BD5-1042-7D8F47ABD043}"/>
              </a:ext>
            </a:extLst>
          </p:cNvPr>
          <p:cNvSpPr>
            <a:spLocks noChangeArrowheads="1"/>
          </p:cNvSpPr>
          <p:nvPr/>
        </p:nvSpPr>
        <p:spPr bwMode="auto">
          <a:xfrm>
            <a:off x="381000" y="1371600"/>
            <a:ext cx="4038600" cy="3429000"/>
          </a:xfrm>
          <a:prstGeom prst="wedgeEllipseCallout">
            <a:avLst>
              <a:gd name="adj1" fmla="val 64468"/>
              <a:gd name="adj2" fmla="val 70046"/>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pic>
        <p:nvPicPr>
          <p:cNvPr id="12295" name="Picture 7" descr="hm00181_[1]">
            <a:extLst>
              <a:ext uri="{FF2B5EF4-FFF2-40B4-BE49-F238E27FC236}">
                <a16:creationId xmlns:a16="http://schemas.microsoft.com/office/drawing/2014/main" id="{A3C83169-A038-31F3-9C7D-EF41310EBF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1600200"/>
            <a:ext cx="12192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 Box 8">
            <a:extLst>
              <a:ext uri="{FF2B5EF4-FFF2-40B4-BE49-F238E27FC236}">
                <a16:creationId xmlns:a16="http://schemas.microsoft.com/office/drawing/2014/main" id="{77A72B73-DF27-F56F-F605-E482CB18804B}"/>
              </a:ext>
            </a:extLst>
          </p:cNvPr>
          <p:cNvSpPr txBox="1">
            <a:spLocks noChangeArrowheads="1"/>
          </p:cNvSpPr>
          <p:nvPr/>
        </p:nvSpPr>
        <p:spPr bwMode="auto">
          <a:xfrm>
            <a:off x="1066800" y="1828800"/>
            <a:ext cx="28194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4400">
                <a:latin typeface="Impact" panose="020B0806030902050204" pitchFamily="34" charset="0"/>
              </a:rPr>
              <a:t>HOW DO WE </a:t>
            </a:r>
            <a:r>
              <a:rPr lang="en-US" altLang="en-US" sz="4400">
                <a:solidFill>
                  <a:srgbClr val="FF0000"/>
                </a:solidFill>
                <a:latin typeface="Impact" panose="020B0806030902050204" pitchFamily="34" charset="0"/>
              </a:rPr>
              <a:t>ATTACK</a:t>
            </a:r>
          </a:p>
          <a:p>
            <a:pPr algn="ctr" eaLnBrk="1" hangingPunct="1">
              <a:spcBef>
                <a:spcPct val="50000"/>
              </a:spcBef>
              <a:buClrTx/>
              <a:buSzTx/>
              <a:buFontTx/>
              <a:buNone/>
            </a:pPr>
            <a:r>
              <a:rPr lang="en-US" altLang="en-US" sz="4400">
                <a:latin typeface="Impact" panose="020B0806030902050204" pitchFamily="34" charset="0"/>
              </a:rPr>
              <a:t>PLAQUE?</a:t>
            </a:r>
          </a:p>
        </p:txBody>
      </p:sp>
      <p:pic>
        <p:nvPicPr>
          <p:cNvPr id="12300" name="Picture 12">
            <a:hlinkClick r:id="" action="ppaction://media"/>
            <a:extLst>
              <a:ext uri="{FF2B5EF4-FFF2-40B4-BE49-F238E27FC236}">
                <a16:creationId xmlns:a16="http://schemas.microsoft.com/office/drawing/2014/main" id="{7B488142-9F78-EB60-FEBD-8A77A7143E8B}"/>
              </a:ext>
            </a:extLst>
          </p:cNvPr>
          <p:cNvPicPr>
            <a:picLocks noRot="1" noChangeAspect="1" noChangeArrowheads="1"/>
          </p:cNvPicPr>
          <p:nvPr>
            <a:wavAudioFile r:embed="rId1" name="MSj03885780000[1].wav"/>
          </p:nvPr>
        </p:nvPicPr>
        <p:blipFill>
          <a:blip r:embed="rId6">
            <a:extLst>
              <a:ext uri="{28A0092B-C50C-407E-A947-70E740481C1C}">
                <a14:useLocalDpi xmlns:a14="http://schemas.microsoft.com/office/drawing/2010/main" val="0"/>
              </a:ext>
            </a:extLst>
          </a:blip>
          <a:srcRect/>
          <a:stretch>
            <a:fillRect/>
          </a:stretch>
        </p:blipFill>
        <p:spPr bwMode="auto">
          <a:xfrm>
            <a:off x="8763000" y="6537325"/>
            <a:ext cx="1825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7" descr="attack plaque.jpg">
            <a:extLst>
              <a:ext uri="{FF2B5EF4-FFF2-40B4-BE49-F238E27FC236}">
                <a16:creationId xmlns:a16="http://schemas.microsoft.com/office/drawing/2014/main" id="{B8BD9E36-2E5E-0F95-9C27-E6E78BFD4B3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0600" y="5284788"/>
            <a:ext cx="2209800"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1">
            <a:extLst>
              <a:ext uri="{FF2B5EF4-FFF2-40B4-BE49-F238E27FC236}">
                <a16:creationId xmlns:a16="http://schemas.microsoft.com/office/drawing/2014/main" id="{37271897-72F6-B098-7011-151CA927A13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984750" y="3657600"/>
            <a:ext cx="37782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964" fill="hold"/>
                                        <p:tgtEl>
                                          <p:spTgt spid="12300"/>
                                        </p:tgtEl>
                                      </p:cBhvr>
                                    </p:cmd>
                                  </p:childTnLst>
                                </p:cTn>
                              </p:par>
                              <p:par>
                                <p:cTn id="7" presetID="23" presetClass="entr" presetSubtype="16" fill="hold" nodeType="withEffect">
                                  <p:stCondLst>
                                    <p:cond delay="0"/>
                                  </p:stCondLst>
                                  <p:childTnLst>
                                    <p:set>
                                      <p:cBhvr>
                                        <p:cTn id="8" dur="1" fill="hold">
                                          <p:stCondLst>
                                            <p:cond delay="0"/>
                                          </p:stCondLst>
                                        </p:cTn>
                                        <p:tgtEl>
                                          <p:spTgt spid="12295"/>
                                        </p:tgtEl>
                                        <p:attrNameLst>
                                          <p:attrName>style.visibility</p:attrName>
                                        </p:attrNameLst>
                                      </p:cBhvr>
                                      <p:to>
                                        <p:strVal val="visible"/>
                                      </p:to>
                                    </p:set>
                                    <p:anim calcmode="lin" valueType="num">
                                      <p:cBhvr>
                                        <p:cTn id="9" dur="5000" fill="hold"/>
                                        <p:tgtEl>
                                          <p:spTgt spid="12295"/>
                                        </p:tgtEl>
                                        <p:attrNameLst>
                                          <p:attrName>ppt_w</p:attrName>
                                        </p:attrNameLst>
                                      </p:cBhvr>
                                      <p:tavLst>
                                        <p:tav tm="0">
                                          <p:val>
                                            <p:fltVal val="0"/>
                                          </p:val>
                                        </p:tav>
                                        <p:tav tm="100000">
                                          <p:val>
                                            <p:strVal val="#ppt_w"/>
                                          </p:val>
                                        </p:tav>
                                      </p:tavLst>
                                    </p:anim>
                                    <p:anim calcmode="lin" valueType="num">
                                      <p:cBhvr>
                                        <p:cTn id="10" dur="5000" fill="hold"/>
                                        <p:tgtEl>
                                          <p:spTgt spid="12295"/>
                                        </p:tgtEl>
                                        <p:attrNameLst>
                                          <p:attrName>ppt_h</p:attrName>
                                        </p:attrNameLst>
                                      </p:cBhvr>
                                      <p:tavLst>
                                        <p:tav tm="0">
                                          <p:val>
                                            <p:fltVal val="0"/>
                                          </p:val>
                                        </p:tav>
                                        <p:tav tm="100000">
                                          <p:val>
                                            <p:strVal val="#ppt_h"/>
                                          </p:val>
                                        </p:tav>
                                      </p:tavLst>
                                    </p:anim>
                                  </p:childTnLst>
                                </p:cTn>
                              </p:par>
                              <p:par>
                                <p:cTn id="11" presetID="10" presetClass="entr" presetSubtype="0" fill="hold" grpId="0" nodeType="withEffect">
                                  <p:stCondLst>
                                    <p:cond delay="0"/>
                                  </p:stCondLst>
                                  <p:childTnLst>
                                    <p:set>
                                      <p:cBhvr>
                                        <p:cTn id="12" dur="1" fill="hold">
                                          <p:stCondLst>
                                            <p:cond delay="0"/>
                                          </p:stCondLst>
                                        </p:cTn>
                                        <p:tgtEl>
                                          <p:spTgt spid="12296"/>
                                        </p:tgtEl>
                                        <p:attrNameLst>
                                          <p:attrName>style.visibility</p:attrName>
                                        </p:attrNameLst>
                                      </p:cBhvr>
                                      <p:to>
                                        <p:strVal val="visible"/>
                                      </p:to>
                                    </p:set>
                                    <p:animEffect transition="in" filter="fade">
                                      <p:cBhvr>
                                        <p:cTn id="13" dur="50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2300"/>
                </p:tgtEl>
              </p:cMediaNode>
            </p:audio>
          </p:childTnLst>
        </p:cTn>
      </p:par>
    </p:tnLst>
    <p:bldLst>
      <p:bldP spid="1229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hm00180_[1]">
            <a:extLst>
              <a:ext uri="{FF2B5EF4-FFF2-40B4-BE49-F238E27FC236}">
                <a16:creationId xmlns:a16="http://schemas.microsoft.com/office/drawing/2014/main" id="{7F5C3400-5C5E-F505-8AC0-7772C16F3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7">
            <a:extLst>
              <a:ext uri="{FF2B5EF4-FFF2-40B4-BE49-F238E27FC236}">
                <a16:creationId xmlns:a16="http://schemas.microsoft.com/office/drawing/2014/main" id="{52E38042-2016-F7B2-0863-B57A9A055858}"/>
              </a:ext>
            </a:extLst>
          </p:cNvPr>
          <p:cNvSpPr txBox="1">
            <a:spLocks noChangeArrowheads="1"/>
          </p:cNvSpPr>
          <p:nvPr/>
        </p:nvSpPr>
        <p:spPr bwMode="auto">
          <a:xfrm>
            <a:off x="533400" y="5334000"/>
            <a:ext cx="3048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800">
                <a:solidFill>
                  <a:srgbClr val="00FF00"/>
                </a:solidFill>
                <a:latin typeface="Impact" panose="020B0806030902050204" pitchFamily="34" charset="0"/>
              </a:rPr>
              <a:t>Brushing</a:t>
            </a:r>
          </a:p>
        </p:txBody>
      </p:sp>
      <p:sp>
        <p:nvSpPr>
          <p:cNvPr id="30724" name="Text Box 8">
            <a:extLst>
              <a:ext uri="{FF2B5EF4-FFF2-40B4-BE49-F238E27FC236}">
                <a16:creationId xmlns:a16="http://schemas.microsoft.com/office/drawing/2014/main" id="{D9BF434B-4B29-DE54-22A8-A8DC08AE06B2}"/>
              </a:ext>
            </a:extLst>
          </p:cNvPr>
          <p:cNvSpPr txBox="1">
            <a:spLocks noChangeArrowheads="1"/>
          </p:cNvSpPr>
          <p:nvPr/>
        </p:nvSpPr>
        <p:spPr bwMode="auto">
          <a:xfrm>
            <a:off x="4953000" y="1752600"/>
            <a:ext cx="243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endParaRPr lang="en-CA" altLang="en-US" sz="3600" b="1">
              <a:latin typeface="Comic Sans MS" panose="030F0702030302020204" pitchFamily="66" charset="0"/>
            </a:endParaRPr>
          </a:p>
        </p:txBody>
      </p:sp>
      <p:sp>
        <p:nvSpPr>
          <p:cNvPr id="30725" name="Text Box 9">
            <a:extLst>
              <a:ext uri="{FF2B5EF4-FFF2-40B4-BE49-F238E27FC236}">
                <a16:creationId xmlns:a16="http://schemas.microsoft.com/office/drawing/2014/main" id="{B0C072F5-70F3-6838-5D02-CCE7F2B58B07}"/>
              </a:ext>
            </a:extLst>
          </p:cNvPr>
          <p:cNvSpPr txBox="1">
            <a:spLocks noChangeArrowheads="1"/>
          </p:cNvSpPr>
          <p:nvPr/>
        </p:nvSpPr>
        <p:spPr bwMode="auto">
          <a:xfrm>
            <a:off x="5867400" y="1905000"/>
            <a:ext cx="2438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400">
                <a:solidFill>
                  <a:srgbClr val="00FF00"/>
                </a:solidFill>
                <a:latin typeface="Impact" panose="020B0806030902050204" pitchFamily="34" charset="0"/>
              </a:rPr>
              <a:t>Flossing</a:t>
            </a:r>
          </a:p>
        </p:txBody>
      </p:sp>
      <p:sp>
        <p:nvSpPr>
          <p:cNvPr id="30726" name="Rectangle 11">
            <a:extLst>
              <a:ext uri="{FF2B5EF4-FFF2-40B4-BE49-F238E27FC236}">
                <a16:creationId xmlns:a16="http://schemas.microsoft.com/office/drawing/2014/main" id="{D16BAFD4-AE4C-123B-A969-EF2A407E565B}"/>
              </a:ext>
            </a:extLst>
          </p:cNvPr>
          <p:cNvSpPr>
            <a:spLocks noChangeArrowheads="1"/>
          </p:cNvSpPr>
          <p:nvPr/>
        </p:nvSpPr>
        <p:spPr bwMode="auto">
          <a:xfrm>
            <a:off x="4114800" y="2619375"/>
            <a:ext cx="342900" cy="13430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sp>
        <p:nvSpPr>
          <p:cNvPr id="30727" name="Rectangle 12">
            <a:extLst>
              <a:ext uri="{FF2B5EF4-FFF2-40B4-BE49-F238E27FC236}">
                <a16:creationId xmlns:a16="http://schemas.microsoft.com/office/drawing/2014/main" id="{4C74BA64-1A02-80C3-3AEE-7AC04510BEF5}"/>
              </a:ext>
            </a:extLst>
          </p:cNvPr>
          <p:cNvSpPr>
            <a:spLocks noChangeArrowheads="1"/>
          </p:cNvSpPr>
          <p:nvPr/>
        </p:nvSpPr>
        <p:spPr bwMode="auto">
          <a:xfrm rot="-5400000">
            <a:off x="4114800" y="2667000"/>
            <a:ext cx="381000" cy="11430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13325" name="Picture 13">
            <a:hlinkClick r:id="" action="ppaction://media"/>
            <a:extLst>
              <a:ext uri="{FF2B5EF4-FFF2-40B4-BE49-F238E27FC236}">
                <a16:creationId xmlns:a16="http://schemas.microsoft.com/office/drawing/2014/main" id="{8717BB5C-BC77-424E-E08F-2617576DA5B5}"/>
              </a:ext>
            </a:extLst>
          </p:cNvPr>
          <p:cNvPicPr>
            <a:picLocks noRot="1" noChangeAspect="1" noChangeArrowheads="1"/>
          </p:cNvPicPr>
          <p:nvPr>
            <a:wavAudioFile r:embed="rId1" name="SN00254A.wav"/>
          </p:nvPr>
        </p:nvPicPr>
        <p:blipFill>
          <a:blip r:embed="rId5">
            <a:extLst>
              <a:ext uri="{28A0092B-C50C-407E-A947-70E740481C1C}">
                <a14:useLocalDpi xmlns:a14="http://schemas.microsoft.com/office/drawing/2010/main" val="0"/>
              </a:ext>
            </a:extLst>
          </a:blip>
          <a:srcRect/>
          <a:stretch>
            <a:fillRect/>
          </a:stretch>
        </p:blipFill>
        <p:spPr bwMode="auto">
          <a:xfrm>
            <a:off x="8686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4">
            <a:hlinkClick r:id="" action="ppaction://media"/>
            <a:extLst>
              <a:ext uri="{FF2B5EF4-FFF2-40B4-BE49-F238E27FC236}">
                <a16:creationId xmlns:a16="http://schemas.microsoft.com/office/drawing/2014/main" id="{85BD9A01-E953-6B4B-50D1-8217DD60DFF1}"/>
              </a:ext>
            </a:extLst>
          </p:cNvPr>
          <p:cNvPicPr>
            <a:picLocks noRot="1" noChangeAspect="1" noChangeArrowheads="1"/>
          </p:cNvPicPr>
          <p:nvPr>
            <a:wavAudioFile r:embed="rId1" name="SN00254A.wav"/>
          </p:nvPr>
        </p:nvPicPr>
        <p:blipFill>
          <a:blip r:embed="rId5">
            <a:extLst>
              <a:ext uri="{28A0092B-C50C-407E-A947-70E740481C1C}">
                <a14:useLocalDpi xmlns:a14="http://schemas.microsoft.com/office/drawing/2010/main" val="0"/>
              </a:ext>
            </a:extLst>
          </a:blip>
          <a:srcRect/>
          <a:stretch>
            <a:fillRect/>
          </a:stretch>
        </p:blipFill>
        <p:spPr bwMode="auto">
          <a:xfrm>
            <a:off x="8305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1">
            <a:extLst>
              <a:ext uri="{FF2B5EF4-FFF2-40B4-BE49-F238E27FC236}">
                <a16:creationId xmlns:a16="http://schemas.microsoft.com/office/drawing/2014/main" id="{9BC4DB6B-3C30-26D2-6BBF-86F178DCD00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981200"/>
            <a:ext cx="2897188"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1" name="Picture 2">
            <a:extLst>
              <a:ext uri="{FF2B5EF4-FFF2-40B4-BE49-F238E27FC236}">
                <a16:creationId xmlns:a16="http://schemas.microsoft.com/office/drawing/2014/main" id="{E2B95437-814E-CC1E-A973-432E90F307B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14950" y="3429000"/>
            <a:ext cx="3211513"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588" fill="hold"/>
                                        <p:tgtEl>
                                          <p:spTgt spid="13325"/>
                                        </p:tgtEl>
                                      </p:cBhvr>
                                    </p:cmd>
                                  </p:childTnLst>
                                </p:cTn>
                              </p:par>
                            </p:childTnLst>
                          </p:cTn>
                        </p:par>
                        <p:par>
                          <p:cTn id="7" fill="hold" nodeType="afterGroup">
                            <p:stCondLst>
                              <p:cond delay="1588"/>
                            </p:stCondLst>
                            <p:childTnLst>
                              <p:par>
                                <p:cTn id="8" presetID="1" presetClass="mediacall" presetSubtype="0" fill="hold" nodeType="afterEffect">
                                  <p:stCondLst>
                                    <p:cond delay="0"/>
                                  </p:stCondLst>
                                  <p:childTnLst>
                                    <p:cmd type="call" cmd="playFrom(0.0)">
                                      <p:cBhvr>
                                        <p:cTn id="9" dur="1588" fill="hold"/>
                                        <p:tgtEl>
                                          <p:spTgt spid="133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3325"/>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332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70" name="Picture 5" descr="hm00180_[1]">
            <a:extLst>
              <a:ext uri="{FF2B5EF4-FFF2-40B4-BE49-F238E27FC236}">
                <a16:creationId xmlns:a16="http://schemas.microsoft.com/office/drawing/2014/main" id="{6AEDB847-EB83-9CCF-6075-72725CF4BA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 name="AutoShape 10">
            <a:extLst>
              <a:ext uri="{FF2B5EF4-FFF2-40B4-BE49-F238E27FC236}">
                <a16:creationId xmlns:a16="http://schemas.microsoft.com/office/drawing/2014/main" id="{4DF11AA4-D0AA-7D82-17CE-1B5D482F48BF}"/>
              </a:ext>
            </a:extLst>
          </p:cNvPr>
          <p:cNvSpPr>
            <a:spLocks noChangeArrowheads="1"/>
          </p:cNvSpPr>
          <p:nvPr/>
        </p:nvSpPr>
        <p:spPr bwMode="auto">
          <a:xfrm>
            <a:off x="2886075" y="1600200"/>
            <a:ext cx="3505200" cy="3352800"/>
          </a:xfrm>
          <a:prstGeom prst="wedgeEllipseCallout">
            <a:avLst>
              <a:gd name="adj1" fmla="val -75940"/>
              <a:gd name="adj2" fmla="val 4822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2059" name="Text Box 11">
            <a:extLst>
              <a:ext uri="{FF2B5EF4-FFF2-40B4-BE49-F238E27FC236}">
                <a16:creationId xmlns:a16="http://schemas.microsoft.com/office/drawing/2014/main" id="{A4DD0C7F-0913-7046-9ECA-3F843DE9BDFC}"/>
              </a:ext>
            </a:extLst>
          </p:cNvPr>
          <p:cNvSpPr txBox="1">
            <a:spLocks noChangeArrowheads="1"/>
          </p:cNvSpPr>
          <p:nvPr/>
        </p:nvSpPr>
        <p:spPr bwMode="auto">
          <a:xfrm rot="-1607253">
            <a:off x="3171825" y="1931858"/>
            <a:ext cx="286702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4000" dirty="0">
                <a:latin typeface="Impact" panose="020B0806030902050204" pitchFamily="34" charset="0"/>
              </a:rPr>
              <a:t>How many </a:t>
            </a:r>
            <a:r>
              <a:rPr lang="en-US" altLang="en-US" sz="4000" dirty="0">
                <a:solidFill>
                  <a:srgbClr val="FF3300"/>
                </a:solidFill>
                <a:latin typeface="Impact" panose="020B0806030902050204" pitchFamily="34" charset="0"/>
              </a:rPr>
              <a:t>times</a:t>
            </a:r>
            <a:r>
              <a:rPr lang="en-US" altLang="en-US" sz="4000" dirty="0">
                <a:latin typeface="Impact" panose="020B0806030902050204" pitchFamily="34" charset="0"/>
              </a:rPr>
              <a:t> a </a:t>
            </a:r>
          </a:p>
          <a:p>
            <a:pPr algn="ctr" eaLnBrk="1" hangingPunct="1">
              <a:spcBef>
                <a:spcPts val="0"/>
              </a:spcBef>
              <a:buClrTx/>
              <a:buSzTx/>
              <a:buFontTx/>
              <a:buNone/>
            </a:pPr>
            <a:r>
              <a:rPr lang="en-US" altLang="en-US" sz="4000" dirty="0">
                <a:latin typeface="Impact" panose="020B0806030902050204" pitchFamily="34" charset="0"/>
              </a:rPr>
              <a:t>day should</a:t>
            </a:r>
          </a:p>
          <a:p>
            <a:pPr marL="216000" algn="ctr" eaLnBrk="1" hangingPunct="1">
              <a:spcBef>
                <a:spcPts val="0"/>
              </a:spcBef>
              <a:buClrTx/>
              <a:buSzTx/>
              <a:buFontTx/>
              <a:buNone/>
            </a:pPr>
            <a:r>
              <a:rPr lang="en-US" altLang="en-US" sz="4000" dirty="0">
                <a:latin typeface="Impact" panose="020B0806030902050204" pitchFamily="34" charset="0"/>
              </a:rPr>
              <a:t> we brush?</a:t>
            </a:r>
          </a:p>
        </p:txBody>
      </p:sp>
      <p:pic>
        <p:nvPicPr>
          <p:cNvPr id="2065" name="Picture 17">
            <a:hlinkClick r:id="" action="ppaction://media"/>
            <a:extLst>
              <a:ext uri="{FF2B5EF4-FFF2-40B4-BE49-F238E27FC236}">
                <a16:creationId xmlns:a16="http://schemas.microsoft.com/office/drawing/2014/main" id="{CBC0B424-A69D-0C84-4B49-B73D0D441716}"/>
              </a:ext>
            </a:extLst>
          </p:cNvPr>
          <p:cNvPicPr>
            <a:picLocks noRot="1" noChangeAspect="1" noChangeArrowheads="1"/>
          </p:cNvPicPr>
          <p:nvPr>
            <a:wavAudioFile r:embed="rId1" name="j0388601.wav"/>
          </p:nvPr>
        </p:nvPicPr>
        <p:blipFill>
          <a:blip r:embed="rId5">
            <a:extLst>
              <a:ext uri="{28A0092B-C50C-407E-A947-70E740481C1C}">
                <a14:useLocalDpi xmlns:a14="http://schemas.microsoft.com/office/drawing/2010/main" val="0"/>
              </a:ext>
            </a:extLst>
          </a:blip>
          <a:srcRect/>
          <a:stretch>
            <a:fillRect/>
          </a:stretch>
        </p:blipFill>
        <p:spPr bwMode="auto">
          <a:xfrm>
            <a:off x="8686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7" descr="cats brushing.jpg">
            <a:extLst>
              <a:ext uri="{FF2B5EF4-FFF2-40B4-BE49-F238E27FC236}">
                <a16:creationId xmlns:a16="http://schemas.microsoft.com/office/drawing/2014/main" id="{517F1C27-6D7A-B2DD-7245-2649A3475FB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4724400"/>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
            <a:extLst>
              <a:ext uri="{FF2B5EF4-FFF2-40B4-BE49-F238E27FC236}">
                <a16:creationId xmlns:a16="http://schemas.microsoft.com/office/drawing/2014/main" id="{F126D9DE-6135-4F75-1A3B-7B9BDECD7FF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9600" y="4908550"/>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795" fill="hold"/>
                                        <p:tgtEl>
                                          <p:spTgt spid="2065"/>
                                        </p:tgtEl>
                                      </p:cBhvr>
                                    </p:cmd>
                                  </p:childTnLst>
                                </p:cTn>
                              </p:par>
                              <p:par>
                                <p:cTn id="7" presetID="12" presetClass="entr" presetSubtype="4" fill="hold" grpId="0" nodeType="withEffect">
                                  <p:stCondLst>
                                    <p:cond delay="0"/>
                                  </p:stCondLst>
                                  <p:childTnLst>
                                    <p:set>
                                      <p:cBhvr>
                                        <p:cTn id="8" dur="1" fill="hold">
                                          <p:stCondLst>
                                            <p:cond delay="0"/>
                                          </p:stCondLst>
                                        </p:cTn>
                                        <p:tgtEl>
                                          <p:spTgt spid="2058"/>
                                        </p:tgtEl>
                                        <p:attrNameLst>
                                          <p:attrName>style.visibility</p:attrName>
                                        </p:attrNameLst>
                                      </p:cBhvr>
                                      <p:to>
                                        <p:strVal val="visible"/>
                                      </p:to>
                                    </p:set>
                                    <p:animEffect transition="in" filter="slide(fromBottom)">
                                      <p:cBhvr>
                                        <p:cTn id="9" dur="500"/>
                                        <p:tgtEl>
                                          <p:spTgt spid="2058"/>
                                        </p:tgtEl>
                                      </p:cBhvr>
                                    </p:animEffect>
                                  </p:childTnLst>
                                </p:cTn>
                              </p:par>
                            </p:childTnLst>
                          </p:cTn>
                        </p:par>
                        <p:par>
                          <p:cTn id="10" fill="hold" nodeType="afterGroup">
                            <p:stCondLst>
                              <p:cond delay="3795"/>
                            </p:stCondLst>
                            <p:childTnLst>
                              <p:par>
                                <p:cTn id="11" presetID="2" presetClass="entr" presetSubtype="4" fill="hold" grpId="0" nodeType="afterEffect">
                                  <p:stCondLst>
                                    <p:cond delay="0"/>
                                  </p:stCondLst>
                                  <p:childTnLst>
                                    <p:set>
                                      <p:cBhvr>
                                        <p:cTn id="12" dur="1" fill="hold">
                                          <p:stCondLst>
                                            <p:cond delay="0"/>
                                          </p:stCondLst>
                                        </p:cTn>
                                        <p:tgtEl>
                                          <p:spTgt spid="2059"/>
                                        </p:tgtEl>
                                        <p:attrNameLst>
                                          <p:attrName>style.visibility</p:attrName>
                                        </p:attrNameLst>
                                      </p:cBhvr>
                                      <p:to>
                                        <p:strVal val="visible"/>
                                      </p:to>
                                    </p:set>
                                    <p:anim calcmode="lin" valueType="num">
                                      <p:cBhvr additive="base">
                                        <p:cTn id="13" dur="500" fill="hold"/>
                                        <p:tgtEl>
                                          <p:spTgt spid="2059"/>
                                        </p:tgtEl>
                                        <p:attrNameLst>
                                          <p:attrName>ppt_x</p:attrName>
                                        </p:attrNameLst>
                                      </p:cBhvr>
                                      <p:tavLst>
                                        <p:tav tm="0">
                                          <p:val>
                                            <p:strVal val="#ppt_x"/>
                                          </p:val>
                                        </p:tav>
                                        <p:tav tm="100000">
                                          <p:val>
                                            <p:strVal val="#ppt_x"/>
                                          </p:val>
                                        </p:tav>
                                      </p:tavLst>
                                    </p:anim>
                                    <p:anim calcmode="lin" valueType="num">
                                      <p:cBhvr additive="base">
                                        <p:cTn id="14" dur="500" fill="hold"/>
                                        <p:tgtEl>
                                          <p:spTgt spid="20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2065"/>
                </p:tgtEl>
              </p:cMediaNode>
            </p:audio>
          </p:childTnLst>
        </p:cTn>
      </p:par>
    </p:tnLst>
    <p:bldLst>
      <p:bldP spid="2058" grpId="0" animBg="1"/>
      <p:bldP spid="20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hm00180_[1]">
            <a:extLst>
              <a:ext uri="{FF2B5EF4-FFF2-40B4-BE49-F238E27FC236}">
                <a16:creationId xmlns:a16="http://schemas.microsoft.com/office/drawing/2014/main" id="{CC72F6AF-C0F5-5426-9D20-541DD021C9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5">
            <a:extLst>
              <a:ext uri="{FF2B5EF4-FFF2-40B4-BE49-F238E27FC236}">
                <a16:creationId xmlns:a16="http://schemas.microsoft.com/office/drawing/2014/main" id="{E66A79A7-6559-3B1C-259B-B4463377A157}"/>
              </a:ext>
            </a:extLst>
          </p:cNvPr>
          <p:cNvSpPr txBox="1">
            <a:spLocks noChangeArrowheads="1"/>
          </p:cNvSpPr>
          <p:nvPr/>
        </p:nvSpPr>
        <p:spPr bwMode="auto">
          <a:xfrm>
            <a:off x="2438400" y="1246981"/>
            <a:ext cx="6705600" cy="240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6000" dirty="0">
                <a:solidFill>
                  <a:srgbClr val="FF3300"/>
                </a:solidFill>
                <a:latin typeface="Impact" panose="020B0806030902050204" pitchFamily="34" charset="0"/>
              </a:rPr>
              <a:t>    </a:t>
            </a:r>
            <a:r>
              <a:rPr lang="en-US" altLang="en-US" sz="6000" dirty="0">
                <a:solidFill>
                  <a:srgbClr val="00FF00"/>
                </a:solidFill>
                <a:latin typeface="Impact" panose="020B0806030902050204" pitchFamily="34" charset="0"/>
              </a:rPr>
              <a:t>TWO</a:t>
            </a:r>
          </a:p>
          <a:p>
            <a:pPr eaLnBrk="1" hangingPunct="1">
              <a:spcBef>
                <a:spcPct val="50000"/>
              </a:spcBef>
              <a:buClrTx/>
              <a:buSzTx/>
              <a:buFontTx/>
              <a:buNone/>
            </a:pPr>
            <a:r>
              <a:rPr lang="en-US" altLang="en-US" sz="6000" dirty="0">
                <a:solidFill>
                  <a:srgbClr val="FF3300"/>
                </a:solidFill>
                <a:latin typeface="Impact" panose="020B0806030902050204" pitchFamily="34" charset="0"/>
              </a:rPr>
              <a:t>            TIMES</a:t>
            </a:r>
            <a:endParaRPr lang="en-US" altLang="en-US" sz="4800" dirty="0">
              <a:latin typeface="Impact" panose="020B0806030902050204" pitchFamily="34" charset="0"/>
            </a:endParaRPr>
          </a:p>
        </p:txBody>
      </p:sp>
      <p:pic>
        <p:nvPicPr>
          <p:cNvPr id="5131" name="MSj04310550000[1].wav">
            <a:hlinkClick r:id="" action="ppaction://media"/>
            <a:extLst>
              <a:ext uri="{FF2B5EF4-FFF2-40B4-BE49-F238E27FC236}">
                <a16:creationId xmlns:a16="http://schemas.microsoft.com/office/drawing/2014/main" id="{BD30766F-8788-71A4-B6EA-0EDC136E38E5}"/>
              </a:ext>
            </a:extLst>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8382000" y="6096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8" descr="C:\Users\HP_Administrator\Desktop\Documents\Icons\3D\Alarm-07.gif">
            <a:extLst>
              <a:ext uri="{FF2B5EF4-FFF2-40B4-BE49-F238E27FC236}">
                <a16:creationId xmlns:a16="http://schemas.microsoft.com/office/drawing/2014/main" id="{1FC46AF1-5D40-CBBB-A7AB-F6091B9344B7}"/>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4343400"/>
            <a:ext cx="1295400"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
            <a:extLst>
              <a:ext uri="{FF2B5EF4-FFF2-40B4-BE49-F238E27FC236}">
                <a16:creationId xmlns:a16="http://schemas.microsoft.com/office/drawing/2014/main" id="{76CBBFE3-3C79-ACC4-531D-A7ABC5FDC75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3743325"/>
            <a:ext cx="292417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726" fill="hold"/>
                                        <p:tgtEl>
                                          <p:spTgt spid="513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13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hm00180_[1]">
            <a:extLst>
              <a:ext uri="{FF2B5EF4-FFF2-40B4-BE49-F238E27FC236}">
                <a16:creationId xmlns:a16="http://schemas.microsoft.com/office/drawing/2014/main" id="{00F16F3B-9332-6F37-0A0B-3FC27D672C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AutoShape 12">
            <a:extLst>
              <a:ext uri="{FF2B5EF4-FFF2-40B4-BE49-F238E27FC236}">
                <a16:creationId xmlns:a16="http://schemas.microsoft.com/office/drawing/2014/main" id="{D23A011C-2076-11AE-188E-A669E185A83A}"/>
              </a:ext>
            </a:extLst>
          </p:cNvPr>
          <p:cNvSpPr>
            <a:spLocks noChangeArrowheads="1"/>
          </p:cNvSpPr>
          <p:nvPr/>
        </p:nvSpPr>
        <p:spPr bwMode="auto">
          <a:xfrm>
            <a:off x="914400" y="1371600"/>
            <a:ext cx="4724400" cy="2514600"/>
          </a:xfrm>
          <a:prstGeom prst="wedgeEllipseCallout">
            <a:avLst>
              <a:gd name="adj1" fmla="val 48051"/>
              <a:gd name="adj2" fmla="val 91731"/>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6157" name="Text Box 13">
            <a:extLst>
              <a:ext uri="{FF2B5EF4-FFF2-40B4-BE49-F238E27FC236}">
                <a16:creationId xmlns:a16="http://schemas.microsoft.com/office/drawing/2014/main" id="{550D59F8-16AD-F2E2-7E29-CD692144E3C6}"/>
              </a:ext>
            </a:extLst>
          </p:cNvPr>
          <p:cNvSpPr txBox="1">
            <a:spLocks noChangeArrowheads="1"/>
          </p:cNvSpPr>
          <p:nvPr/>
        </p:nvSpPr>
        <p:spPr bwMode="auto">
          <a:xfrm>
            <a:off x="1066800" y="2057400"/>
            <a:ext cx="41148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4400" b="1">
                <a:solidFill>
                  <a:srgbClr val="FFFF00"/>
                </a:solidFill>
                <a:latin typeface="Bodoni MT Black" panose="02070A03080606020203" pitchFamily="18" charset="0"/>
              </a:rPr>
              <a:t>WHEN DO WE BRUSH ?</a:t>
            </a:r>
          </a:p>
        </p:txBody>
      </p:sp>
      <p:pic>
        <p:nvPicPr>
          <p:cNvPr id="6158" name="Picture 14">
            <a:hlinkClick r:id="" action="ppaction://media"/>
            <a:extLst>
              <a:ext uri="{FF2B5EF4-FFF2-40B4-BE49-F238E27FC236}">
                <a16:creationId xmlns:a16="http://schemas.microsoft.com/office/drawing/2014/main" id="{7462EB62-1243-E34F-C086-1614B9E0E116}"/>
              </a:ext>
            </a:extLst>
          </p:cNvPr>
          <p:cNvPicPr>
            <a:picLocks noRot="1" noChangeAspect="1" noChangeArrowheads="1"/>
          </p:cNvPicPr>
          <p:nvPr>
            <a:wavAudioFile r:embed="rId1" name="j0388369.wav"/>
          </p:nvPr>
        </p:nvPicPr>
        <p:blipFill>
          <a:blip r:embed="rId5">
            <a:extLst>
              <a:ext uri="{28A0092B-C50C-407E-A947-70E740481C1C}">
                <a14:useLocalDpi xmlns:a14="http://schemas.microsoft.com/office/drawing/2010/main" val="0"/>
              </a:ext>
            </a:extLst>
          </a:blip>
          <a:srcRect/>
          <a:stretch>
            <a:fillRect/>
          </a:stretch>
        </p:blipFill>
        <p:spPr bwMode="auto">
          <a:xfrm>
            <a:off x="8839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8" descr="C:\Users\HP_Administrator\Desktop\Documents\Icons\KIDS\my teeth.jpg">
            <a:extLst>
              <a:ext uri="{FF2B5EF4-FFF2-40B4-BE49-F238E27FC236}">
                <a16:creationId xmlns:a16="http://schemas.microsoft.com/office/drawing/2014/main" id="{65526889-67EA-2699-0D31-2AEC7A9117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4056063"/>
            <a:ext cx="2057400"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
            <a:extLst>
              <a:ext uri="{FF2B5EF4-FFF2-40B4-BE49-F238E27FC236}">
                <a16:creationId xmlns:a16="http://schemas.microsoft.com/office/drawing/2014/main" id="{09AD0946-DEE5-F769-9165-BCC3D45AFE7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638800" y="3352800"/>
            <a:ext cx="25558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157"/>
                                        </p:tgtEl>
                                        <p:attrNameLst>
                                          <p:attrName>style.visibility</p:attrName>
                                        </p:attrNameLst>
                                      </p:cBhvr>
                                      <p:to>
                                        <p:strVal val="visible"/>
                                      </p:to>
                                    </p:set>
                                    <p:anim calcmode="lin" valueType="num">
                                      <p:cBhvr additive="base">
                                        <p:cTn id="7" dur="500" fill="hold"/>
                                        <p:tgtEl>
                                          <p:spTgt spid="6157"/>
                                        </p:tgtEl>
                                        <p:attrNameLst>
                                          <p:attrName>ppt_x</p:attrName>
                                        </p:attrNameLst>
                                      </p:cBhvr>
                                      <p:tavLst>
                                        <p:tav tm="0">
                                          <p:val>
                                            <p:strVal val="#ppt_x"/>
                                          </p:val>
                                        </p:tav>
                                        <p:tav tm="100000">
                                          <p:val>
                                            <p:strVal val="#ppt_x"/>
                                          </p:val>
                                        </p:tav>
                                      </p:tavLst>
                                    </p:anim>
                                    <p:anim calcmode="lin" valueType="num">
                                      <p:cBhvr additive="base">
                                        <p:cTn id="8" dur="500" fill="hold"/>
                                        <p:tgtEl>
                                          <p:spTgt spid="6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158"/>
                    </p:tgtEl>
                  </p:cond>
                </p:stCondLst>
                <p:endSync evt="end" delay="0">
                  <p:rtn val="all"/>
                </p:endSync>
                <p:childTnLst>
                  <p:par>
                    <p:cTn id="10" fill="hold" nodeType="clickPar">
                      <p:stCondLst>
                        <p:cond delay="0"/>
                      </p:stCondLst>
                      <p:childTnLst>
                        <p:par>
                          <p:cTn id="11" fill="hold" nodeType="withGroup">
                            <p:stCondLst>
                              <p:cond delay="0"/>
                            </p:stCondLst>
                            <p:childTnLst>
                              <p:par>
                                <p:cTn id="12" presetID="1" presetClass="mediacall" presetSubtype="0" fill="hold" nodeType="clickEffect">
                                  <p:stCondLst>
                                    <p:cond delay="0"/>
                                  </p:stCondLst>
                                  <p:childTnLst>
                                    <p:cmd type="call" cmd="playFrom(0.0)">
                                      <p:cBhvr>
                                        <p:cTn id="13" dur="4609" fill="hold"/>
                                        <p:tgtEl>
                                          <p:spTgt spid="6158"/>
                                        </p:tgtEl>
                                      </p:cBhvr>
                                    </p:cmd>
                                  </p:childTnLst>
                                </p:cTn>
                              </p:par>
                            </p:childTnLst>
                          </p:cTn>
                        </p:par>
                      </p:childTnLst>
                    </p:cTn>
                  </p:par>
                </p:childTnLst>
              </p:cTn>
              <p:nextCondLst>
                <p:cond evt="onClick" delay="0">
                  <p:tgtEl>
                    <p:spTgt spid="6158"/>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6158"/>
                </p:tgtEl>
              </p:cMediaNode>
            </p:audio>
          </p:childTnLst>
        </p:cTn>
      </p:par>
    </p:tnLst>
    <p:bldLst>
      <p:bldP spid="61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hm00180_[1]">
            <a:extLst>
              <a:ext uri="{FF2B5EF4-FFF2-40B4-BE49-F238E27FC236}">
                <a16:creationId xmlns:a16="http://schemas.microsoft.com/office/drawing/2014/main" id="{C2CE5A8C-5D61-D32E-0034-2386D7F95A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 Box 7">
            <a:extLst>
              <a:ext uri="{FF2B5EF4-FFF2-40B4-BE49-F238E27FC236}">
                <a16:creationId xmlns:a16="http://schemas.microsoft.com/office/drawing/2014/main" id="{5E083564-84F5-F27A-7E14-D790993AA382}"/>
              </a:ext>
            </a:extLst>
          </p:cNvPr>
          <p:cNvSpPr txBox="1">
            <a:spLocks noChangeArrowheads="1"/>
          </p:cNvSpPr>
          <p:nvPr/>
        </p:nvSpPr>
        <p:spPr bwMode="auto">
          <a:xfrm>
            <a:off x="609600" y="3657600"/>
            <a:ext cx="24384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400" dirty="0">
                <a:latin typeface="Impact" panose="020B0806030902050204" pitchFamily="34" charset="0"/>
              </a:rPr>
              <a:t>Morning</a:t>
            </a:r>
          </a:p>
          <a:p>
            <a:pPr eaLnBrk="1" hangingPunct="1">
              <a:spcBef>
                <a:spcPct val="50000"/>
              </a:spcBef>
              <a:buClrTx/>
              <a:buSzTx/>
              <a:buFontTx/>
              <a:buNone/>
            </a:pPr>
            <a:r>
              <a:rPr lang="en-US" altLang="en-US" sz="4400" dirty="0">
                <a:latin typeface="Impact" panose="020B0806030902050204" pitchFamily="34" charset="0"/>
              </a:rPr>
              <a:t>     and</a:t>
            </a:r>
          </a:p>
        </p:txBody>
      </p:sp>
      <p:sp>
        <p:nvSpPr>
          <p:cNvPr id="38917" name="Text Box 9">
            <a:extLst>
              <a:ext uri="{FF2B5EF4-FFF2-40B4-BE49-F238E27FC236}">
                <a16:creationId xmlns:a16="http://schemas.microsoft.com/office/drawing/2014/main" id="{D12BDDEE-405C-DB9B-DB9C-D02C304AE832}"/>
              </a:ext>
            </a:extLst>
          </p:cNvPr>
          <p:cNvSpPr txBox="1">
            <a:spLocks noChangeArrowheads="1"/>
          </p:cNvSpPr>
          <p:nvPr/>
        </p:nvSpPr>
        <p:spPr bwMode="auto">
          <a:xfrm>
            <a:off x="4495800" y="4419600"/>
            <a:ext cx="4648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4400" dirty="0">
                <a:solidFill>
                  <a:srgbClr val="0000FF"/>
                </a:solidFill>
                <a:latin typeface="Impact" panose="020B0806030902050204" pitchFamily="34" charset="0"/>
              </a:rPr>
              <a:t>Before</a:t>
            </a:r>
            <a:r>
              <a:rPr lang="en-US" altLang="en-US" sz="4400" dirty="0">
                <a:latin typeface="Impact" panose="020B0806030902050204" pitchFamily="34" charset="0"/>
              </a:rPr>
              <a:t>  Bedtime</a:t>
            </a:r>
          </a:p>
        </p:txBody>
      </p:sp>
      <p:pic>
        <p:nvPicPr>
          <p:cNvPr id="7178" name="Picture 10">
            <a:hlinkClick r:id="" action="ppaction://media"/>
            <a:extLst>
              <a:ext uri="{FF2B5EF4-FFF2-40B4-BE49-F238E27FC236}">
                <a16:creationId xmlns:a16="http://schemas.microsoft.com/office/drawing/2014/main" id="{933D5FE3-D07D-5977-3B64-1C0A1AFD7ADC}"/>
              </a:ext>
            </a:extLst>
          </p:cNvPr>
          <p:cNvPicPr>
            <a:picLocks noRot="1" noChangeAspect="1" noChangeArrowheads="1"/>
          </p:cNvPicPr>
          <p:nvPr>
            <a:wavAudioFile r:embed="rId1" name="j0074951.wav"/>
          </p:nvPr>
        </p:nvPicPr>
        <p:blipFill>
          <a:blip r:embed="rId7">
            <a:extLst>
              <a:ext uri="{28A0092B-C50C-407E-A947-70E740481C1C}">
                <a14:useLocalDpi xmlns:a14="http://schemas.microsoft.com/office/drawing/2010/main" val="0"/>
              </a:ext>
            </a:extLst>
          </a:blip>
          <a:srcRect/>
          <a:stretch>
            <a:fillRect/>
          </a:stretch>
        </p:blipFill>
        <p:spPr bwMode="auto">
          <a:xfrm>
            <a:off x="88392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Picture 11">
            <a:hlinkClick r:id="" action="ppaction://media"/>
            <a:extLst>
              <a:ext uri="{FF2B5EF4-FFF2-40B4-BE49-F238E27FC236}">
                <a16:creationId xmlns:a16="http://schemas.microsoft.com/office/drawing/2014/main" id="{2BE705A9-AC35-B56A-7E0A-3CB34CF43565}"/>
              </a:ext>
            </a:extLst>
          </p:cNvPr>
          <p:cNvPicPr>
            <a:picLocks noRot="1" noChangeAspect="1" noChangeArrowheads="1"/>
          </p:cNvPicPr>
          <p:nvPr>
            <a:wavAudioFile r:embed="rId2" name="j0388523.wav"/>
          </p:nvPr>
        </p:nvPicPr>
        <p:blipFill>
          <a:blip r:embed="rId7">
            <a:extLst>
              <a:ext uri="{28A0092B-C50C-407E-A947-70E740481C1C}">
                <a14:useLocalDpi xmlns:a14="http://schemas.microsoft.com/office/drawing/2010/main" val="0"/>
              </a:ext>
            </a:extLst>
          </a:blip>
          <a:srcRect/>
          <a:stretch>
            <a:fillRect/>
          </a:stretch>
        </p:blipFill>
        <p:spPr bwMode="auto">
          <a:xfrm>
            <a:off x="84582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Picture 12">
            <a:hlinkClick r:id="" action="ppaction://media"/>
            <a:extLst>
              <a:ext uri="{FF2B5EF4-FFF2-40B4-BE49-F238E27FC236}">
                <a16:creationId xmlns:a16="http://schemas.microsoft.com/office/drawing/2014/main" id="{997CCE9A-F9FA-8A06-08BD-8AF9003A04C0}"/>
              </a:ext>
            </a:extLst>
          </p:cNvPr>
          <p:cNvPicPr>
            <a:picLocks noRot="1" noChangeAspect="1" noChangeArrowheads="1"/>
          </p:cNvPicPr>
          <p:nvPr>
            <a:wavAudioFile r:embed="rId3" name="SN00821A.wav"/>
          </p:nvPr>
        </p:nvPicPr>
        <p:blipFill>
          <a:blip r:embed="rId7">
            <a:extLst>
              <a:ext uri="{28A0092B-C50C-407E-A947-70E740481C1C}">
                <a14:useLocalDpi xmlns:a14="http://schemas.microsoft.com/office/drawing/2010/main" val="0"/>
              </a:ext>
            </a:extLst>
          </a:blip>
          <a:srcRect/>
          <a:stretch>
            <a:fillRect/>
          </a:stretch>
        </p:blipFill>
        <p:spPr bwMode="auto">
          <a:xfrm>
            <a:off x="80772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
            <a:extLst>
              <a:ext uri="{FF2B5EF4-FFF2-40B4-BE49-F238E27FC236}">
                <a16:creationId xmlns:a16="http://schemas.microsoft.com/office/drawing/2014/main" id="{2295C21E-AAC2-BC65-6DF9-0677E3D211E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86088" y="3729038"/>
            <a:ext cx="1571625"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2">
            <a:extLst>
              <a:ext uri="{FF2B5EF4-FFF2-40B4-BE49-F238E27FC236}">
                <a16:creationId xmlns:a16="http://schemas.microsoft.com/office/drawing/2014/main" id="{CFEA1166-AEBF-DF81-4D58-73ABF105D28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853113" y="2484438"/>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Picture 3">
            <a:extLst>
              <a:ext uri="{FF2B5EF4-FFF2-40B4-BE49-F238E27FC236}">
                <a16:creationId xmlns:a16="http://schemas.microsoft.com/office/drawing/2014/main" id="{AB7ECFC3-8051-5957-E0C7-A0F50965BD6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22350" y="1612900"/>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815" fill="hold"/>
                                        <p:tgtEl>
                                          <p:spTgt spid="7178"/>
                                        </p:tgtEl>
                                      </p:cBhvr>
                                    </p:cmd>
                                  </p:childTnLst>
                                </p:cTn>
                              </p:par>
                            </p:childTnLst>
                          </p:cTn>
                        </p:par>
                        <p:par>
                          <p:cTn id="7" fill="hold" nodeType="afterGroup">
                            <p:stCondLst>
                              <p:cond delay="1815"/>
                            </p:stCondLst>
                            <p:childTnLst>
                              <p:par>
                                <p:cTn id="8" presetID="1" presetClass="mediacall" presetSubtype="0" fill="hold" nodeType="afterEffect">
                                  <p:stCondLst>
                                    <p:cond delay="0"/>
                                  </p:stCondLst>
                                  <p:childTnLst>
                                    <p:cmd type="call" cmd="playFrom(0.0)">
                                      <p:cBhvr>
                                        <p:cTn id="9" dur="1633" fill="hold"/>
                                        <p:tgtEl>
                                          <p:spTgt spid="7180"/>
                                        </p:tgtEl>
                                      </p:cBhvr>
                                    </p:cmd>
                                  </p:childTnLst>
                                </p:cTn>
                              </p:par>
                            </p:childTnLst>
                          </p:cTn>
                        </p:par>
                        <p:par>
                          <p:cTn id="10" fill="hold" nodeType="afterGroup">
                            <p:stCondLst>
                              <p:cond delay="3448"/>
                            </p:stCondLst>
                            <p:childTnLst>
                              <p:par>
                                <p:cTn id="11" presetID="1" presetClass="mediacall" presetSubtype="0" fill="hold" nodeType="afterEffect">
                                  <p:stCondLst>
                                    <p:cond delay="0"/>
                                  </p:stCondLst>
                                  <p:childTnLst>
                                    <p:cmd type="call" cmd="playFrom(0.0)">
                                      <p:cBhvr>
                                        <p:cTn id="12" dur="1898" fill="hold"/>
                                        <p:tgtEl>
                                          <p:spTgt spid="717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178"/>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7179"/>
                </p:tgtEl>
              </p:cMediaNode>
            </p:audio>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718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descr="hm00180_[1]">
            <a:extLst>
              <a:ext uri="{FF2B5EF4-FFF2-40B4-BE49-F238E27FC236}">
                <a16:creationId xmlns:a16="http://schemas.microsoft.com/office/drawing/2014/main" id="{71540AB1-B7C0-5ED5-D614-525D0E41F2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AutoShape 5">
            <a:extLst>
              <a:ext uri="{FF2B5EF4-FFF2-40B4-BE49-F238E27FC236}">
                <a16:creationId xmlns:a16="http://schemas.microsoft.com/office/drawing/2014/main" id="{55351A9A-6479-B0F9-04DC-71E935CB6A1E}"/>
              </a:ext>
            </a:extLst>
          </p:cNvPr>
          <p:cNvSpPr>
            <a:spLocks noChangeArrowheads="1"/>
          </p:cNvSpPr>
          <p:nvPr/>
        </p:nvSpPr>
        <p:spPr bwMode="auto">
          <a:xfrm>
            <a:off x="4572000" y="1524000"/>
            <a:ext cx="4343400" cy="3429000"/>
          </a:xfrm>
          <a:prstGeom prst="wedgeRoundRectCallout">
            <a:avLst>
              <a:gd name="adj1" fmla="val -96722"/>
              <a:gd name="adj2" fmla="val -31417"/>
              <a:gd name="adj3" fmla="val 1666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pic>
        <p:nvPicPr>
          <p:cNvPr id="8198" name="Picture 6" descr="j0389908[1]">
            <a:extLst>
              <a:ext uri="{FF2B5EF4-FFF2-40B4-BE49-F238E27FC236}">
                <a16:creationId xmlns:a16="http://schemas.microsoft.com/office/drawing/2014/main" id="{EB11ACB4-F346-0A9F-9D38-058A3547CD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219200"/>
            <a:ext cx="23812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7">
            <a:extLst>
              <a:ext uri="{FF2B5EF4-FFF2-40B4-BE49-F238E27FC236}">
                <a16:creationId xmlns:a16="http://schemas.microsoft.com/office/drawing/2014/main" id="{4AA8AD19-93AF-9A30-8E0E-A1B9DF6E47F6}"/>
              </a:ext>
            </a:extLst>
          </p:cNvPr>
          <p:cNvSpPr txBox="1">
            <a:spLocks noChangeArrowheads="1"/>
          </p:cNvSpPr>
          <p:nvPr/>
        </p:nvSpPr>
        <p:spPr bwMode="auto">
          <a:xfrm>
            <a:off x="4648200" y="1905000"/>
            <a:ext cx="4038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4000">
                <a:latin typeface="Impact" panose="020B0806030902050204" pitchFamily="34" charset="0"/>
              </a:rPr>
              <a:t>WHAT ARE THE </a:t>
            </a:r>
            <a:r>
              <a:rPr lang="en-US" altLang="en-US" sz="4000">
                <a:solidFill>
                  <a:srgbClr val="FFFF00"/>
                </a:solidFill>
                <a:latin typeface="Impact" panose="020B0806030902050204" pitchFamily="34" charset="0"/>
              </a:rPr>
              <a:t>DIFFERENT WAYS </a:t>
            </a:r>
            <a:r>
              <a:rPr lang="en-US" altLang="en-US" sz="4000">
                <a:latin typeface="Impact" panose="020B0806030902050204" pitchFamily="34" charset="0"/>
              </a:rPr>
              <a:t>OF BRUSHING ?</a:t>
            </a:r>
          </a:p>
        </p:txBody>
      </p:sp>
      <p:pic>
        <p:nvPicPr>
          <p:cNvPr id="8200" name="Picture 8">
            <a:hlinkClick r:id="" action="ppaction://media"/>
            <a:extLst>
              <a:ext uri="{FF2B5EF4-FFF2-40B4-BE49-F238E27FC236}">
                <a16:creationId xmlns:a16="http://schemas.microsoft.com/office/drawing/2014/main" id="{B04ED557-9A96-3086-E9CB-AAA6741F4DEE}"/>
              </a:ext>
            </a:extLst>
          </p:cNvPr>
          <p:cNvPicPr>
            <a:picLocks noRot="1" noChangeAspect="1" noChangeArrowheads="1"/>
          </p:cNvPicPr>
          <p:nvPr>
            <a:wavAudioFile r:embed="rId1" name="j0388574.wav"/>
          </p:nvPr>
        </p:nvPicPr>
        <p:blipFill>
          <a:blip r:embed="rId6">
            <a:extLst>
              <a:ext uri="{28A0092B-C50C-407E-A947-70E740481C1C}">
                <a14:useLocalDpi xmlns:a14="http://schemas.microsoft.com/office/drawing/2010/main" val="0"/>
              </a:ext>
            </a:extLst>
          </a:blip>
          <a:srcRect/>
          <a:stretch>
            <a:fillRect/>
          </a:stretch>
        </p:blipFill>
        <p:spPr bwMode="auto">
          <a:xfrm>
            <a:off x="8153400" y="6172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1">
            <a:extLst>
              <a:ext uri="{FF2B5EF4-FFF2-40B4-BE49-F238E27FC236}">
                <a16:creationId xmlns:a16="http://schemas.microsoft.com/office/drawing/2014/main" id="{EF3358D7-C02A-8DCE-ABF0-FA5BB8F2733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0600" y="4267200"/>
            <a:ext cx="2971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422" fill="hold"/>
                                        <p:tgtEl>
                                          <p:spTgt spid="8200"/>
                                        </p:tgtEl>
                                      </p:cBhvr>
                                    </p:cmd>
                                  </p:childTnLst>
                                </p:cTn>
                              </p:par>
                              <p:par>
                                <p:cTn id="7" presetID="4" presetClass="entr" presetSubtype="16" fill="hold" nodeType="withEffect">
                                  <p:stCondLst>
                                    <p:cond delay="0"/>
                                  </p:stCondLst>
                                  <p:childTnLst>
                                    <p:set>
                                      <p:cBhvr>
                                        <p:cTn id="8" dur="1" fill="hold">
                                          <p:stCondLst>
                                            <p:cond delay="0"/>
                                          </p:stCondLst>
                                        </p:cTn>
                                        <p:tgtEl>
                                          <p:spTgt spid="8198"/>
                                        </p:tgtEl>
                                        <p:attrNameLst>
                                          <p:attrName>style.visibility</p:attrName>
                                        </p:attrNameLst>
                                      </p:cBhvr>
                                      <p:to>
                                        <p:strVal val="visible"/>
                                      </p:to>
                                    </p:set>
                                    <p:animEffect transition="in" filter="box(in)">
                                      <p:cBhvr>
                                        <p:cTn id="9" dur="500"/>
                                        <p:tgtEl>
                                          <p:spTgt spid="8198"/>
                                        </p:tgtEl>
                                      </p:cBhvr>
                                    </p:animEffect>
                                  </p:childTnLst>
                                </p:cTn>
                              </p:par>
                              <p:par>
                                <p:cTn id="10" presetID="8" presetClass="entr" presetSubtype="16" fill="hold" grpId="0" nodeType="withEffect">
                                  <p:stCondLst>
                                    <p:cond delay="0"/>
                                  </p:stCondLst>
                                  <p:childTnLst>
                                    <p:set>
                                      <p:cBhvr>
                                        <p:cTn id="11" dur="1" fill="hold">
                                          <p:stCondLst>
                                            <p:cond delay="0"/>
                                          </p:stCondLst>
                                        </p:cTn>
                                        <p:tgtEl>
                                          <p:spTgt spid="8199"/>
                                        </p:tgtEl>
                                        <p:attrNameLst>
                                          <p:attrName>style.visibility</p:attrName>
                                        </p:attrNameLst>
                                      </p:cBhvr>
                                      <p:to>
                                        <p:strVal val="visible"/>
                                      </p:to>
                                    </p:set>
                                    <p:animEffect transition="in" filter="diamond(in)">
                                      <p:cBhvr>
                                        <p:cTn id="12" dur="2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8200"/>
                </p:tgtEl>
              </p:cMediaNode>
            </p:audio>
          </p:childTnLst>
        </p:cTn>
      </p:par>
    </p:tnLst>
    <p:bldLst>
      <p:bldP spid="819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descr="hm00180_[1]">
            <a:extLst>
              <a:ext uri="{FF2B5EF4-FFF2-40B4-BE49-F238E27FC236}">
                <a16:creationId xmlns:a16="http://schemas.microsoft.com/office/drawing/2014/main" id="{0B3CB92C-C704-EA7E-5325-FD84ABA830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7">
            <a:extLst>
              <a:ext uri="{FF2B5EF4-FFF2-40B4-BE49-F238E27FC236}">
                <a16:creationId xmlns:a16="http://schemas.microsoft.com/office/drawing/2014/main" id="{2A0325F9-13B3-9FB5-E045-2D477E0CC991}"/>
              </a:ext>
            </a:extLst>
          </p:cNvPr>
          <p:cNvSpPr txBox="1">
            <a:spLocks noChangeArrowheads="1"/>
          </p:cNvSpPr>
          <p:nvPr/>
        </p:nvSpPr>
        <p:spPr bwMode="auto">
          <a:xfrm>
            <a:off x="1524000" y="3016250"/>
            <a:ext cx="1981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b="1" dirty="0">
                <a:latin typeface="Comic Sans MS" panose="030F0702030302020204" pitchFamily="66" charset="0"/>
              </a:rPr>
              <a:t>Up and</a:t>
            </a:r>
          </a:p>
        </p:txBody>
      </p:sp>
      <p:sp>
        <p:nvSpPr>
          <p:cNvPr id="43012" name="Text Box 8">
            <a:extLst>
              <a:ext uri="{FF2B5EF4-FFF2-40B4-BE49-F238E27FC236}">
                <a16:creationId xmlns:a16="http://schemas.microsoft.com/office/drawing/2014/main" id="{8A5DDE79-1F7D-25F1-7459-3356124D6ABC}"/>
              </a:ext>
            </a:extLst>
          </p:cNvPr>
          <p:cNvSpPr txBox="1">
            <a:spLocks noChangeArrowheads="1"/>
          </p:cNvSpPr>
          <p:nvPr/>
        </p:nvSpPr>
        <p:spPr bwMode="auto">
          <a:xfrm>
            <a:off x="1660525" y="3740101"/>
            <a:ext cx="1447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b="1" dirty="0">
                <a:latin typeface="Comic Sans MS" panose="030F0702030302020204" pitchFamily="66" charset="0"/>
              </a:rPr>
              <a:t>Down</a:t>
            </a:r>
          </a:p>
        </p:txBody>
      </p:sp>
      <p:sp>
        <p:nvSpPr>
          <p:cNvPr id="43014" name="Text Box 10">
            <a:extLst>
              <a:ext uri="{FF2B5EF4-FFF2-40B4-BE49-F238E27FC236}">
                <a16:creationId xmlns:a16="http://schemas.microsoft.com/office/drawing/2014/main" id="{398DE2C3-CCD9-0E62-0240-249E9322D1D6}"/>
              </a:ext>
            </a:extLst>
          </p:cNvPr>
          <p:cNvSpPr txBox="1">
            <a:spLocks noChangeArrowheads="1"/>
          </p:cNvSpPr>
          <p:nvPr/>
        </p:nvSpPr>
        <p:spPr bwMode="auto">
          <a:xfrm>
            <a:off x="5524500" y="2198590"/>
            <a:ext cx="312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b="1" dirty="0">
                <a:latin typeface="Comic Sans MS" panose="030F0702030302020204" pitchFamily="66" charset="0"/>
              </a:rPr>
              <a:t>In Circles</a:t>
            </a:r>
          </a:p>
        </p:txBody>
      </p:sp>
      <p:pic>
        <p:nvPicPr>
          <p:cNvPr id="9227" name="Picture 11" descr="j0383664[1]">
            <a:extLst>
              <a:ext uri="{FF2B5EF4-FFF2-40B4-BE49-F238E27FC236}">
                <a16:creationId xmlns:a16="http://schemas.microsoft.com/office/drawing/2014/main" id="{A6648032-DF05-C6F9-9064-F010A6ACB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4769773"/>
            <a:ext cx="1295400" cy="12858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228" name="Picture 12" descr="j0383666[1]">
            <a:extLst>
              <a:ext uri="{FF2B5EF4-FFF2-40B4-BE49-F238E27FC236}">
                <a16:creationId xmlns:a16="http://schemas.microsoft.com/office/drawing/2014/main" id="{82E23279-8DA5-0F1F-4220-4F483302B7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0525" y="1445289"/>
            <a:ext cx="1403350" cy="1430338"/>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3019" name="Picture 21">
            <a:extLst>
              <a:ext uri="{FF2B5EF4-FFF2-40B4-BE49-F238E27FC236}">
                <a16:creationId xmlns:a16="http://schemas.microsoft.com/office/drawing/2014/main" id="{B42E38B2-AD24-16B3-C920-490E60C92B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2" y="3740101"/>
            <a:ext cx="1828800"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22">
            <a:hlinkClick r:id="" action="ppaction://media"/>
            <a:extLst>
              <a:ext uri="{FF2B5EF4-FFF2-40B4-BE49-F238E27FC236}">
                <a16:creationId xmlns:a16="http://schemas.microsoft.com/office/drawing/2014/main" id="{2EEFFA13-E5DB-1DA3-148F-2954DF813109}"/>
              </a:ext>
            </a:extLst>
          </p:cNvPr>
          <p:cNvPicPr>
            <a:picLocks noRot="1" noChangeAspect="1" noChangeArrowheads="1"/>
          </p:cNvPicPr>
          <p:nvPr>
            <a:wavAudioFile r:embed="rId1" name="j0075017.wav"/>
          </p:nvPr>
        </p:nvPicPr>
        <p:blipFill>
          <a:blip r:embed="rId8">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256" fill="hold"/>
                                        <p:tgtEl>
                                          <p:spTgt spid="9238"/>
                                        </p:tgtEl>
                                      </p:cBhvr>
                                    </p:cmd>
                                  </p:childTnLst>
                                </p:cTn>
                              </p:par>
                              <p:par>
                                <p:cTn id="7" presetID="64" presetClass="path" presetSubtype="0" accel="50000" decel="50000" fill="hold" nodeType="withEffect">
                                  <p:stCondLst>
                                    <p:cond delay="0"/>
                                  </p:stCondLst>
                                  <p:childTnLst>
                                    <p:animMotion origin="layout" path="M -3.33333E-6 0.02222 L -0.00416 -0.37153 " pathEditMode="relative" rAng="0" ptsTypes="AA">
                                      <p:cBhvr>
                                        <p:cTn id="8" dur="3000" fill="hold"/>
                                        <p:tgtEl>
                                          <p:spTgt spid="9227"/>
                                        </p:tgtEl>
                                        <p:attrNameLst>
                                          <p:attrName>ppt_x</p:attrName>
                                          <p:attrName>ppt_y</p:attrName>
                                        </p:attrNameLst>
                                      </p:cBhvr>
                                      <p:rCtr x="-208" y="-19699"/>
                                    </p:animMotion>
                                  </p:childTnLst>
                                </p:cTn>
                              </p:par>
                              <p:par>
                                <p:cTn id="9" presetID="42" presetClass="path" presetSubtype="0" accel="50000" decel="50000" fill="hold" nodeType="withEffect">
                                  <p:stCondLst>
                                    <p:cond delay="0"/>
                                  </p:stCondLst>
                                  <p:childTnLst>
                                    <p:animMotion origin="layout" path="M -0.00173 0.08473 L -0.00173 0.41806 " pathEditMode="relative" rAng="0" ptsTypes="AA">
                                      <p:cBhvr>
                                        <p:cTn id="10" dur="3000" fill="hold"/>
                                        <p:tgtEl>
                                          <p:spTgt spid="9228"/>
                                        </p:tgtEl>
                                        <p:attrNameLst>
                                          <p:attrName>ppt_x</p:attrName>
                                          <p:attrName>ppt_y</p:attrName>
                                        </p:attrNameLst>
                                      </p:cBhvr>
                                      <p:rCtr x="0" y="16667"/>
                                    </p:animMotion>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923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hm00180_[1]">
            <a:extLst>
              <a:ext uri="{FF2B5EF4-FFF2-40B4-BE49-F238E27FC236}">
                <a16:creationId xmlns:a16="http://schemas.microsoft.com/office/drawing/2014/main" id="{1B7BCD27-59DF-6EBF-8108-E951247C08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AutoShape 4">
            <a:extLst>
              <a:ext uri="{FF2B5EF4-FFF2-40B4-BE49-F238E27FC236}">
                <a16:creationId xmlns:a16="http://schemas.microsoft.com/office/drawing/2014/main" id="{DF747067-0D8C-F7B5-5993-FF359DB2DE1F}"/>
              </a:ext>
            </a:extLst>
          </p:cNvPr>
          <p:cNvSpPr>
            <a:spLocks noChangeArrowheads="1"/>
          </p:cNvSpPr>
          <p:nvPr/>
        </p:nvSpPr>
        <p:spPr bwMode="auto">
          <a:xfrm>
            <a:off x="533400" y="1447800"/>
            <a:ext cx="3657600" cy="2133600"/>
          </a:xfrm>
          <a:prstGeom prst="wedgeRoundRectCallout">
            <a:avLst>
              <a:gd name="adj1" fmla="val 48875"/>
              <a:gd name="adj2" fmla="val 62625"/>
              <a:gd name="adj3" fmla="val 16667"/>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6389" name="Text Box 5">
            <a:extLst>
              <a:ext uri="{FF2B5EF4-FFF2-40B4-BE49-F238E27FC236}">
                <a16:creationId xmlns:a16="http://schemas.microsoft.com/office/drawing/2014/main" id="{659D7678-9B64-C969-9CB6-898A31AC5883}"/>
              </a:ext>
            </a:extLst>
          </p:cNvPr>
          <p:cNvSpPr txBox="1">
            <a:spLocks noChangeArrowheads="1"/>
          </p:cNvSpPr>
          <p:nvPr/>
        </p:nvSpPr>
        <p:spPr bwMode="auto">
          <a:xfrm>
            <a:off x="457200" y="1600200"/>
            <a:ext cx="3352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3600">
                <a:solidFill>
                  <a:srgbClr val="FFFF00"/>
                </a:solidFill>
                <a:latin typeface="Impact" panose="020B0806030902050204" pitchFamily="34" charset="0"/>
              </a:rPr>
              <a:t>HOW LONG </a:t>
            </a:r>
            <a:r>
              <a:rPr lang="en-US" altLang="en-US" sz="3600">
                <a:solidFill>
                  <a:srgbClr val="FF0000"/>
                </a:solidFill>
                <a:latin typeface="Impact" panose="020B0806030902050204" pitchFamily="34" charset="0"/>
              </a:rPr>
              <a:t>DO WE HAVE TO BRUSH OUR TEETH ?</a:t>
            </a:r>
            <a:endParaRPr lang="en-US" altLang="en-US" sz="3600">
              <a:latin typeface="Impact" panose="020B0806030902050204" pitchFamily="34" charset="0"/>
            </a:endParaRPr>
          </a:p>
        </p:txBody>
      </p:sp>
      <p:pic>
        <p:nvPicPr>
          <p:cNvPr id="16391" name="Picture 7">
            <a:hlinkClick r:id="" action="ppaction://media"/>
            <a:extLst>
              <a:ext uri="{FF2B5EF4-FFF2-40B4-BE49-F238E27FC236}">
                <a16:creationId xmlns:a16="http://schemas.microsoft.com/office/drawing/2014/main" id="{35AF11FD-E4EC-A0E2-E554-760FB3B83D91}"/>
              </a:ext>
            </a:extLst>
          </p:cNvPr>
          <p:cNvPicPr>
            <a:picLocks noRot="1" noChangeAspect="1" noChangeArrowheads="1"/>
          </p:cNvPicPr>
          <p:nvPr>
            <a:wavAudioFile r:embed="rId1" name="j0116610.wav"/>
          </p:nvPr>
        </p:nvPicPr>
        <p:blipFill>
          <a:blip r:embed="rId5">
            <a:extLst>
              <a:ext uri="{28A0092B-C50C-407E-A947-70E740481C1C}">
                <a14:useLocalDpi xmlns:a14="http://schemas.microsoft.com/office/drawing/2010/main" val="0"/>
              </a:ext>
            </a:extLst>
          </a:blip>
          <a:srcRect/>
          <a:stretch>
            <a:fillRect/>
          </a:stretch>
        </p:blipFill>
        <p:spPr bwMode="auto">
          <a:xfrm>
            <a:off x="8686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1">
            <a:extLst>
              <a:ext uri="{FF2B5EF4-FFF2-40B4-BE49-F238E27FC236}">
                <a16:creationId xmlns:a16="http://schemas.microsoft.com/office/drawing/2014/main" id="{003D3B1F-FFE4-1B00-35D3-CDF339CA9B9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715191">
            <a:off x="5067300" y="2592388"/>
            <a:ext cx="3276600" cy="291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2">
            <a:extLst>
              <a:ext uri="{FF2B5EF4-FFF2-40B4-BE49-F238E27FC236}">
                <a16:creationId xmlns:a16="http://schemas.microsoft.com/office/drawing/2014/main" id="{19B301DA-8797-0C6B-21A6-12A8D6BCF14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1031334">
            <a:off x="1095375" y="4495800"/>
            <a:ext cx="25336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436" fill="hold"/>
                                        <p:tgtEl>
                                          <p:spTgt spid="16391"/>
                                        </p:tgtEl>
                                      </p:cBhvr>
                                    </p:cmd>
                                  </p:childTnLst>
                                </p:cTn>
                              </p:par>
                            </p:childTnLst>
                          </p:cTn>
                        </p:par>
                        <p:par>
                          <p:cTn id="7" fill="hold" nodeType="afterGroup">
                            <p:stCondLst>
                              <p:cond delay="1436"/>
                            </p:stCondLst>
                            <p:childTnLst>
                              <p:par>
                                <p:cTn id="8" presetID="15" presetClass="entr" presetSubtype="0" fill="hold" grpId="0" nodeType="afterEffect">
                                  <p:stCondLst>
                                    <p:cond delay="0"/>
                                  </p:stCondLst>
                                  <p:childTnLst>
                                    <p:set>
                                      <p:cBhvr>
                                        <p:cTn id="9" dur="1" fill="hold">
                                          <p:stCondLst>
                                            <p:cond delay="0"/>
                                          </p:stCondLst>
                                        </p:cTn>
                                        <p:tgtEl>
                                          <p:spTgt spid="16389"/>
                                        </p:tgtEl>
                                        <p:attrNameLst>
                                          <p:attrName>style.visibility</p:attrName>
                                        </p:attrNameLst>
                                      </p:cBhvr>
                                      <p:to>
                                        <p:strVal val="visible"/>
                                      </p:to>
                                    </p:set>
                                    <p:anim calcmode="lin" valueType="num">
                                      <p:cBhvr>
                                        <p:cTn id="10" dur="1000" fill="hold"/>
                                        <p:tgtEl>
                                          <p:spTgt spid="16389"/>
                                        </p:tgtEl>
                                        <p:attrNameLst>
                                          <p:attrName>ppt_w</p:attrName>
                                        </p:attrNameLst>
                                      </p:cBhvr>
                                      <p:tavLst>
                                        <p:tav tm="0">
                                          <p:val>
                                            <p:fltVal val="0"/>
                                          </p:val>
                                        </p:tav>
                                        <p:tav tm="100000">
                                          <p:val>
                                            <p:strVal val="#ppt_w"/>
                                          </p:val>
                                        </p:tav>
                                      </p:tavLst>
                                    </p:anim>
                                    <p:anim calcmode="lin" valueType="num">
                                      <p:cBhvr>
                                        <p:cTn id="11" dur="1000" fill="hold"/>
                                        <p:tgtEl>
                                          <p:spTgt spid="16389"/>
                                        </p:tgtEl>
                                        <p:attrNameLst>
                                          <p:attrName>ppt_h</p:attrName>
                                        </p:attrNameLst>
                                      </p:cBhvr>
                                      <p:tavLst>
                                        <p:tav tm="0">
                                          <p:val>
                                            <p:fltVal val="0"/>
                                          </p:val>
                                        </p:tav>
                                        <p:tav tm="100000">
                                          <p:val>
                                            <p:strVal val="#ppt_h"/>
                                          </p:val>
                                        </p:tav>
                                      </p:tavLst>
                                    </p:anim>
                                    <p:anim calcmode="lin" valueType="num">
                                      <p:cBhvr>
                                        <p:cTn id="12" dur="1000" fill="hold"/>
                                        <p:tgtEl>
                                          <p:spTgt spid="16389"/>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1638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6391"/>
                </p:tgtEl>
              </p:cMediaNode>
            </p:audio>
          </p:childTnLst>
        </p:cTn>
      </p:par>
    </p:tnLst>
    <p:bldLst>
      <p:bldP spid="1638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hm00180_[1]">
            <a:extLst>
              <a:ext uri="{FF2B5EF4-FFF2-40B4-BE49-F238E27FC236}">
                <a16:creationId xmlns:a16="http://schemas.microsoft.com/office/drawing/2014/main" id="{E757CA31-7183-74C3-347F-8B24C33C9F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a:hlinkClick r:id="" action="ppaction://media"/>
            <a:extLst>
              <a:ext uri="{FF2B5EF4-FFF2-40B4-BE49-F238E27FC236}">
                <a16:creationId xmlns:a16="http://schemas.microsoft.com/office/drawing/2014/main" id="{028C32C1-D8DE-4E8E-EBF5-3F5A632AE422}"/>
              </a:ext>
            </a:extLst>
          </p:cNvPr>
          <p:cNvPicPr>
            <a:picLocks noRot="1" noChangeAspect="1" noChangeArrowheads="1"/>
          </p:cNvPicPr>
          <p:nvPr>
            <a:wavAudioFile r:embed="rId1" name="j0388178.wav"/>
          </p:nvPr>
        </p:nvPicPr>
        <p:blipFill>
          <a:blip r:embed="rId5">
            <a:extLst>
              <a:ext uri="{28A0092B-C50C-407E-A947-70E740481C1C}">
                <a14:useLocalDpi xmlns:a14="http://schemas.microsoft.com/office/drawing/2010/main" val="0"/>
              </a:ext>
            </a:extLst>
          </a:blip>
          <a:srcRect/>
          <a:stretch>
            <a:fillRect/>
          </a:stretch>
        </p:blipFill>
        <p:spPr bwMode="auto">
          <a:xfrm>
            <a:off x="83058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a:hlinkClick r:id="" action="ppaction://media"/>
            <a:extLst>
              <a:ext uri="{FF2B5EF4-FFF2-40B4-BE49-F238E27FC236}">
                <a16:creationId xmlns:a16="http://schemas.microsoft.com/office/drawing/2014/main" id="{0E39E0EA-E38B-CEE0-E05A-9726F87F5F41}"/>
              </a:ext>
            </a:extLst>
          </p:cNvPr>
          <p:cNvPicPr>
            <a:picLocks noRot="1" noChangeAspect="1" noChangeArrowheads="1"/>
          </p:cNvPicPr>
          <p:nvPr>
            <a:wavAudioFile r:embed="rId1" name="j0388178.wav"/>
          </p:nvPr>
        </p:nvPicPr>
        <p:blipFill>
          <a:blip r:embed="rId5">
            <a:extLst>
              <a:ext uri="{28A0092B-C50C-407E-A947-70E740481C1C}">
                <a14:useLocalDpi xmlns:a14="http://schemas.microsoft.com/office/drawing/2010/main" val="0"/>
              </a:ext>
            </a:extLst>
          </a:blip>
          <a:srcRect/>
          <a:stretch>
            <a:fillRect/>
          </a:stretch>
        </p:blipFill>
        <p:spPr bwMode="auto">
          <a:xfrm>
            <a:off x="8458200" y="6477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1">
            <a:extLst>
              <a:ext uri="{FF2B5EF4-FFF2-40B4-BE49-F238E27FC236}">
                <a16:creationId xmlns:a16="http://schemas.microsoft.com/office/drawing/2014/main" id="{F8FA2E3E-8855-454E-3B2B-FD78FEFE16D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29175" y="2362200"/>
            <a:ext cx="28670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2">
            <a:extLst>
              <a:ext uri="{FF2B5EF4-FFF2-40B4-BE49-F238E27FC236}">
                <a16:creationId xmlns:a16="http://schemas.microsoft.com/office/drawing/2014/main" id="{169670EA-2911-6038-F9D8-96EC5AAB254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1364345">
            <a:off x="1435100" y="4248150"/>
            <a:ext cx="2128838"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085" fill="hold"/>
                                        <p:tgtEl>
                                          <p:spTgt spid="9"/>
                                        </p:tgtEl>
                                      </p:cBhvr>
                                    </p:cmd>
                                  </p:childTnLst>
                                </p:cTn>
                              </p:par>
                            </p:childTnLst>
                          </p:cTn>
                        </p:par>
                        <p:par>
                          <p:cTn id="7" fill="hold" nodeType="afterGroup">
                            <p:stCondLst>
                              <p:cond delay="1085"/>
                            </p:stCondLst>
                            <p:childTnLst>
                              <p:par>
                                <p:cTn id="8" presetID="1" presetClass="mediacall" presetSubtype="0" fill="hold" nodeType="afterEffect">
                                  <p:stCondLst>
                                    <p:cond delay="0"/>
                                  </p:stCondLst>
                                  <p:childTnLst>
                                    <p:cmd type="call" cmd="playFrom(0.0)">
                                      <p:cBhvr>
                                        <p:cTn id="9" dur="108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3" name="Rectangle 7">
            <a:extLst>
              <a:ext uri="{FF2B5EF4-FFF2-40B4-BE49-F238E27FC236}">
                <a16:creationId xmlns:a16="http://schemas.microsoft.com/office/drawing/2014/main" id="{CEDA29AF-5959-36D2-E80C-A3494AC3FE7A}"/>
              </a:ext>
            </a:extLst>
          </p:cNvPr>
          <p:cNvSpPr>
            <a:spLocks noGrp="1" noRot="1" noChangeArrowheads="1"/>
          </p:cNvSpPr>
          <p:nvPr>
            <p:ph type="title"/>
          </p:nvPr>
        </p:nvSpPr>
        <p:spPr>
          <a:xfrm>
            <a:off x="762000" y="1752600"/>
            <a:ext cx="8229600" cy="1981200"/>
          </a:xfrm>
        </p:spPr>
        <p:txBody>
          <a:bodyPr/>
          <a:lstStyle/>
          <a:p>
            <a:pPr eaLnBrk="1" fontAlgn="auto" hangingPunct="1">
              <a:spcAft>
                <a:spcPts val="0"/>
              </a:spcAft>
              <a:defRPr/>
            </a:pPr>
            <a:r>
              <a:rPr lang="en-US" sz="4800" dirty="0">
                <a:solidFill>
                  <a:schemeClr val="tx1"/>
                </a:solidFill>
                <a:latin typeface="Cooper Black" panose="0208090404030B020404" pitchFamily="18" charset="0"/>
              </a:rPr>
              <a:t>A L W A Y S      </a:t>
            </a:r>
            <a:r>
              <a:rPr lang="en-US" sz="4800" dirty="0">
                <a:solidFill>
                  <a:schemeClr val="tx2">
                    <a:satMod val="200000"/>
                  </a:schemeClr>
                </a:solidFill>
                <a:latin typeface="Cooper Black" panose="0208090404030B020404" pitchFamily="18" charset="0"/>
              </a:rPr>
              <a:t>B R U S H </a:t>
            </a:r>
            <a:br>
              <a:rPr lang="en-US" sz="5400" dirty="0">
                <a:solidFill>
                  <a:schemeClr val="tx2">
                    <a:satMod val="200000"/>
                  </a:schemeClr>
                </a:solidFill>
                <a:latin typeface="Cooper Black" panose="0208090404030B020404" pitchFamily="18" charset="0"/>
              </a:rPr>
            </a:br>
            <a:r>
              <a:rPr lang="en-US" sz="5400" dirty="0">
                <a:solidFill>
                  <a:srgbClr val="FF0000"/>
                </a:solidFill>
                <a:latin typeface="Cooper Black" panose="0208090404030B020404" pitchFamily="18" charset="0"/>
              </a:rPr>
              <a:t>G E N T L Y</a:t>
            </a:r>
          </a:p>
        </p:txBody>
      </p:sp>
      <p:pic>
        <p:nvPicPr>
          <p:cNvPr id="49155" name="Picture 8" descr="hm00180_[1]">
            <a:extLst>
              <a:ext uri="{FF2B5EF4-FFF2-40B4-BE49-F238E27FC236}">
                <a16:creationId xmlns:a16="http://schemas.microsoft.com/office/drawing/2014/main" id="{168931FE-BC4E-940F-DA0E-BE66899ADA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5" name="MSj04310540000[1].wav">
            <a:hlinkClick r:id="" action="ppaction://media"/>
            <a:extLst>
              <a:ext uri="{FF2B5EF4-FFF2-40B4-BE49-F238E27FC236}">
                <a16:creationId xmlns:a16="http://schemas.microsoft.com/office/drawing/2014/main" id="{49DA09B8-6BDE-653D-03CC-9E1AA0FB5D02}"/>
              </a:ext>
            </a:extLst>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8458200" y="6172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a:hlinkClick r:id="" action="ppaction://media"/>
            <a:extLst>
              <a:ext uri="{FF2B5EF4-FFF2-40B4-BE49-F238E27FC236}">
                <a16:creationId xmlns:a16="http://schemas.microsoft.com/office/drawing/2014/main" id="{F5E66840-37F8-1A0C-6B57-9A701DA47178}"/>
              </a:ext>
            </a:extLst>
          </p:cNvPr>
          <p:cNvPicPr>
            <a:picLocks noRot="1" noChangeAspect="1" noChangeArrowheads="1"/>
          </p:cNvPicPr>
          <p:nvPr>
            <a:wavAudioFile r:embed="rId2" name="j0388304.wav"/>
          </p:nvPr>
        </p:nvPicPr>
        <p:blipFill>
          <a:blip r:embed="rId6">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1">
            <a:extLst>
              <a:ext uri="{FF2B5EF4-FFF2-40B4-BE49-F238E27FC236}">
                <a16:creationId xmlns:a16="http://schemas.microsoft.com/office/drawing/2014/main" id="{53459D59-3943-0C56-FC9A-2269625CC73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1109790">
            <a:off x="4700588" y="3203575"/>
            <a:ext cx="3387725"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2">
            <a:extLst>
              <a:ext uri="{FF2B5EF4-FFF2-40B4-BE49-F238E27FC236}">
                <a16:creationId xmlns:a16="http://schemas.microsoft.com/office/drawing/2014/main" id="{96CFE3B3-C323-2ECF-B8FD-7721318B849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4481513"/>
            <a:ext cx="24574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2171" fill="hold"/>
                                        <p:tgtEl>
                                          <p:spTgt spid="80905"/>
                                        </p:tgtEl>
                                      </p:cBhvr>
                                    </p:cmd>
                                  </p:childTnLst>
                                </p:cTn>
                              </p:par>
                            </p:childTnLst>
                          </p:cTn>
                        </p:par>
                        <p:par>
                          <p:cTn id="7" fill="hold" nodeType="afterGroup">
                            <p:stCondLst>
                              <p:cond delay="12171"/>
                            </p:stCondLst>
                            <p:childTnLst>
                              <p:par>
                                <p:cTn id="8" presetID="1" presetClass="mediacall" presetSubtype="0" fill="hold" nodeType="afterEffect">
                                  <p:stCondLst>
                                    <p:cond delay="0"/>
                                  </p:stCondLst>
                                  <p:childTnLst>
                                    <p:cmd type="call" cmd="playFrom(0.0)">
                                      <p:cBhvr>
                                        <p:cTn id="9" dur="162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80905"/>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hm00180_[1]">
            <a:extLst>
              <a:ext uri="{FF2B5EF4-FFF2-40B4-BE49-F238E27FC236}">
                <a16:creationId xmlns:a16="http://schemas.microsoft.com/office/drawing/2014/main" id="{9BD0F396-8049-0D08-9DAD-CFEAC66ECA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en00274_[1]">
            <a:extLst>
              <a:ext uri="{FF2B5EF4-FFF2-40B4-BE49-F238E27FC236}">
                <a16:creationId xmlns:a16="http://schemas.microsoft.com/office/drawing/2014/main" id="{D3F58AAE-A4C7-8F5D-CC33-03C3CDD82A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350963"/>
            <a:ext cx="1066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AutoShape 5">
            <a:extLst>
              <a:ext uri="{FF2B5EF4-FFF2-40B4-BE49-F238E27FC236}">
                <a16:creationId xmlns:a16="http://schemas.microsoft.com/office/drawing/2014/main" id="{1F20642C-9111-28A7-A424-F84E95947083}"/>
              </a:ext>
            </a:extLst>
          </p:cNvPr>
          <p:cNvSpPr>
            <a:spLocks noChangeArrowheads="1"/>
          </p:cNvSpPr>
          <p:nvPr/>
        </p:nvSpPr>
        <p:spPr bwMode="auto">
          <a:xfrm>
            <a:off x="5257800" y="1447800"/>
            <a:ext cx="3352800" cy="2743200"/>
          </a:xfrm>
          <a:prstGeom prst="wedgeRoundRectCallout">
            <a:avLst>
              <a:gd name="adj1" fmla="val 7199"/>
              <a:gd name="adj2" fmla="val 97569"/>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4342" name="Text Box 6">
            <a:extLst>
              <a:ext uri="{FF2B5EF4-FFF2-40B4-BE49-F238E27FC236}">
                <a16:creationId xmlns:a16="http://schemas.microsoft.com/office/drawing/2014/main" id="{F333B4B8-2557-4176-B41F-5310E14C7885}"/>
              </a:ext>
            </a:extLst>
          </p:cNvPr>
          <p:cNvSpPr txBox="1">
            <a:spLocks noChangeArrowheads="1"/>
          </p:cNvSpPr>
          <p:nvPr/>
        </p:nvSpPr>
        <p:spPr bwMode="auto">
          <a:xfrm rot="21264099">
            <a:off x="5334000" y="1895475"/>
            <a:ext cx="2971800" cy="1939925"/>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US" altLang="en-US" sz="4000" dirty="0">
                <a:latin typeface="Impact" panose="020B0806030902050204" pitchFamily="34" charset="0"/>
              </a:rPr>
              <a:t>Do I have to </a:t>
            </a:r>
            <a:r>
              <a:rPr lang="en-US" altLang="en-US" sz="4000" dirty="0">
                <a:solidFill>
                  <a:schemeClr val="accent1">
                    <a:lumMod val="60000"/>
                    <a:lumOff val="40000"/>
                  </a:schemeClr>
                </a:solidFill>
                <a:latin typeface="Impact" panose="020B0806030902050204" pitchFamily="34" charset="0"/>
              </a:rPr>
              <a:t>brush my tongue  </a:t>
            </a:r>
            <a:r>
              <a:rPr lang="en-US" altLang="en-US" sz="4000" dirty="0">
                <a:latin typeface="Impact" panose="020B0806030902050204" pitchFamily="34" charset="0"/>
              </a:rPr>
              <a:t>?</a:t>
            </a:r>
          </a:p>
        </p:txBody>
      </p:sp>
      <p:pic>
        <p:nvPicPr>
          <p:cNvPr id="14343" name="Picture 7">
            <a:hlinkClick r:id="" action="ppaction://media"/>
            <a:extLst>
              <a:ext uri="{FF2B5EF4-FFF2-40B4-BE49-F238E27FC236}">
                <a16:creationId xmlns:a16="http://schemas.microsoft.com/office/drawing/2014/main" id="{5575B74A-F643-3DB7-E39E-0BF6F196A6F5}"/>
              </a:ext>
            </a:extLst>
          </p:cNvPr>
          <p:cNvPicPr>
            <a:picLocks noRot="1" noChangeAspect="1" noChangeArrowheads="1"/>
          </p:cNvPicPr>
          <p:nvPr>
            <a:wavAudioFile r:embed="rId1" name="MSj03885060000[1].wav"/>
          </p:nvPr>
        </p:nvPicPr>
        <p:blipFill>
          <a:blip r:embed="rId6">
            <a:extLst>
              <a:ext uri="{28A0092B-C50C-407E-A947-70E740481C1C}">
                <a14:useLocalDpi xmlns:a14="http://schemas.microsoft.com/office/drawing/2010/main" val="0"/>
              </a:ext>
            </a:extLst>
          </a:blip>
          <a:srcRect/>
          <a:stretch>
            <a:fillRect/>
          </a:stretch>
        </p:blipFill>
        <p:spPr bwMode="auto">
          <a:xfrm>
            <a:off x="86868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8" descr="C:\Users\HP_Administrator\Desktop\Documents\Icons\3D\3D Frog1.gif">
            <a:extLst>
              <a:ext uri="{FF2B5EF4-FFF2-40B4-BE49-F238E27FC236}">
                <a16:creationId xmlns:a16="http://schemas.microsoft.com/office/drawing/2014/main" id="{EDCAA6E0-94CE-149D-0C2E-1D87E36F65E7}"/>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4724400"/>
            <a:ext cx="24860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1">
            <a:extLst>
              <a:ext uri="{FF2B5EF4-FFF2-40B4-BE49-F238E27FC236}">
                <a16:creationId xmlns:a16="http://schemas.microsoft.com/office/drawing/2014/main" id="{720934AA-B57B-8C7C-4D0D-046024BAB2E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3733800"/>
            <a:ext cx="3817938"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nodeType="with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p:cTn id="7" dur="500" decel="50000" fill="hold">
                                          <p:stCondLst>
                                            <p:cond delay="0"/>
                                          </p:stCondLst>
                                        </p:cTn>
                                        <p:tgtEl>
                                          <p:spTgt spid="1434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434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4340"/>
                                        </p:tgtEl>
                                        <p:attrNameLst>
                                          <p:attrName>ppt_w</p:attrName>
                                        </p:attrNameLst>
                                      </p:cBhvr>
                                      <p:tavLst>
                                        <p:tav tm="0">
                                          <p:val>
                                            <p:strVal val="#ppt_w*.05"/>
                                          </p:val>
                                        </p:tav>
                                        <p:tav tm="100000">
                                          <p:val>
                                            <p:strVal val="#ppt_w"/>
                                          </p:val>
                                        </p:tav>
                                      </p:tavLst>
                                    </p:anim>
                                    <p:anim calcmode="lin" valueType="num">
                                      <p:cBhvr>
                                        <p:cTn id="10" dur="1000" fill="hold"/>
                                        <p:tgtEl>
                                          <p:spTgt spid="1434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434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434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434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4340"/>
                                        </p:tgtEl>
                                      </p:cBhvr>
                                    </p:animEffect>
                                  </p:childTnLst>
                                </p:cTn>
                              </p:par>
                            </p:childTnLst>
                          </p:cTn>
                        </p:par>
                        <p:par>
                          <p:cTn id="15" fill="hold" nodeType="afterGroup">
                            <p:stCondLst>
                              <p:cond delay="1000"/>
                            </p:stCondLst>
                            <p:childTnLst>
                              <p:par>
                                <p:cTn id="16" presetID="15" presetClass="entr" presetSubtype="0" fill="hold" grpId="0" nodeType="afterEffect">
                                  <p:stCondLst>
                                    <p:cond delay="0"/>
                                  </p:stCondLst>
                                  <p:childTnLst>
                                    <p:set>
                                      <p:cBhvr>
                                        <p:cTn id="17" dur="1" fill="hold">
                                          <p:stCondLst>
                                            <p:cond delay="0"/>
                                          </p:stCondLst>
                                        </p:cTn>
                                        <p:tgtEl>
                                          <p:spTgt spid="14342"/>
                                        </p:tgtEl>
                                        <p:attrNameLst>
                                          <p:attrName>style.visibility</p:attrName>
                                        </p:attrNameLst>
                                      </p:cBhvr>
                                      <p:to>
                                        <p:strVal val="visible"/>
                                      </p:to>
                                    </p:set>
                                    <p:anim calcmode="lin" valueType="num">
                                      <p:cBhvr>
                                        <p:cTn id="18" dur="1000" fill="hold"/>
                                        <p:tgtEl>
                                          <p:spTgt spid="14342"/>
                                        </p:tgtEl>
                                        <p:attrNameLst>
                                          <p:attrName>ppt_w</p:attrName>
                                        </p:attrNameLst>
                                      </p:cBhvr>
                                      <p:tavLst>
                                        <p:tav tm="0">
                                          <p:val>
                                            <p:fltVal val="0"/>
                                          </p:val>
                                        </p:tav>
                                        <p:tav tm="100000">
                                          <p:val>
                                            <p:strVal val="#ppt_w"/>
                                          </p:val>
                                        </p:tav>
                                      </p:tavLst>
                                    </p:anim>
                                    <p:anim calcmode="lin" valueType="num">
                                      <p:cBhvr>
                                        <p:cTn id="19" dur="1000" fill="hold"/>
                                        <p:tgtEl>
                                          <p:spTgt spid="14342"/>
                                        </p:tgtEl>
                                        <p:attrNameLst>
                                          <p:attrName>ppt_h</p:attrName>
                                        </p:attrNameLst>
                                      </p:cBhvr>
                                      <p:tavLst>
                                        <p:tav tm="0">
                                          <p:val>
                                            <p:fltVal val="0"/>
                                          </p:val>
                                        </p:tav>
                                        <p:tav tm="100000">
                                          <p:val>
                                            <p:strVal val="#ppt_h"/>
                                          </p:val>
                                        </p:tav>
                                      </p:tavLst>
                                    </p:anim>
                                    <p:anim calcmode="lin" valueType="num">
                                      <p:cBhvr>
                                        <p:cTn id="20" dur="1000" fill="hold"/>
                                        <p:tgtEl>
                                          <p:spTgt spid="14342"/>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4342"/>
                                        </p:tgtEl>
                                        <p:attrNameLst>
                                          <p:attrName>ppt_y</p:attrName>
                                        </p:attrNameLst>
                                      </p:cBhvr>
                                      <p:tavLst>
                                        <p:tav tm="0" fmla="#ppt_y+(sin(-2*pi*(1-$))*-#ppt_x+cos(-2*pi*(1-$))*(1-#ppt_y))*(1-$)">
                                          <p:val>
                                            <p:fltVal val="0"/>
                                          </p:val>
                                        </p:tav>
                                        <p:tav tm="100000">
                                          <p:val>
                                            <p:fltVal val="1"/>
                                          </p:val>
                                        </p:tav>
                                      </p:tavLst>
                                    </p:anim>
                                  </p:childTnLst>
                                </p:cTn>
                              </p:par>
                            </p:childTnLst>
                          </p:cTn>
                        </p:par>
                        <p:par>
                          <p:cTn id="22" fill="hold" nodeType="afterGroup">
                            <p:stCondLst>
                              <p:cond delay="2000"/>
                            </p:stCondLst>
                            <p:childTnLst>
                              <p:par>
                                <p:cTn id="23" presetID="1" presetClass="mediacall" presetSubtype="0" fill="hold" nodeType="afterEffect">
                                  <p:stCondLst>
                                    <p:cond delay="0"/>
                                  </p:stCondLst>
                                  <p:childTnLst>
                                    <p:cmd type="call" cmd="playFrom(0.0)">
                                      <p:cBhvr>
                                        <p:cTn id="24" dur="814" fill="hold"/>
                                        <p:tgtEl>
                                          <p:spTgt spid="1434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4343"/>
                </p:tgtEl>
              </p:cMediaNode>
            </p:audio>
          </p:childTnLst>
        </p:cTn>
      </p:par>
    </p:tnLst>
    <p:bldLst>
      <p:bldP spid="1434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descr="hm00180_[1]">
            <a:extLst>
              <a:ext uri="{FF2B5EF4-FFF2-40B4-BE49-F238E27FC236}">
                <a16:creationId xmlns:a16="http://schemas.microsoft.com/office/drawing/2014/main" id="{F1F30189-B2F5-D1B3-F1E8-F68815A2CF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4">
            <a:hlinkClick r:id="" action="ppaction://media"/>
            <a:extLst>
              <a:ext uri="{FF2B5EF4-FFF2-40B4-BE49-F238E27FC236}">
                <a16:creationId xmlns:a16="http://schemas.microsoft.com/office/drawing/2014/main" id="{AF15E6C4-DA02-23C2-655D-3B3B522236AD}"/>
              </a:ext>
            </a:extLst>
          </p:cNvPr>
          <p:cNvPicPr>
            <a:picLocks noRot="1" noChangeAspect="1" noChangeArrowheads="1"/>
          </p:cNvPicPr>
          <p:nvPr>
            <a:wavAudioFile r:embed="rId1" name="j0388178.wav"/>
          </p:nvPr>
        </p:nvPicPr>
        <p:blipFill>
          <a:blip r:embed="rId5">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15">
            <a:hlinkClick r:id="" action="ppaction://media"/>
            <a:extLst>
              <a:ext uri="{FF2B5EF4-FFF2-40B4-BE49-F238E27FC236}">
                <a16:creationId xmlns:a16="http://schemas.microsoft.com/office/drawing/2014/main" id="{055E61CE-578B-6E9E-DFCB-5BB89A94A85D}"/>
              </a:ext>
            </a:extLst>
          </p:cNvPr>
          <p:cNvPicPr>
            <a:picLocks noRot="1" noChangeAspect="1" noChangeArrowheads="1"/>
          </p:cNvPicPr>
          <p:nvPr>
            <a:wavAudioFile r:embed="rId1" name="j0388178.wav"/>
          </p:nvPr>
        </p:nvPicPr>
        <p:blipFill>
          <a:blip r:embed="rId5">
            <a:extLst>
              <a:ext uri="{28A0092B-C50C-407E-A947-70E740481C1C}">
                <a14:useLocalDpi xmlns:a14="http://schemas.microsoft.com/office/drawing/2010/main" val="0"/>
              </a:ext>
            </a:extLst>
          </a:blip>
          <a:srcRect/>
          <a:stretch>
            <a:fillRect/>
          </a:stretch>
        </p:blipFill>
        <p:spPr bwMode="auto">
          <a:xfrm>
            <a:off x="83058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16">
            <a:hlinkClick r:id="" action="ppaction://media"/>
            <a:extLst>
              <a:ext uri="{FF2B5EF4-FFF2-40B4-BE49-F238E27FC236}">
                <a16:creationId xmlns:a16="http://schemas.microsoft.com/office/drawing/2014/main" id="{E3B13C4C-686E-7506-092E-87FF37C3082B}"/>
              </a:ext>
            </a:extLst>
          </p:cNvPr>
          <p:cNvPicPr>
            <a:picLocks noRot="1" noChangeAspect="1" noChangeArrowheads="1"/>
          </p:cNvPicPr>
          <p:nvPr>
            <a:wavAudioFile r:embed="rId1" name="j0388178.wav"/>
          </p:nvPr>
        </p:nvPicPr>
        <p:blipFill>
          <a:blip r:embed="rId5">
            <a:extLst>
              <a:ext uri="{28A0092B-C50C-407E-A947-70E740481C1C}">
                <a14:useLocalDpi xmlns:a14="http://schemas.microsoft.com/office/drawing/2010/main" val="0"/>
              </a:ext>
            </a:extLst>
          </a:blip>
          <a:srcRect/>
          <a:stretch>
            <a:fillRect/>
          </a:stretch>
        </p:blipFill>
        <p:spPr bwMode="auto">
          <a:xfrm>
            <a:off x="7924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17" descr="Tongue brushing">
            <a:extLst>
              <a:ext uri="{FF2B5EF4-FFF2-40B4-BE49-F238E27FC236}">
                <a16:creationId xmlns:a16="http://schemas.microsoft.com/office/drawing/2014/main" id="{C8E92AD2-486C-7B44-7B25-CDD676080B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4495800"/>
            <a:ext cx="220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10" descr="monkey tongue.jpg">
            <a:extLst>
              <a:ext uri="{FF2B5EF4-FFF2-40B4-BE49-F238E27FC236}">
                <a16:creationId xmlns:a16="http://schemas.microsoft.com/office/drawing/2014/main" id="{B07B2A39-656F-0801-CEBF-CC08FFE2FF2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 y="1600200"/>
            <a:ext cx="2971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8" name="Picture 1">
            <a:extLst>
              <a:ext uri="{FF2B5EF4-FFF2-40B4-BE49-F238E27FC236}">
                <a16:creationId xmlns:a16="http://schemas.microsoft.com/office/drawing/2014/main" id="{AB7E8D5B-3D06-62A7-BA76-89C61B3E0A2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19175" y="4676775"/>
            <a:ext cx="20288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9" name="Picture 2">
            <a:extLst>
              <a:ext uri="{FF2B5EF4-FFF2-40B4-BE49-F238E27FC236}">
                <a16:creationId xmlns:a16="http://schemas.microsoft.com/office/drawing/2014/main" id="{7B374DE5-07CF-DBEF-5411-6632481D467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rot="788581">
            <a:off x="5257800" y="1752600"/>
            <a:ext cx="25431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085" fill="hold"/>
                                        <p:tgtEl>
                                          <p:spTgt spid="15374"/>
                                        </p:tgtEl>
                                      </p:cBhvr>
                                    </p:cmd>
                                  </p:childTnLst>
                                </p:cTn>
                              </p:par>
                            </p:childTnLst>
                          </p:cTn>
                        </p:par>
                        <p:par>
                          <p:cTn id="7" fill="hold" nodeType="afterGroup">
                            <p:stCondLst>
                              <p:cond delay="1085"/>
                            </p:stCondLst>
                            <p:childTnLst>
                              <p:par>
                                <p:cTn id="8" presetID="1" presetClass="mediacall" presetSubtype="0" fill="hold" nodeType="afterEffect">
                                  <p:stCondLst>
                                    <p:cond delay="0"/>
                                  </p:stCondLst>
                                  <p:childTnLst>
                                    <p:cmd type="call" cmd="playFrom(0.0)">
                                      <p:cBhvr>
                                        <p:cTn id="9" dur="1085" fill="hold"/>
                                        <p:tgtEl>
                                          <p:spTgt spid="15376"/>
                                        </p:tgtEl>
                                      </p:cBhvr>
                                    </p:cmd>
                                  </p:childTnLst>
                                </p:cTn>
                              </p:par>
                            </p:childTnLst>
                          </p:cTn>
                        </p:par>
                        <p:par>
                          <p:cTn id="10" fill="hold" nodeType="afterGroup">
                            <p:stCondLst>
                              <p:cond delay="2170"/>
                            </p:stCondLst>
                            <p:childTnLst>
                              <p:par>
                                <p:cTn id="11" presetID="1" presetClass="mediacall" presetSubtype="0" fill="hold" nodeType="afterEffect">
                                  <p:stCondLst>
                                    <p:cond delay="0"/>
                                  </p:stCondLst>
                                  <p:childTnLst>
                                    <p:cmd type="call" cmd="playFrom(0.0)">
                                      <p:cBhvr>
                                        <p:cTn id="12" dur="1085" fill="hold"/>
                                        <p:tgtEl>
                                          <p:spTgt spid="1537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5374"/>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15376"/>
                </p:tgtEl>
              </p:cMediaNode>
            </p:audio>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1537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descr="hm00180_[1]">
            <a:extLst>
              <a:ext uri="{FF2B5EF4-FFF2-40B4-BE49-F238E27FC236}">
                <a16:creationId xmlns:a16="http://schemas.microsoft.com/office/drawing/2014/main" id="{55F66B66-FDE9-E698-D857-08487262AE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AutoShape 6">
            <a:extLst>
              <a:ext uri="{FF2B5EF4-FFF2-40B4-BE49-F238E27FC236}">
                <a16:creationId xmlns:a16="http://schemas.microsoft.com/office/drawing/2014/main" id="{C70F5A25-811E-79C4-FE9D-F38A74692015}"/>
              </a:ext>
            </a:extLst>
          </p:cNvPr>
          <p:cNvSpPr>
            <a:spLocks noChangeArrowheads="1"/>
          </p:cNvSpPr>
          <p:nvPr/>
        </p:nvSpPr>
        <p:spPr bwMode="auto">
          <a:xfrm>
            <a:off x="1143000" y="1219200"/>
            <a:ext cx="2667000" cy="3581400"/>
          </a:xfrm>
          <a:prstGeom prst="wedgeRectCallout">
            <a:avLst>
              <a:gd name="adj1" fmla="val 9264"/>
              <a:gd name="adj2" fmla="val 65861"/>
            </a:avLst>
          </a:prstGeom>
          <a:solidFill>
            <a:schemeClr val="bg1"/>
          </a:solidFill>
          <a:ln w="9525">
            <a:solidFill>
              <a:schemeClr val="tx1"/>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18439" name="Text Box 7">
            <a:extLst>
              <a:ext uri="{FF2B5EF4-FFF2-40B4-BE49-F238E27FC236}">
                <a16:creationId xmlns:a16="http://schemas.microsoft.com/office/drawing/2014/main" id="{52C17BF8-D6F4-7D08-6DE5-CB6A00041ECE}"/>
              </a:ext>
            </a:extLst>
          </p:cNvPr>
          <p:cNvSpPr txBox="1">
            <a:spLocks noChangeArrowheads="1"/>
          </p:cNvSpPr>
          <p:nvPr/>
        </p:nvSpPr>
        <p:spPr bwMode="auto">
          <a:xfrm>
            <a:off x="1143000" y="1371600"/>
            <a:ext cx="2514600" cy="2124075"/>
          </a:xfrm>
          <a:prstGeom prst="rect">
            <a:avLst/>
          </a:prstGeom>
          <a:no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defRPr/>
            </a:pPr>
            <a:r>
              <a:rPr lang="en-US" altLang="en-US" sz="4400" dirty="0">
                <a:latin typeface="Impact" panose="020B0806030902050204" pitchFamily="34" charset="0"/>
              </a:rPr>
              <a:t>WHAT ARE </a:t>
            </a:r>
            <a:r>
              <a:rPr lang="en-US" altLang="en-US" sz="4400" dirty="0">
                <a:solidFill>
                  <a:schemeClr val="tx2">
                    <a:lumMod val="75000"/>
                  </a:schemeClr>
                </a:solidFill>
                <a:latin typeface="Impact" panose="020B0806030902050204" pitchFamily="34" charset="0"/>
              </a:rPr>
              <a:t>HEALTHY</a:t>
            </a:r>
            <a:r>
              <a:rPr lang="en-US" altLang="en-US" sz="4400" dirty="0">
                <a:latin typeface="Impact" panose="020B0806030902050204" pitchFamily="34" charset="0"/>
              </a:rPr>
              <a:t> SNACKS ?</a:t>
            </a:r>
            <a:endParaRPr lang="en-US" altLang="en-US" sz="4400" dirty="0">
              <a:solidFill>
                <a:srgbClr val="66FF66"/>
              </a:solidFill>
              <a:latin typeface="Impact" panose="020B0806030902050204" pitchFamily="34" charset="0"/>
            </a:endParaRPr>
          </a:p>
        </p:txBody>
      </p:sp>
      <p:pic>
        <p:nvPicPr>
          <p:cNvPr id="18440" name="Picture 8" descr="j0271142[1]">
            <a:extLst>
              <a:ext uri="{FF2B5EF4-FFF2-40B4-BE49-F238E27FC236}">
                <a16:creationId xmlns:a16="http://schemas.microsoft.com/office/drawing/2014/main" id="{67C79B56-EFB7-A2F9-11B5-6BCC76C6B6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0325" y="5105400"/>
            <a:ext cx="10699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9">
            <a:hlinkClick r:id="" action="ppaction://media"/>
            <a:extLst>
              <a:ext uri="{FF2B5EF4-FFF2-40B4-BE49-F238E27FC236}">
                <a16:creationId xmlns:a16="http://schemas.microsoft.com/office/drawing/2014/main" id="{566C487D-4CE4-52B5-79C6-7A7D7406EE9B}"/>
              </a:ext>
            </a:extLst>
          </p:cNvPr>
          <p:cNvPicPr>
            <a:picLocks noRot="1" noChangeAspect="1" noChangeArrowheads="1"/>
          </p:cNvPicPr>
          <p:nvPr>
            <a:wavAudioFile r:embed="rId1" name="j0388304.wav"/>
          </p:nvPr>
        </p:nvPicPr>
        <p:blipFill>
          <a:blip r:embed="rId6">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1">
            <a:extLst>
              <a:ext uri="{FF2B5EF4-FFF2-40B4-BE49-F238E27FC236}">
                <a16:creationId xmlns:a16="http://schemas.microsoft.com/office/drawing/2014/main" id="{6E977934-97E0-78CE-140E-CE062580B40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00550" y="1687513"/>
            <a:ext cx="380047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Picture 2">
            <a:extLst>
              <a:ext uri="{FF2B5EF4-FFF2-40B4-BE49-F238E27FC236}">
                <a16:creationId xmlns:a16="http://schemas.microsoft.com/office/drawing/2014/main" id="{002C5F57-0D1C-3249-321E-2A545163C4A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189413" y="3514725"/>
            <a:ext cx="4011612"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627" fill="hold"/>
                                        <p:tgtEl>
                                          <p:spTgt spid="18441"/>
                                        </p:tgtEl>
                                      </p:cBhvr>
                                    </p:cmd>
                                  </p:childTnLst>
                                </p:cTn>
                              </p:par>
                              <p:par>
                                <p:cTn id="7" presetID="31" presetClass="entr" presetSubtype="0" fill="hold" nodeType="withEffect">
                                  <p:stCondLst>
                                    <p:cond delay="0"/>
                                  </p:stCondLst>
                                  <p:iterate type="lt">
                                    <p:tmPct val="5000"/>
                                  </p:iterate>
                                  <p:childTnLst>
                                    <p:set>
                                      <p:cBhvr>
                                        <p:cTn id="8" dur="1" fill="hold">
                                          <p:stCondLst>
                                            <p:cond delay="0"/>
                                          </p:stCondLst>
                                        </p:cTn>
                                        <p:tgtEl>
                                          <p:spTgt spid="18440"/>
                                        </p:tgtEl>
                                        <p:attrNameLst>
                                          <p:attrName>style.visibility</p:attrName>
                                        </p:attrNameLst>
                                      </p:cBhvr>
                                      <p:to>
                                        <p:strVal val="visible"/>
                                      </p:to>
                                    </p:set>
                                    <p:anim calcmode="lin" valueType="num">
                                      <p:cBhvr>
                                        <p:cTn id="9" dur="1000" fill="hold"/>
                                        <p:tgtEl>
                                          <p:spTgt spid="18440"/>
                                        </p:tgtEl>
                                        <p:attrNameLst>
                                          <p:attrName>ppt_w</p:attrName>
                                        </p:attrNameLst>
                                      </p:cBhvr>
                                      <p:tavLst>
                                        <p:tav tm="0">
                                          <p:val>
                                            <p:fltVal val="0"/>
                                          </p:val>
                                        </p:tav>
                                        <p:tav tm="100000">
                                          <p:val>
                                            <p:strVal val="#ppt_w"/>
                                          </p:val>
                                        </p:tav>
                                      </p:tavLst>
                                    </p:anim>
                                    <p:anim calcmode="lin" valueType="num">
                                      <p:cBhvr>
                                        <p:cTn id="10" dur="1000" fill="hold"/>
                                        <p:tgtEl>
                                          <p:spTgt spid="18440"/>
                                        </p:tgtEl>
                                        <p:attrNameLst>
                                          <p:attrName>ppt_h</p:attrName>
                                        </p:attrNameLst>
                                      </p:cBhvr>
                                      <p:tavLst>
                                        <p:tav tm="0">
                                          <p:val>
                                            <p:fltVal val="0"/>
                                          </p:val>
                                        </p:tav>
                                        <p:tav tm="100000">
                                          <p:val>
                                            <p:strVal val="#ppt_h"/>
                                          </p:val>
                                        </p:tav>
                                      </p:tavLst>
                                    </p:anim>
                                    <p:anim calcmode="lin" valueType="num">
                                      <p:cBhvr>
                                        <p:cTn id="11" dur="1000" fill="hold"/>
                                        <p:tgtEl>
                                          <p:spTgt spid="18440"/>
                                        </p:tgtEl>
                                        <p:attrNameLst>
                                          <p:attrName>style.rotation</p:attrName>
                                        </p:attrNameLst>
                                      </p:cBhvr>
                                      <p:tavLst>
                                        <p:tav tm="0">
                                          <p:val>
                                            <p:fltVal val="90"/>
                                          </p:val>
                                        </p:tav>
                                        <p:tav tm="100000">
                                          <p:val>
                                            <p:fltVal val="0"/>
                                          </p:val>
                                        </p:tav>
                                      </p:tavLst>
                                    </p:anim>
                                    <p:animEffect transition="in" filter="fade">
                                      <p:cBhvr>
                                        <p:cTn id="12" dur="1000"/>
                                        <p:tgtEl>
                                          <p:spTgt spid="18440"/>
                                        </p:tgtEl>
                                      </p:cBhvr>
                                    </p:animEffect>
                                  </p:childTnLst>
                                </p:cTn>
                              </p:par>
                              <p:par>
                                <p:cTn id="13" presetID="23" presetClass="entr" presetSubtype="16" fill="hold" grpId="0" nodeType="withEffect">
                                  <p:stCondLst>
                                    <p:cond delay="0"/>
                                  </p:stCondLst>
                                  <p:childTnLst>
                                    <p:set>
                                      <p:cBhvr>
                                        <p:cTn id="14" dur="1" fill="hold">
                                          <p:stCondLst>
                                            <p:cond delay="0"/>
                                          </p:stCondLst>
                                        </p:cTn>
                                        <p:tgtEl>
                                          <p:spTgt spid="18439"/>
                                        </p:tgtEl>
                                        <p:attrNameLst>
                                          <p:attrName>style.visibility</p:attrName>
                                        </p:attrNameLst>
                                      </p:cBhvr>
                                      <p:to>
                                        <p:strVal val="visible"/>
                                      </p:to>
                                    </p:set>
                                    <p:anim calcmode="lin" valueType="num">
                                      <p:cBhvr>
                                        <p:cTn id="15" dur="500" fill="hold"/>
                                        <p:tgtEl>
                                          <p:spTgt spid="18439"/>
                                        </p:tgtEl>
                                        <p:attrNameLst>
                                          <p:attrName>ppt_w</p:attrName>
                                        </p:attrNameLst>
                                      </p:cBhvr>
                                      <p:tavLst>
                                        <p:tav tm="0">
                                          <p:val>
                                            <p:fltVal val="0"/>
                                          </p:val>
                                        </p:tav>
                                        <p:tav tm="100000">
                                          <p:val>
                                            <p:strVal val="#ppt_w"/>
                                          </p:val>
                                        </p:tav>
                                      </p:tavLst>
                                    </p:anim>
                                    <p:anim calcmode="lin" valueType="num">
                                      <p:cBhvr>
                                        <p:cTn id="16" dur="500" fill="hold"/>
                                        <p:tgtEl>
                                          <p:spTgt spid="184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7" fill="hold" display="0">
                  <p:stCondLst>
                    <p:cond delay="indefinite"/>
                  </p:stCondLst>
                  <p:endCondLst>
                    <p:cond evt="onNext" delay="0">
                      <p:tgtEl>
                        <p:sldTgt/>
                      </p:tgtEl>
                    </p:cond>
                    <p:cond evt="onPrev" delay="0">
                      <p:tgtEl>
                        <p:sldTgt/>
                      </p:tgtEl>
                    </p:cond>
                    <p:cond evt="onStopAudio" delay="0">
                      <p:tgtEl>
                        <p:sldTgt/>
                      </p:tgtEl>
                    </p:cond>
                  </p:endCondLst>
                </p:cTn>
                <p:tgtEl>
                  <p:spTgt spid="18441"/>
                </p:tgtEl>
              </p:cMediaNode>
            </p:audio>
          </p:childTnLst>
        </p:cTn>
      </p:par>
    </p:tnLst>
    <p:bldLst>
      <p:bldP spid="184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descr="hm00180_[1]">
            <a:extLst>
              <a:ext uri="{FF2B5EF4-FFF2-40B4-BE49-F238E27FC236}">
                <a16:creationId xmlns:a16="http://schemas.microsoft.com/office/drawing/2014/main" id="{94D26408-17E9-4C25-D281-44BA75FD18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6">
            <a:extLst>
              <a:ext uri="{FF2B5EF4-FFF2-40B4-BE49-F238E27FC236}">
                <a16:creationId xmlns:a16="http://schemas.microsoft.com/office/drawing/2014/main" id="{E3C9B31A-8832-78E4-ECF5-0A7316A71B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8338" y="1752600"/>
            <a:ext cx="6524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7">
            <a:extLst>
              <a:ext uri="{FF2B5EF4-FFF2-40B4-BE49-F238E27FC236}">
                <a16:creationId xmlns:a16="http://schemas.microsoft.com/office/drawing/2014/main" id="{392E461B-0967-DFC6-1212-61DE8015D0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4788" y="3562350"/>
            <a:ext cx="93662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8">
            <a:extLst>
              <a:ext uri="{FF2B5EF4-FFF2-40B4-BE49-F238E27FC236}">
                <a16:creationId xmlns:a16="http://schemas.microsoft.com/office/drawing/2014/main" id="{154EC674-04B1-74BE-F720-E386CF9FDD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1000" y="1828800"/>
            <a:ext cx="8128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Text Box 9">
            <a:extLst>
              <a:ext uri="{FF2B5EF4-FFF2-40B4-BE49-F238E27FC236}">
                <a16:creationId xmlns:a16="http://schemas.microsoft.com/office/drawing/2014/main" id="{B0CDF1A4-DD82-0880-0D27-5658ED663588}"/>
              </a:ext>
            </a:extLst>
          </p:cNvPr>
          <p:cNvSpPr txBox="1">
            <a:spLocks noChangeArrowheads="1"/>
          </p:cNvSpPr>
          <p:nvPr/>
        </p:nvSpPr>
        <p:spPr bwMode="auto">
          <a:xfrm>
            <a:off x="533400" y="1600200"/>
            <a:ext cx="2362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a:latin typeface="Impact" panose="020B0806030902050204" pitchFamily="34" charset="0"/>
              </a:rPr>
              <a:t>Fruits</a:t>
            </a:r>
          </a:p>
        </p:txBody>
      </p:sp>
      <p:sp>
        <p:nvSpPr>
          <p:cNvPr id="65543" name="Text Box 10">
            <a:extLst>
              <a:ext uri="{FF2B5EF4-FFF2-40B4-BE49-F238E27FC236}">
                <a16:creationId xmlns:a16="http://schemas.microsoft.com/office/drawing/2014/main" id="{85BAFED2-9AF9-05EB-BAD5-07E032B6593A}"/>
              </a:ext>
            </a:extLst>
          </p:cNvPr>
          <p:cNvSpPr txBox="1">
            <a:spLocks noChangeArrowheads="1"/>
          </p:cNvSpPr>
          <p:nvPr/>
        </p:nvSpPr>
        <p:spPr bwMode="auto">
          <a:xfrm>
            <a:off x="2895600" y="3733800"/>
            <a:ext cx="2590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a:solidFill>
                  <a:srgbClr val="66FF66"/>
                </a:solidFill>
                <a:latin typeface="Impact" panose="020B0806030902050204" pitchFamily="34" charset="0"/>
              </a:rPr>
              <a:t>Vegetables</a:t>
            </a:r>
          </a:p>
        </p:txBody>
      </p:sp>
      <p:sp>
        <p:nvSpPr>
          <p:cNvPr id="65544" name="Text Box 11">
            <a:extLst>
              <a:ext uri="{FF2B5EF4-FFF2-40B4-BE49-F238E27FC236}">
                <a16:creationId xmlns:a16="http://schemas.microsoft.com/office/drawing/2014/main" id="{EDE6EAB0-A549-17B2-6125-EDD6415F6444}"/>
              </a:ext>
            </a:extLst>
          </p:cNvPr>
          <p:cNvSpPr txBox="1">
            <a:spLocks noChangeArrowheads="1"/>
          </p:cNvSpPr>
          <p:nvPr/>
        </p:nvSpPr>
        <p:spPr bwMode="auto">
          <a:xfrm>
            <a:off x="6324600" y="1662113"/>
            <a:ext cx="2590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3600">
                <a:solidFill>
                  <a:srgbClr val="FFFF00"/>
                </a:solidFill>
                <a:latin typeface="Impact" panose="020B0806030902050204" pitchFamily="34" charset="0"/>
              </a:rPr>
              <a:t>Cheese</a:t>
            </a:r>
          </a:p>
        </p:txBody>
      </p:sp>
      <p:pic>
        <p:nvPicPr>
          <p:cNvPr id="19468" name="Picture 12">
            <a:hlinkClick r:id="" action="ppaction://media"/>
            <a:extLst>
              <a:ext uri="{FF2B5EF4-FFF2-40B4-BE49-F238E27FC236}">
                <a16:creationId xmlns:a16="http://schemas.microsoft.com/office/drawing/2014/main" id="{FC7AB879-38E1-D3A1-317D-6232F87F46DA}"/>
              </a:ext>
            </a:extLst>
          </p:cNvPr>
          <p:cNvPicPr>
            <a:picLocks noRot="1" noChangeAspect="1" noChangeArrowheads="1"/>
          </p:cNvPicPr>
          <p:nvPr>
            <a:wavAudioFile r:embed="rId1" name="SN00542A.wav"/>
          </p:nvPr>
        </p:nvPicPr>
        <p:blipFill>
          <a:blip r:embed="rId8">
            <a:extLst>
              <a:ext uri="{28A0092B-C50C-407E-A947-70E740481C1C}">
                <a14:useLocalDpi xmlns:a14="http://schemas.microsoft.com/office/drawing/2010/main" val="0"/>
              </a:ext>
            </a:extLst>
          </a:blip>
          <a:srcRect/>
          <a:stretch>
            <a:fillRect/>
          </a:stretch>
        </p:blipFill>
        <p:spPr bwMode="auto">
          <a:xfrm>
            <a:off x="86106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Picture 14">
            <a:hlinkClick r:id="" action="ppaction://media"/>
            <a:extLst>
              <a:ext uri="{FF2B5EF4-FFF2-40B4-BE49-F238E27FC236}">
                <a16:creationId xmlns:a16="http://schemas.microsoft.com/office/drawing/2014/main" id="{99B1CC74-3494-B242-7FF6-F8B11AAE109A}"/>
              </a:ext>
            </a:extLst>
          </p:cNvPr>
          <p:cNvPicPr>
            <a:picLocks noRot="1" noChangeAspect="1" noChangeArrowheads="1"/>
          </p:cNvPicPr>
          <p:nvPr>
            <a:wavAudioFile r:embed="rId1" name="SN00542A.wav"/>
          </p:nvPr>
        </p:nvPicPr>
        <p:blipFill>
          <a:blip r:embed="rId8">
            <a:extLst>
              <a:ext uri="{28A0092B-C50C-407E-A947-70E740481C1C}">
                <a14:useLocalDpi xmlns:a14="http://schemas.microsoft.com/office/drawing/2010/main" val="0"/>
              </a:ext>
            </a:extLst>
          </a:blip>
          <a:srcRect/>
          <a:stretch>
            <a:fillRect/>
          </a:stretch>
        </p:blipFill>
        <p:spPr bwMode="auto">
          <a:xfrm>
            <a:off x="81534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7" name="Picture 9" descr="frog tongue.jpg">
            <a:extLst>
              <a:ext uri="{FF2B5EF4-FFF2-40B4-BE49-F238E27FC236}">
                <a16:creationId xmlns:a16="http://schemas.microsoft.com/office/drawing/2014/main" id="{C1370FF8-5DAB-9D6C-FFC8-13A606472D6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rot="1424644">
            <a:off x="985838" y="5341938"/>
            <a:ext cx="954087"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1">
            <a:extLst>
              <a:ext uri="{FF2B5EF4-FFF2-40B4-BE49-F238E27FC236}">
                <a16:creationId xmlns:a16="http://schemas.microsoft.com/office/drawing/2014/main" id="{ED7F2EE6-CA69-8593-20A6-1EE2B6453DE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90550" y="2393950"/>
            <a:ext cx="2262188"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9" name="Picture 2">
            <a:extLst>
              <a:ext uri="{FF2B5EF4-FFF2-40B4-BE49-F238E27FC236}">
                <a16:creationId xmlns:a16="http://schemas.microsoft.com/office/drawing/2014/main" id="{F223787A-6D6B-6D49-3808-75A427D8319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124200" y="4684713"/>
            <a:ext cx="26289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0" name="Picture 3">
            <a:extLst>
              <a:ext uri="{FF2B5EF4-FFF2-40B4-BE49-F238E27FC236}">
                <a16:creationId xmlns:a16="http://schemas.microsoft.com/office/drawing/2014/main" id="{300C12A7-1700-AB73-1A9A-40319554EEAB}"/>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491288" y="2587625"/>
            <a:ext cx="2520950"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359" fill="hold"/>
                                        <p:tgtEl>
                                          <p:spTgt spid="19468"/>
                                        </p:tgtEl>
                                      </p:cBhvr>
                                    </p:cmd>
                                  </p:childTnLst>
                                </p:cTn>
                              </p:par>
                            </p:childTnLst>
                          </p:cTn>
                        </p:par>
                        <p:par>
                          <p:cTn id="7" fill="hold" nodeType="afterGroup">
                            <p:stCondLst>
                              <p:cond delay="2359"/>
                            </p:stCondLst>
                            <p:childTnLst>
                              <p:par>
                                <p:cTn id="8" presetID="1" presetClass="mediacall" presetSubtype="0" fill="hold" nodeType="afterEffect">
                                  <p:stCondLst>
                                    <p:cond delay="0"/>
                                  </p:stCondLst>
                                  <p:childTnLst>
                                    <p:cmd type="call" cmd="playFrom(0.0)">
                                      <p:cBhvr>
                                        <p:cTn id="9" dur="2359" fill="hold"/>
                                        <p:tgtEl>
                                          <p:spTgt spid="1947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9468"/>
                </p:tgtEl>
              </p:cMediaNode>
            </p:audio>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19470"/>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3" descr="hm00180_[1]">
            <a:extLst>
              <a:ext uri="{FF2B5EF4-FFF2-40B4-BE49-F238E27FC236}">
                <a16:creationId xmlns:a16="http://schemas.microsoft.com/office/drawing/2014/main" id="{AB5712C2-1ACF-04BD-978B-EBF7360673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AutoShape 6">
            <a:extLst>
              <a:ext uri="{FF2B5EF4-FFF2-40B4-BE49-F238E27FC236}">
                <a16:creationId xmlns:a16="http://schemas.microsoft.com/office/drawing/2014/main" id="{3ACC8F54-CEED-B0EE-959C-18FA126F7682}"/>
              </a:ext>
            </a:extLst>
          </p:cNvPr>
          <p:cNvSpPr>
            <a:spLocks noChangeArrowheads="1"/>
          </p:cNvSpPr>
          <p:nvPr/>
        </p:nvSpPr>
        <p:spPr bwMode="auto">
          <a:xfrm>
            <a:off x="5181600" y="1371600"/>
            <a:ext cx="3657600" cy="2514600"/>
          </a:xfrm>
          <a:prstGeom prst="wedgeRectCallout">
            <a:avLst>
              <a:gd name="adj1" fmla="val 30426"/>
              <a:gd name="adj2" fmla="val 96273"/>
            </a:avLst>
          </a:prstGeom>
          <a:solidFill>
            <a:schemeClr val="bg1"/>
          </a:solidFill>
          <a:ln w="9525">
            <a:solidFill>
              <a:srgbClr val="FF66CC"/>
            </a:solidFill>
            <a:miter lim="800000"/>
            <a:headEnd/>
            <a:tailEnd/>
          </a:ln>
        </p:spPr>
        <p:txBody>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endParaRPr lang="en-CA" altLang="en-US" sz="1800">
              <a:latin typeface="Arial" panose="020B0604020202020204" pitchFamily="34" charset="0"/>
            </a:endParaRPr>
          </a:p>
        </p:txBody>
      </p:sp>
      <p:sp>
        <p:nvSpPr>
          <p:cNvPr id="20487" name="Text Box 7">
            <a:extLst>
              <a:ext uri="{FF2B5EF4-FFF2-40B4-BE49-F238E27FC236}">
                <a16:creationId xmlns:a16="http://schemas.microsoft.com/office/drawing/2014/main" id="{03751363-6154-EA97-1501-99469AC62AB9}"/>
              </a:ext>
            </a:extLst>
          </p:cNvPr>
          <p:cNvSpPr txBox="1">
            <a:spLocks noChangeArrowheads="1"/>
          </p:cNvSpPr>
          <p:nvPr/>
        </p:nvSpPr>
        <p:spPr bwMode="auto">
          <a:xfrm>
            <a:off x="5334000" y="1447800"/>
            <a:ext cx="3429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3600">
                <a:solidFill>
                  <a:srgbClr val="FFFF00"/>
                </a:solidFill>
                <a:latin typeface="Impact" panose="020B0806030902050204" pitchFamily="34" charset="0"/>
              </a:rPr>
              <a:t>HOW TO KEEP YOUR TEETH IN GREAT SHAPE ?</a:t>
            </a:r>
          </a:p>
        </p:txBody>
      </p:sp>
      <p:pic>
        <p:nvPicPr>
          <p:cNvPr id="20490" name="Picture 10">
            <a:hlinkClick r:id="" action="ppaction://media"/>
            <a:extLst>
              <a:ext uri="{FF2B5EF4-FFF2-40B4-BE49-F238E27FC236}">
                <a16:creationId xmlns:a16="http://schemas.microsoft.com/office/drawing/2014/main" id="{A8C132D0-EE86-5EC6-A627-B421BF58C48B}"/>
              </a:ext>
            </a:extLst>
          </p:cNvPr>
          <p:cNvPicPr>
            <a:picLocks noRot="1" noChangeAspect="1" noChangeArrowheads="1"/>
          </p:cNvPicPr>
          <p:nvPr>
            <a:wavAudioFile r:embed="rId1" name="MSj03883230000[1].wav"/>
          </p:nvPr>
        </p:nvPicPr>
        <p:blipFill>
          <a:blip r:embed="rId5">
            <a:extLst>
              <a:ext uri="{28A0092B-C50C-407E-A947-70E740481C1C}">
                <a14:useLocalDpi xmlns:a14="http://schemas.microsoft.com/office/drawing/2010/main" val="0"/>
              </a:ext>
            </a:extLst>
          </a:blip>
          <a:srcRect/>
          <a:stretch>
            <a:fillRect/>
          </a:stretch>
        </p:blipFill>
        <p:spPr bwMode="auto">
          <a:xfrm>
            <a:off x="8382000" y="6477000"/>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1">
            <a:hlinkClick r:id="" action="ppaction://media"/>
            <a:extLst>
              <a:ext uri="{FF2B5EF4-FFF2-40B4-BE49-F238E27FC236}">
                <a16:creationId xmlns:a16="http://schemas.microsoft.com/office/drawing/2014/main" id="{A0EA545B-6269-B6D8-9EE9-BD4F5391298A}"/>
              </a:ext>
            </a:extLst>
          </p:cNvPr>
          <p:cNvPicPr>
            <a:picLocks noRot="1" noChangeAspect="1" noChangeArrowheads="1"/>
          </p:cNvPicPr>
          <p:nvPr>
            <a:wavAudioFile r:embed="rId1" name="MSj03883230000[1].wav"/>
          </p:nvPr>
        </p:nvPicPr>
        <p:blipFill>
          <a:blip r:embed="rId5">
            <a:extLst>
              <a:ext uri="{28A0092B-C50C-407E-A947-70E740481C1C}">
                <a14:useLocalDpi xmlns:a14="http://schemas.microsoft.com/office/drawing/2010/main" val="0"/>
              </a:ext>
            </a:extLst>
          </a:blip>
          <a:srcRect/>
          <a:stretch>
            <a:fillRect/>
          </a:stretch>
        </p:blipFill>
        <p:spPr bwMode="auto">
          <a:xfrm>
            <a:off x="8077200" y="6477000"/>
            <a:ext cx="1222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13" descr="toorh bike">
            <a:extLst>
              <a:ext uri="{FF2B5EF4-FFF2-40B4-BE49-F238E27FC236}">
                <a16:creationId xmlns:a16="http://schemas.microsoft.com/office/drawing/2014/main" id="{301C407B-BEC1-D7FE-507F-661B68FDCA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5105400"/>
            <a:ext cx="118110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14" descr="wink">
            <a:extLst>
              <a:ext uri="{FF2B5EF4-FFF2-40B4-BE49-F238E27FC236}">
                <a16:creationId xmlns:a16="http://schemas.microsoft.com/office/drawing/2014/main" id="{FA61C103-DCD9-9317-2D75-B1C70D8A60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5486400"/>
            <a:ext cx="2076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3" name="Picture 1">
            <a:extLst>
              <a:ext uri="{FF2B5EF4-FFF2-40B4-BE49-F238E27FC236}">
                <a16:creationId xmlns:a16="http://schemas.microsoft.com/office/drawing/2014/main" id="{E4715FCD-CB8E-7AB7-20C1-E1BA960CE66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1601788"/>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4" name="Picture 2">
            <a:extLst>
              <a:ext uri="{FF2B5EF4-FFF2-40B4-BE49-F238E27FC236}">
                <a16:creationId xmlns:a16="http://schemas.microsoft.com/office/drawing/2014/main" id="{B8408B86-26E7-4B9B-B42D-F876B4BE443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rot="1150826">
            <a:off x="4572000" y="4373563"/>
            <a:ext cx="236220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253" fill="hold"/>
                                        <p:tgtEl>
                                          <p:spTgt spid="20490"/>
                                        </p:tgtEl>
                                      </p:cBhvr>
                                    </p:cmd>
                                  </p:childTnLst>
                                </p:cTn>
                              </p:par>
                            </p:childTnLst>
                          </p:cTn>
                        </p:par>
                        <p:par>
                          <p:cTn id="7" fill="hold" nodeType="afterGroup">
                            <p:stCondLst>
                              <p:cond delay="3253"/>
                            </p:stCondLst>
                            <p:childTnLst>
                              <p:par>
                                <p:cTn id="8" presetID="1" presetClass="mediacall" presetSubtype="0" fill="hold" nodeType="afterEffect">
                                  <p:stCondLst>
                                    <p:cond delay="0"/>
                                  </p:stCondLst>
                                  <p:childTnLst>
                                    <p:cmd type="call" cmd="playFrom(0.0)">
                                      <p:cBhvr>
                                        <p:cTn id="9" dur="3253" fill="hold"/>
                                        <p:tgtEl>
                                          <p:spTgt spid="20491"/>
                                        </p:tgtEl>
                                      </p:cBhvr>
                                    </p:cmd>
                                  </p:childTnLst>
                                </p:cTn>
                              </p:par>
                            </p:childTnLst>
                          </p:cTn>
                        </p:par>
                        <p:par>
                          <p:cTn id="10" fill="hold" nodeType="afterGroup">
                            <p:stCondLst>
                              <p:cond delay="6506"/>
                            </p:stCondLst>
                            <p:childTnLst>
                              <p:par>
                                <p:cTn id="11" presetID="1" presetClass="entr" presetSubtype="0" fill="hold" grpId="0" nodeType="afterEffect">
                                  <p:stCondLst>
                                    <p:cond delay="0"/>
                                  </p:stCondLst>
                                  <p:childTnLst>
                                    <p:set>
                                      <p:cBhvr>
                                        <p:cTn id="12" dur="1" fill="hold">
                                          <p:stCondLst>
                                            <p:cond delay="499"/>
                                          </p:stCondLst>
                                        </p:cTn>
                                        <p:tgtEl>
                                          <p:spTgt spid="20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20490"/>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20491"/>
                </p:tgtEl>
              </p:cMediaNode>
            </p:audio>
          </p:childTnLst>
        </p:cTn>
      </p:par>
    </p:tnLst>
    <p:bldLst>
      <p:bldP spid="20487"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a:extLst>
              <a:ext uri="{FF2B5EF4-FFF2-40B4-BE49-F238E27FC236}">
                <a16:creationId xmlns:a16="http://schemas.microsoft.com/office/drawing/2014/main" id="{31AB112F-666D-9D2E-563D-CDE2B234646D}"/>
              </a:ext>
            </a:extLst>
          </p:cNvPr>
          <p:cNvSpPr>
            <a:spLocks noGrp="1" noRot="1" noChangeArrowheads="1"/>
          </p:cNvSpPr>
          <p:nvPr>
            <p:ph type="title"/>
          </p:nvPr>
        </p:nvSpPr>
        <p:spPr>
          <a:xfrm>
            <a:off x="8305800" y="5791200"/>
            <a:ext cx="533400" cy="76200"/>
          </a:xfrm>
        </p:spPr>
        <p:txBody>
          <a:bodyPr/>
          <a:lstStyle/>
          <a:p>
            <a:pPr eaLnBrk="1" fontAlgn="auto" hangingPunct="1">
              <a:spcAft>
                <a:spcPts val="0"/>
              </a:spcAft>
              <a:defRPr/>
            </a:pPr>
            <a:r>
              <a:rPr lang="en-US" dirty="0">
                <a:solidFill>
                  <a:schemeClr val="tx2">
                    <a:satMod val="200000"/>
                  </a:schemeClr>
                </a:solidFill>
              </a:rPr>
              <a:t>.</a:t>
            </a:r>
          </a:p>
        </p:txBody>
      </p:sp>
      <p:pic>
        <p:nvPicPr>
          <p:cNvPr id="71683" name="Picture 5" descr="hm00180_[1]">
            <a:extLst>
              <a:ext uri="{FF2B5EF4-FFF2-40B4-BE49-F238E27FC236}">
                <a16:creationId xmlns:a16="http://schemas.microsoft.com/office/drawing/2014/main" id="{1CC6122D-F1E4-A81A-571F-D009B5531E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Rectangle 7">
            <a:extLst>
              <a:ext uri="{FF2B5EF4-FFF2-40B4-BE49-F238E27FC236}">
                <a16:creationId xmlns:a16="http://schemas.microsoft.com/office/drawing/2014/main" id="{D7D11B53-05E6-2885-B044-BA3B9E89BE71}"/>
              </a:ext>
            </a:extLst>
          </p:cNvPr>
          <p:cNvSpPr>
            <a:spLocks noChangeArrowheads="1"/>
          </p:cNvSpPr>
          <p:nvPr/>
        </p:nvSpPr>
        <p:spPr bwMode="auto">
          <a:xfrm>
            <a:off x="3048000" y="5105400"/>
            <a:ext cx="3625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2800">
                <a:latin typeface="Cooper Black" panose="0208090404030B020404" pitchFamily="18" charset="0"/>
              </a:rPr>
              <a:t>Visit your dentist every </a:t>
            </a:r>
            <a:r>
              <a:rPr lang="en-US" altLang="en-US" sz="2800">
                <a:solidFill>
                  <a:srgbClr val="66FF66"/>
                </a:solidFill>
                <a:latin typeface="Cooper Black" panose="0208090404030B020404" pitchFamily="18" charset="0"/>
              </a:rPr>
              <a:t>6</a:t>
            </a:r>
            <a:r>
              <a:rPr lang="en-US" altLang="en-US" sz="2800">
                <a:solidFill>
                  <a:srgbClr val="000000"/>
                </a:solidFill>
                <a:latin typeface="Cooper Black" panose="0208090404030B020404" pitchFamily="18" charset="0"/>
              </a:rPr>
              <a:t> </a:t>
            </a:r>
            <a:r>
              <a:rPr lang="en-US" altLang="en-US" sz="2800">
                <a:latin typeface="Cooper Black" panose="0208090404030B020404" pitchFamily="18" charset="0"/>
              </a:rPr>
              <a:t>months</a:t>
            </a:r>
          </a:p>
        </p:txBody>
      </p:sp>
      <p:pic>
        <p:nvPicPr>
          <p:cNvPr id="71685" name="Picture 8" descr="hm00190_[1]">
            <a:extLst>
              <a:ext uri="{FF2B5EF4-FFF2-40B4-BE49-F238E27FC236}">
                <a16:creationId xmlns:a16="http://schemas.microsoft.com/office/drawing/2014/main" id="{5B3D2412-CE5D-10BF-83A0-04941B24C1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514600"/>
            <a:ext cx="904875"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Rectangle 9">
            <a:extLst>
              <a:ext uri="{FF2B5EF4-FFF2-40B4-BE49-F238E27FC236}">
                <a16:creationId xmlns:a16="http://schemas.microsoft.com/office/drawing/2014/main" id="{BAC20459-0A21-5700-F973-66F5EF254F16}"/>
              </a:ext>
            </a:extLst>
          </p:cNvPr>
          <p:cNvSpPr>
            <a:spLocks noChangeArrowheads="1"/>
          </p:cNvSpPr>
          <p:nvPr/>
        </p:nvSpPr>
        <p:spPr bwMode="auto">
          <a:xfrm>
            <a:off x="2286000" y="3429000"/>
            <a:ext cx="60960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2800" dirty="0">
                <a:latin typeface="Cooper Black" panose="0208090404030B020404" pitchFamily="18" charset="0"/>
              </a:rPr>
              <a:t>Brush </a:t>
            </a:r>
            <a:r>
              <a:rPr lang="en-US" altLang="en-US" sz="4000" dirty="0">
                <a:solidFill>
                  <a:srgbClr val="FF3399"/>
                </a:solidFill>
                <a:latin typeface="Cooper Black" panose="0208090404030B020404" pitchFamily="18" charset="0"/>
              </a:rPr>
              <a:t>TWICE </a:t>
            </a:r>
            <a:r>
              <a:rPr lang="en-US" altLang="en-US" sz="2800" dirty="0">
                <a:latin typeface="Cooper Black" panose="0208090404030B020404" pitchFamily="18" charset="0"/>
              </a:rPr>
              <a:t>a day with fluoride toothpaste</a:t>
            </a:r>
          </a:p>
        </p:txBody>
      </p:sp>
      <p:sp>
        <p:nvSpPr>
          <p:cNvPr id="71687" name="Rectangle 11">
            <a:extLst>
              <a:ext uri="{FF2B5EF4-FFF2-40B4-BE49-F238E27FC236}">
                <a16:creationId xmlns:a16="http://schemas.microsoft.com/office/drawing/2014/main" id="{6B7C54C6-95B5-0F36-6CA5-EF4990A8FDB4}"/>
              </a:ext>
            </a:extLst>
          </p:cNvPr>
          <p:cNvSpPr>
            <a:spLocks noChangeArrowheads="1"/>
          </p:cNvSpPr>
          <p:nvPr/>
        </p:nvSpPr>
        <p:spPr bwMode="auto">
          <a:xfrm>
            <a:off x="2951163" y="1781175"/>
            <a:ext cx="4010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0"/>
              </a:spcBef>
              <a:buClrTx/>
              <a:buSzTx/>
              <a:buFontTx/>
              <a:buNone/>
            </a:pPr>
            <a:r>
              <a:rPr lang="en-US" altLang="en-US" sz="4000">
                <a:latin typeface="Cooper Black" panose="0208090404030B020404" pitchFamily="18" charset="0"/>
              </a:rPr>
              <a:t>Floss </a:t>
            </a:r>
            <a:r>
              <a:rPr lang="en-US" altLang="en-US" sz="4000">
                <a:solidFill>
                  <a:schemeClr val="folHlink"/>
                </a:solidFill>
                <a:latin typeface="Cooper Black" panose="0208090404030B020404" pitchFamily="18" charset="0"/>
              </a:rPr>
              <a:t>everyday</a:t>
            </a:r>
          </a:p>
        </p:txBody>
      </p:sp>
      <p:pic>
        <p:nvPicPr>
          <p:cNvPr id="93197" name="MSj04310580000[1].wav">
            <a:hlinkClick r:id="" action="ppaction://media"/>
            <a:extLst>
              <a:ext uri="{FF2B5EF4-FFF2-40B4-BE49-F238E27FC236}">
                <a16:creationId xmlns:a16="http://schemas.microsoft.com/office/drawing/2014/main" id="{408546A4-B63E-78BC-EA0A-5CEE485A953C}"/>
              </a:ext>
            </a:extLst>
          </p:cNvPr>
          <p:cNvPicPr>
            <a:picLocks noRot="1" noChangeAspect="1" noChangeArrowheads="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8458200" y="6248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9" name="Picture 14" descr="Brushing 1">
            <a:extLst>
              <a:ext uri="{FF2B5EF4-FFF2-40B4-BE49-F238E27FC236}">
                <a16:creationId xmlns:a16="http://schemas.microsoft.com/office/drawing/2014/main" id="{5BCC1973-DCF5-2CC8-2AA9-32590772D8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0400" y="4724400"/>
            <a:ext cx="15240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0" name="Picture 14" descr="http://ts2.mm.bing.net/images/thumbnail.aspx?q=1595281966441&amp;id=c80131190368e14c2e1720fe57c6f7d1&amp;url=http%3a%2f%2fpleasantonautorepair.net%2fwp-content%2fuploads%2f2009%2f10%2fdental_floss-300x267.jpg">
            <a:extLst>
              <a:ext uri="{FF2B5EF4-FFF2-40B4-BE49-F238E27FC236}">
                <a16:creationId xmlns:a16="http://schemas.microsoft.com/office/drawing/2014/main" id="{B1ADCB3F-06FD-E69D-3347-8CB0AD6C70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1371600"/>
            <a:ext cx="15240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1" name="Picture 2">
            <a:extLst>
              <a:ext uri="{FF2B5EF4-FFF2-40B4-BE49-F238E27FC236}">
                <a16:creationId xmlns:a16="http://schemas.microsoft.com/office/drawing/2014/main" id="{4C44B7E3-8FA4-9715-FC8F-B1061EA979F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66750" y="4349750"/>
            <a:ext cx="17907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2" name="Picture 3">
            <a:extLst>
              <a:ext uri="{FF2B5EF4-FFF2-40B4-BE49-F238E27FC236}">
                <a16:creationId xmlns:a16="http://schemas.microsoft.com/office/drawing/2014/main" id="{BD2410B0-C552-B2E4-05DE-1E5F13C8872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162800" y="1455738"/>
            <a:ext cx="1219200"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9319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319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hm00180_[1]">
            <a:extLst>
              <a:ext uri="{FF2B5EF4-FFF2-40B4-BE49-F238E27FC236}">
                <a16:creationId xmlns:a16="http://schemas.microsoft.com/office/drawing/2014/main" id="{0767CF5F-10AD-25C8-7BF4-EBBF82FDE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Text Box 6">
            <a:extLst>
              <a:ext uri="{FF2B5EF4-FFF2-40B4-BE49-F238E27FC236}">
                <a16:creationId xmlns:a16="http://schemas.microsoft.com/office/drawing/2014/main" id="{379009F3-39A4-DCDC-40EA-DA7AE214D75A}"/>
              </a:ext>
            </a:extLst>
          </p:cNvPr>
          <p:cNvSpPr txBox="1">
            <a:spLocks noChangeArrowheads="1"/>
          </p:cNvSpPr>
          <p:nvPr/>
        </p:nvSpPr>
        <p:spPr bwMode="auto">
          <a:xfrm>
            <a:off x="2590800" y="2286000"/>
            <a:ext cx="4419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2800" dirty="0">
                <a:latin typeface="Impact" panose="020B0806030902050204" pitchFamily="34" charset="0"/>
              </a:rPr>
              <a:t>                Eat</a:t>
            </a:r>
            <a:r>
              <a:rPr lang="en-US" altLang="en-US" sz="2800" dirty="0">
                <a:solidFill>
                  <a:schemeClr val="folHlink"/>
                </a:solidFill>
                <a:latin typeface="Impact" panose="020B0806030902050204" pitchFamily="34" charset="0"/>
              </a:rPr>
              <a:t> </a:t>
            </a:r>
            <a:r>
              <a:rPr lang="en-US" altLang="en-US" sz="2800" dirty="0">
                <a:solidFill>
                  <a:srgbClr val="ED5703"/>
                </a:solidFill>
                <a:latin typeface="Impact" panose="020B0806030902050204" pitchFamily="34" charset="0"/>
              </a:rPr>
              <a:t>healthy</a:t>
            </a:r>
            <a:r>
              <a:rPr lang="en-US" altLang="en-US" sz="2800" dirty="0">
                <a:solidFill>
                  <a:schemeClr val="folHlink"/>
                </a:solidFill>
                <a:latin typeface="Impact" panose="020B0806030902050204" pitchFamily="34" charset="0"/>
              </a:rPr>
              <a:t> </a:t>
            </a:r>
            <a:r>
              <a:rPr lang="en-US" altLang="en-US" sz="2800" dirty="0">
                <a:latin typeface="Impact" panose="020B0806030902050204" pitchFamily="34" charset="0"/>
              </a:rPr>
              <a:t>foods</a:t>
            </a:r>
          </a:p>
        </p:txBody>
      </p:sp>
      <p:sp>
        <p:nvSpPr>
          <p:cNvPr id="69636" name="Text Box 8">
            <a:extLst>
              <a:ext uri="{FF2B5EF4-FFF2-40B4-BE49-F238E27FC236}">
                <a16:creationId xmlns:a16="http://schemas.microsoft.com/office/drawing/2014/main" id="{34B09015-312A-7A1D-D893-FEC1581AB757}"/>
              </a:ext>
            </a:extLst>
          </p:cNvPr>
          <p:cNvSpPr txBox="1">
            <a:spLocks noChangeArrowheads="1"/>
          </p:cNvSpPr>
          <p:nvPr/>
        </p:nvSpPr>
        <p:spPr bwMode="auto">
          <a:xfrm>
            <a:off x="2286000" y="3429000"/>
            <a:ext cx="6248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eaLnBrk="1" hangingPunct="1">
              <a:spcBef>
                <a:spcPct val="50000"/>
              </a:spcBef>
              <a:buClrTx/>
              <a:buSzTx/>
              <a:buFontTx/>
              <a:buNone/>
            </a:pPr>
            <a:r>
              <a:rPr lang="en-US" altLang="en-US" sz="2800">
                <a:latin typeface="Impact" panose="020B0806030902050204" pitchFamily="34" charset="0"/>
              </a:rPr>
              <a:t>Stay away from sugary treats</a:t>
            </a:r>
          </a:p>
        </p:txBody>
      </p:sp>
      <p:pic>
        <p:nvPicPr>
          <p:cNvPr id="69637" name="Picture 11" descr="j0396722[1]">
            <a:extLst>
              <a:ext uri="{FF2B5EF4-FFF2-40B4-BE49-F238E27FC236}">
                <a16:creationId xmlns:a16="http://schemas.microsoft.com/office/drawing/2014/main" id="{032A3E9C-6D44-6A09-C98E-C5543376AC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419600"/>
            <a:ext cx="14319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Text Box 12">
            <a:extLst>
              <a:ext uri="{FF2B5EF4-FFF2-40B4-BE49-F238E27FC236}">
                <a16:creationId xmlns:a16="http://schemas.microsoft.com/office/drawing/2014/main" id="{8B77602D-6990-CE8B-C3E8-1A1376754EB6}"/>
              </a:ext>
            </a:extLst>
          </p:cNvPr>
          <p:cNvSpPr txBox="1">
            <a:spLocks noChangeArrowheads="1"/>
          </p:cNvSpPr>
          <p:nvPr/>
        </p:nvSpPr>
        <p:spPr bwMode="auto">
          <a:xfrm>
            <a:off x="609600" y="4648200"/>
            <a:ext cx="670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r>
              <a:rPr lang="en-US" altLang="en-US" sz="2800">
                <a:latin typeface="Impact" panose="020B0806030902050204" pitchFamily="34" charset="0"/>
              </a:rPr>
              <a:t>Wear a </a:t>
            </a:r>
            <a:r>
              <a:rPr lang="en-US" altLang="en-US" sz="2800">
                <a:solidFill>
                  <a:srgbClr val="00B0F0"/>
                </a:solidFill>
                <a:latin typeface="Impact" panose="020B0806030902050204" pitchFamily="34" charset="0"/>
              </a:rPr>
              <a:t>mouth protector </a:t>
            </a:r>
            <a:r>
              <a:rPr lang="en-US" altLang="en-US" sz="2800">
                <a:latin typeface="Impact" panose="020B0806030902050204" pitchFamily="34" charset="0"/>
              </a:rPr>
              <a:t>while playing sports</a:t>
            </a:r>
          </a:p>
        </p:txBody>
      </p:sp>
      <p:sp>
        <p:nvSpPr>
          <p:cNvPr id="69639" name="Text Box 14">
            <a:extLst>
              <a:ext uri="{FF2B5EF4-FFF2-40B4-BE49-F238E27FC236}">
                <a16:creationId xmlns:a16="http://schemas.microsoft.com/office/drawing/2014/main" id="{6A383E2F-BC1A-A04A-22E6-BB871B31161C}"/>
              </a:ext>
            </a:extLst>
          </p:cNvPr>
          <p:cNvSpPr txBox="1">
            <a:spLocks noChangeArrowheads="1"/>
          </p:cNvSpPr>
          <p:nvPr/>
        </p:nvSpPr>
        <p:spPr bwMode="auto">
          <a:xfrm>
            <a:off x="5105400" y="5081588"/>
            <a:ext cx="38100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endParaRPr lang="en-US" altLang="en-US" sz="2000" b="1">
              <a:latin typeface="Comic Sans MS" panose="030F0702030302020204" pitchFamily="66" charset="0"/>
            </a:endParaRPr>
          </a:p>
          <a:p>
            <a:pPr algn="ctr" eaLnBrk="1" hangingPunct="1">
              <a:spcBef>
                <a:spcPct val="50000"/>
              </a:spcBef>
              <a:buClrTx/>
              <a:buSzTx/>
              <a:buFontTx/>
              <a:buNone/>
            </a:pPr>
            <a:endParaRPr lang="en-US" altLang="en-US" sz="1800" b="1">
              <a:latin typeface="Comic Sans MS" panose="030F0702030302020204" pitchFamily="66" charset="0"/>
            </a:endParaRPr>
          </a:p>
        </p:txBody>
      </p:sp>
      <p:sp>
        <p:nvSpPr>
          <p:cNvPr id="69640" name="Text Box 17">
            <a:extLst>
              <a:ext uri="{FF2B5EF4-FFF2-40B4-BE49-F238E27FC236}">
                <a16:creationId xmlns:a16="http://schemas.microsoft.com/office/drawing/2014/main" id="{2BD667BC-10B7-FDC6-205C-2AC1778C2670}"/>
              </a:ext>
            </a:extLst>
          </p:cNvPr>
          <p:cNvSpPr txBox="1">
            <a:spLocks noChangeArrowheads="1"/>
          </p:cNvSpPr>
          <p:nvPr/>
        </p:nvSpPr>
        <p:spPr bwMode="auto">
          <a:xfrm>
            <a:off x="4419600" y="5486400"/>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lgn="ctr" eaLnBrk="1" hangingPunct="1">
              <a:spcBef>
                <a:spcPct val="50000"/>
              </a:spcBef>
              <a:buClrTx/>
              <a:buSzTx/>
              <a:buFontTx/>
              <a:buNone/>
            </a:pPr>
            <a:endParaRPr lang="en-US" altLang="en-US" sz="1800" b="1">
              <a:latin typeface="Comic Sans MS" panose="030F0702030302020204" pitchFamily="66" charset="0"/>
            </a:endParaRPr>
          </a:p>
        </p:txBody>
      </p:sp>
      <p:pic>
        <p:nvPicPr>
          <p:cNvPr id="21530" name="Picture 26">
            <a:hlinkClick r:id="" action="ppaction://media"/>
            <a:extLst>
              <a:ext uri="{FF2B5EF4-FFF2-40B4-BE49-F238E27FC236}">
                <a16:creationId xmlns:a16="http://schemas.microsoft.com/office/drawing/2014/main" id="{098CD358-0216-BF1C-CD2D-E98047668415}"/>
              </a:ext>
            </a:extLst>
          </p:cNvPr>
          <p:cNvPicPr>
            <a:picLocks noRot="1" noChangeAspect="1" noChangeArrowheads="1"/>
          </p:cNvPicPr>
          <p:nvPr>
            <a:wavAudioFile r:embed="rId1" name="SN00789A.wav"/>
          </p:nvPr>
        </p:nvPicPr>
        <p:blipFill>
          <a:blip r:embed="rId6">
            <a:extLst>
              <a:ext uri="{28A0092B-C50C-407E-A947-70E740481C1C}">
                <a14:useLocalDpi xmlns:a14="http://schemas.microsoft.com/office/drawing/2010/main" val="0"/>
              </a:ext>
            </a:extLst>
          </a:blip>
          <a:srcRect/>
          <a:stretch>
            <a:fillRect/>
          </a:stretch>
        </p:blipFill>
        <p:spPr bwMode="auto">
          <a:xfrm>
            <a:off x="8686800" y="6324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31" name="Picture 27">
            <a:hlinkClick r:id="" action="ppaction://media"/>
            <a:extLst>
              <a:ext uri="{FF2B5EF4-FFF2-40B4-BE49-F238E27FC236}">
                <a16:creationId xmlns:a16="http://schemas.microsoft.com/office/drawing/2014/main" id="{A8EB92BD-897B-69FA-A087-938527A938C6}"/>
              </a:ext>
            </a:extLst>
          </p:cNvPr>
          <p:cNvPicPr>
            <a:picLocks noRot="1" noChangeAspect="1" noChangeArrowheads="1"/>
          </p:cNvPicPr>
          <p:nvPr>
            <a:wavAudioFile r:embed="rId1" name="SN00789A.wav"/>
          </p:nvPr>
        </p:nvPicPr>
        <p:blipFill>
          <a:blip r:embed="rId6">
            <a:extLst>
              <a:ext uri="{28A0092B-C50C-407E-A947-70E740481C1C}">
                <a14:useLocalDpi xmlns:a14="http://schemas.microsoft.com/office/drawing/2010/main" val="0"/>
              </a:ext>
            </a:extLst>
          </a:blip>
          <a:srcRect/>
          <a:stretch>
            <a:fillRect/>
          </a:stretch>
        </p:blipFill>
        <p:spPr bwMode="auto">
          <a:xfrm>
            <a:off x="8229600" y="61722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7">
            <a:hlinkClick r:id="" action="ppaction://media"/>
            <a:extLst>
              <a:ext uri="{FF2B5EF4-FFF2-40B4-BE49-F238E27FC236}">
                <a16:creationId xmlns:a16="http://schemas.microsoft.com/office/drawing/2014/main" id="{E38CBDC1-0C41-555A-E12B-F1ADE6513792}"/>
              </a:ext>
            </a:extLst>
          </p:cNvPr>
          <p:cNvPicPr>
            <a:picLocks noRot="1" noChangeAspect="1" noChangeArrowheads="1"/>
          </p:cNvPicPr>
          <p:nvPr>
            <a:wavAudioFile r:embed="rId1" name="SN00789A.wav"/>
          </p:nvPr>
        </p:nvPicPr>
        <p:blipFill>
          <a:blip r:embed="rId6">
            <a:extLst>
              <a:ext uri="{28A0092B-C50C-407E-A947-70E740481C1C}">
                <a14:useLocalDpi xmlns:a14="http://schemas.microsoft.com/office/drawing/2010/main" val="0"/>
              </a:ext>
            </a:extLst>
          </a:blip>
          <a:srcRect/>
          <a:stretch>
            <a:fillRect/>
          </a:stretch>
        </p:blipFill>
        <p:spPr bwMode="auto">
          <a:xfrm>
            <a:off x="8382000" y="62484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4" name="Picture 16" descr="mouth gurad.jpg">
            <a:extLst>
              <a:ext uri="{FF2B5EF4-FFF2-40B4-BE49-F238E27FC236}">
                <a16:creationId xmlns:a16="http://schemas.microsoft.com/office/drawing/2014/main" id="{5134C39E-1B4E-C15C-2097-79BCB92DEF1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4400" y="5486400"/>
            <a:ext cx="25146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5" name="Picture 1">
            <a:extLst>
              <a:ext uri="{FF2B5EF4-FFF2-40B4-BE49-F238E27FC236}">
                <a16:creationId xmlns:a16="http://schemas.microsoft.com/office/drawing/2014/main" id="{8378A0C7-6B68-A674-AA90-F44CD6F83C2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7200" y="2295525"/>
            <a:ext cx="174942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6" name="Picture 2">
            <a:extLst>
              <a:ext uri="{FF2B5EF4-FFF2-40B4-BE49-F238E27FC236}">
                <a16:creationId xmlns:a16="http://schemas.microsoft.com/office/drawing/2014/main" id="{F0C18710-F709-6BFF-61F4-C1E66E141479}"/>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16725" y="1430338"/>
            <a:ext cx="2098675"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679" fill="hold"/>
                                        <p:tgtEl>
                                          <p:spTgt spid="21530"/>
                                        </p:tgtEl>
                                      </p:cBhvr>
                                    </p:cmd>
                                  </p:childTnLst>
                                </p:cTn>
                              </p:par>
                            </p:childTnLst>
                          </p:cTn>
                        </p:par>
                        <p:par>
                          <p:cTn id="7" fill="hold" nodeType="afterGroup">
                            <p:stCondLst>
                              <p:cond delay="1679"/>
                            </p:stCondLst>
                            <p:childTnLst>
                              <p:par>
                                <p:cTn id="8" presetID="1" presetClass="mediacall" presetSubtype="0" fill="hold" nodeType="afterEffect">
                                  <p:stCondLst>
                                    <p:cond delay="0"/>
                                  </p:stCondLst>
                                  <p:childTnLst>
                                    <p:cmd type="call" cmd="playFrom(0.0)">
                                      <p:cBhvr>
                                        <p:cTn id="9" dur="1679" fill="hold"/>
                                        <p:tgtEl>
                                          <p:spTgt spid="21531"/>
                                        </p:tgtEl>
                                      </p:cBhvr>
                                    </p:cmd>
                                  </p:childTnLst>
                                </p:cTn>
                              </p:par>
                            </p:childTnLst>
                          </p:cTn>
                        </p:par>
                        <p:par>
                          <p:cTn id="10" fill="hold" nodeType="afterGroup">
                            <p:stCondLst>
                              <p:cond delay="3358"/>
                            </p:stCondLst>
                            <p:childTnLst>
                              <p:par>
                                <p:cTn id="11" presetID="1" presetClass="mediacall" presetSubtype="0" fill="hold" nodeType="afterEffect">
                                  <p:stCondLst>
                                    <p:cond delay="0"/>
                                  </p:stCondLst>
                                  <p:childTnLst>
                                    <p:cmd type="call" cmd="playFrom(0.0)">
                                      <p:cBhvr>
                                        <p:cTn id="12" dur="167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21530"/>
                </p:tgtEl>
              </p:cMediaNode>
            </p:audio>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21531"/>
                </p:tgtEl>
              </p:cMediaNode>
            </p:audio>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6027"/>
            <a:ext cx="7772400" cy="914400"/>
          </a:xfrm>
        </p:spPr>
        <p:txBody>
          <a:bodyPr>
            <a:noAutofit/>
          </a:bodyPr>
          <a:lstStyle/>
          <a:p>
            <a:r>
              <a:rPr lang="en-US" sz="1800" dirty="0">
                <a:latin typeface="Goudy Stout" panose="0202090407030B020401" pitchFamily="18" charset="0"/>
              </a:rPr>
              <a:t>If you cannot brush after snacking, be sure to drink lots of water to flush out your mouth. </a:t>
            </a:r>
            <a:r>
              <a:rPr lang="en-US" sz="1800" dirty="0">
                <a:solidFill>
                  <a:schemeClr val="accent2"/>
                </a:solidFill>
                <a:latin typeface="Goudy Stout" panose="0202090407030B020401" pitchFamily="18" charset="0"/>
              </a:rPr>
              <a:t>Should you DRINK tap or bottled water?</a:t>
            </a:r>
            <a:r>
              <a:rPr lang="en-US" sz="1800" dirty="0">
                <a:latin typeface="Goudy Stout" panose="0202090407030B020401" pitchFamily="18" charset="0"/>
              </a:rPr>
              <a:t> </a:t>
            </a:r>
          </a:p>
        </p:txBody>
      </p:sp>
      <p:pic>
        <p:nvPicPr>
          <p:cNvPr id="4" name="Content Placeholder 3"/>
          <p:cNvPicPr>
            <a:picLocks noGrp="1" noChangeAspect="1"/>
          </p:cNvPicPr>
          <p:nvPr>
            <p:ph idx="1"/>
          </p:nvPr>
        </p:nvPicPr>
        <p:blipFill>
          <a:blip r:embed="rId2"/>
          <a:stretch>
            <a:fillRect/>
          </a:stretch>
        </p:blipFill>
        <p:spPr>
          <a:xfrm>
            <a:off x="3505200" y="2743200"/>
            <a:ext cx="2396635" cy="3263504"/>
          </a:xfrm>
          <a:prstGeom prst="rect">
            <a:avLst/>
          </a:prstGeom>
        </p:spPr>
      </p:pic>
    </p:spTree>
    <p:extLst>
      <p:ext uri="{BB962C8B-B14F-4D97-AF65-F5344CB8AC3E}">
        <p14:creationId xmlns:p14="http://schemas.microsoft.com/office/powerpoint/2010/main" val="4223198276"/>
      </p:ext>
    </p:extLst>
  </p:cSld>
  <p:clrMapOvr>
    <a:masterClrMapping/>
  </p:clrMapOvr>
  <p:transition>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6858000" cy="990600"/>
          </a:xfrm>
        </p:spPr>
        <p:txBody>
          <a:bodyPr>
            <a:normAutofit fontScale="90000"/>
          </a:bodyPr>
          <a:lstStyle/>
          <a:p>
            <a:br>
              <a:rPr lang="en-US" dirty="0">
                <a:latin typeface="Goudy Stout" panose="0202090407030B020401" pitchFamily="18" charset="0"/>
              </a:rPr>
            </a:br>
            <a:r>
              <a:rPr lang="en-US" dirty="0">
                <a:solidFill>
                  <a:schemeClr val="accent2"/>
                </a:solidFill>
                <a:latin typeface="Goudy Stout" panose="0202090407030B020401" pitchFamily="18" charset="0"/>
              </a:rPr>
              <a:t>chewing xylitol gum is good! Why? </a:t>
            </a:r>
          </a:p>
        </p:txBody>
      </p:sp>
      <p:pic>
        <p:nvPicPr>
          <p:cNvPr id="4" name="Content Placeholder 3"/>
          <p:cNvPicPr>
            <a:picLocks noGrp="1" noChangeAspect="1"/>
          </p:cNvPicPr>
          <p:nvPr>
            <p:ph idx="1"/>
          </p:nvPr>
        </p:nvPicPr>
        <p:blipFill>
          <a:blip r:embed="rId2"/>
          <a:stretch>
            <a:fillRect/>
          </a:stretch>
        </p:blipFill>
        <p:spPr>
          <a:xfrm>
            <a:off x="3048000" y="3394553"/>
            <a:ext cx="3349133" cy="2530175"/>
          </a:xfrm>
          <a:prstGeom prst="rect">
            <a:avLst/>
          </a:prstGeom>
        </p:spPr>
      </p:pic>
    </p:spTree>
    <p:extLst>
      <p:ext uri="{BB962C8B-B14F-4D97-AF65-F5344CB8AC3E}">
        <p14:creationId xmlns:p14="http://schemas.microsoft.com/office/powerpoint/2010/main" val="4045012790"/>
      </p:ext>
    </p:extLst>
  </p:cSld>
  <p:clrMapOvr>
    <a:masterClrMapping/>
  </p:clrMapOvr>
  <p:transition>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hm00180_[1]">
            <a:extLst>
              <a:ext uri="{FF2B5EF4-FFF2-40B4-BE49-F238E27FC236}">
                <a16:creationId xmlns:a16="http://schemas.microsoft.com/office/drawing/2014/main" id="{9EC481EF-1A7C-11A6-1FD7-904E2B04C483}"/>
              </a:ext>
            </a:extLst>
          </p:cNvPr>
          <p:cNvPicPr>
            <a:picLocks noGrp="1" noChangeAspect="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381000" y="534988"/>
            <a:ext cx="8763000" cy="869950"/>
          </a:xfrm>
          <a:noFill/>
          <a:extLst>
            <a:ext uri="{909E8E84-426E-40DD-AFC4-6F175D3DCCD1}">
              <a14:hiddenFill xmlns:a14="http://schemas.microsoft.com/office/drawing/2010/main">
                <a:solidFill>
                  <a:srgbClr val="FFFFFF"/>
                </a:solidFill>
              </a14:hiddenFill>
            </a:ext>
          </a:extLst>
        </p:spPr>
      </p:pic>
      <p:sp>
        <p:nvSpPr>
          <p:cNvPr id="73731" name="Rectangle 3">
            <a:extLst>
              <a:ext uri="{FF2B5EF4-FFF2-40B4-BE49-F238E27FC236}">
                <a16:creationId xmlns:a16="http://schemas.microsoft.com/office/drawing/2014/main" id="{CEDA9F5C-BBDD-839E-E77C-283FFC5559F3}"/>
              </a:ext>
            </a:extLst>
          </p:cNvPr>
          <p:cNvSpPr>
            <a:spLocks noGrp="1" noRot="1"/>
          </p:cNvSpPr>
          <p:nvPr>
            <p:ph idx="1"/>
          </p:nvPr>
        </p:nvSpPr>
        <p:spPr>
          <a:xfrm>
            <a:off x="1600200" y="2057400"/>
            <a:ext cx="7315200" cy="4114800"/>
          </a:xfrm>
        </p:spPr>
        <p:txBody>
          <a:bodyPr/>
          <a:lstStyle/>
          <a:p>
            <a:pPr algn="ctr" eaLnBrk="1" hangingPunct="1">
              <a:buClr>
                <a:schemeClr val="tx1"/>
              </a:buClr>
              <a:buFont typeface="Wingdings" panose="05000000000000000000" pitchFamily="2" charset="2"/>
              <a:buNone/>
            </a:pPr>
            <a:r>
              <a:rPr lang="en-US" altLang="en-US" sz="4000" dirty="0">
                <a:solidFill>
                  <a:srgbClr val="66FF66"/>
                </a:solidFill>
                <a:latin typeface="Cooper Black" panose="0208090404030B020404" pitchFamily="18" charset="0"/>
              </a:rPr>
              <a:t>THANK YOU</a:t>
            </a:r>
          </a:p>
          <a:p>
            <a:pPr algn="ctr" eaLnBrk="1" hangingPunct="1">
              <a:buClr>
                <a:schemeClr val="tx1"/>
              </a:buClr>
              <a:buFont typeface="Wingdings" panose="05000000000000000000" pitchFamily="2" charset="2"/>
              <a:buNone/>
            </a:pPr>
            <a:r>
              <a:rPr lang="en-US" altLang="en-US" sz="4000" dirty="0">
                <a:latin typeface="Porky's" pitchFamily="2" charset="0"/>
              </a:rPr>
              <a:t> </a:t>
            </a:r>
            <a:r>
              <a:rPr lang="en-US" altLang="en-US" sz="4000" dirty="0">
                <a:latin typeface="Cooper Black" panose="0208090404030B020404" pitchFamily="18" charset="0"/>
              </a:rPr>
              <a:t>FOR</a:t>
            </a:r>
          </a:p>
          <a:p>
            <a:pPr algn="ctr" eaLnBrk="1" hangingPunct="1">
              <a:buClr>
                <a:schemeClr val="tx1"/>
              </a:buClr>
              <a:buFont typeface="Wingdings" panose="05000000000000000000" pitchFamily="2" charset="2"/>
              <a:buNone/>
            </a:pPr>
            <a:r>
              <a:rPr lang="en-US" altLang="en-US" sz="4000" dirty="0">
                <a:latin typeface="Cooper Black" panose="0208090404030B020404" pitchFamily="18" charset="0"/>
              </a:rPr>
              <a:t> BEING PART OF</a:t>
            </a:r>
          </a:p>
          <a:p>
            <a:pPr algn="ctr" eaLnBrk="1" hangingPunct="1">
              <a:buClr>
                <a:schemeClr val="tx1"/>
              </a:buClr>
              <a:buFont typeface="Wingdings" panose="05000000000000000000" pitchFamily="2" charset="2"/>
              <a:buNone/>
            </a:pPr>
            <a:r>
              <a:rPr lang="en-US" altLang="en-US" sz="5400" b="1" dirty="0">
                <a:solidFill>
                  <a:srgbClr val="FF3300"/>
                </a:solidFill>
                <a:latin typeface="Plantagenet Cherokee" pitchFamily="18" charset="0"/>
              </a:rPr>
              <a:t>BRUSH-A-MANIA</a:t>
            </a:r>
            <a:r>
              <a:rPr lang="en-US" altLang="en-US" sz="5400" dirty="0">
                <a:solidFill>
                  <a:srgbClr val="FF3300"/>
                </a:solidFill>
                <a:latin typeface="Porky's" pitchFamily="2" charset="0"/>
              </a:rPr>
              <a:t>  </a:t>
            </a:r>
          </a:p>
          <a:p>
            <a:pPr algn="ctr" eaLnBrk="1" hangingPunct="1">
              <a:buClr>
                <a:schemeClr val="tx1"/>
              </a:buClr>
              <a:buFont typeface="Wingdings" panose="05000000000000000000" pitchFamily="2" charset="2"/>
              <a:buNone/>
            </a:pPr>
            <a:r>
              <a:rPr lang="en-US" altLang="en-US" sz="5400" b="1">
                <a:solidFill>
                  <a:srgbClr val="FFFF66"/>
                </a:solidFill>
                <a:latin typeface="Old English Text MT" panose="03040902040508030806" pitchFamily="66" charset="0"/>
              </a:rPr>
              <a:t>2027</a:t>
            </a:r>
            <a:endParaRPr lang="en-US" altLang="en-US" sz="5400" b="1" dirty="0">
              <a:solidFill>
                <a:srgbClr val="FFFF66"/>
              </a:solidFill>
              <a:latin typeface="Old English Text MT" panose="03040902040508030806" pitchFamily="66" charset="0"/>
            </a:endParaRPr>
          </a:p>
        </p:txBody>
      </p:sp>
      <p:pic>
        <p:nvPicPr>
          <p:cNvPr id="73732" name="Picture 6" descr="j0301252">
            <a:extLst>
              <a:ext uri="{FF2B5EF4-FFF2-40B4-BE49-F238E27FC236}">
                <a16:creationId xmlns:a16="http://schemas.microsoft.com/office/drawing/2014/main" id="{C099C899-8907-4F74-DE59-8D21859F2C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562600"/>
            <a:ext cx="91440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WordArt 7">
            <a:extLst>
              <a:ext uri="{FF2B5EF4-FFF2-40B4-BE49-F238E27FC236}">
                <a16:creationId xmlns:a16="http://schemas.microsoft.com/office/drawing/2014/main" id="{8ED5D745-025C-5AA1-A68D-6CE8EA02C81C}"/>
              </a:ext>
            </a:extLst>
          </p:cNvPr>
          <p:cNvSpPr>
            <a:spLocks noChangeArrowheads="1" noChangeShapeType="1" noTextEdit="1"/>
          </p:cNvSpPr>
          <p:nvPr/>
        </p:nvSpPr>
        <p:spPr bwMode="auto">
          <a:xfrm>
            <a:off x="533400" y="3352800"/>
            <a:ext cx="1447800" cy="457200"/>
          </a:xfrm>
          <a:prstGeom prst="rect">
            <a:avLst/>
          </a:prstGeom>
        </p:spPr>
        <p:txBody>
          <a:bodyPr wrap="none" fromWordArt="1">
            <a:prstTxWarp prst="textWave2">
              <a:avLst>
                <a:gd name="adj1" fmla="val 13005"/>
                <a:gd name="adj2" fmla="val 0"/>
              </a:avLst>
            </a:prstTxWarp>
          </a:bodyPr>
          <a:lstStyle/>
          <a:p>
            <a:pPr algn="ctr"/>
            <a:r>
              <a:rPr lang="en-CA" sz="3600" kern="10">
                <a:ln w="9525">
                  <a:solidFill>
                    <a:srgbClr val="000000"/>
                  </a:solidFill>
                  <a:round/>
                  <a:headEnd/>
                  <a:tailEnd/>
                </a:ln>
                <a:solidFill>
                  <a:srgbClr val="000000"/>
                </a:solidFill>
                <a:latin typeface="Impact" panose="020B0806030902050204" pitchFamily="34" charset="0"/>
              </a:rPr>
              <a:t>.</a:t>
            </a:r>
          </a:p>
        </p:txBody>
      </p:sp>
      <p:pic>
        <p:nvPicPr>
          <p:cNvPr id="30728" name="Picture 8">
            <a:hlinkClick r:id="" action="ppaction://media"/>
            <a:extLst>
              <a:ext uri="{FF2B5EF4-FFF2-40B4-BE49-F238E27FC236}">
                <a16:creationId xmlns:a16="http://schemas.microsoft.com/office/drawing/2014/main" id="{0A22FA16-F6D9-1B52-AA2A-829F4DBEB0D7}"/>
              </a:ext>
            </a:extLst>
          </p:cNvPr>
          <p:cNvPicPr>
            <a:picLocks noRot="1" noChangeAspect="1" noChangeArrowheads="1"/>
          </p:cNvPicPr>
          <p:nvPr>
            <a:wavAudioFile r:embed="rId1" name="j0214098.wav"/>
          </p:nvPr>
        </p:nvPicPr>
        <p:blipFill>
          <a:blip r:embed="rId6">
            <a:extLst>
              <a:ext uri="{28A0092B-C50C-407E-A947-70E740481C1C}">
                <a14:useLocalDpi xmlns:a14="http://schemas.microsoft.com/office/drawing/2010/main" val="0"/>
              </a:ext>
            </a:extLst>
          </a:blip>
          <a:srcRect/>
          <a:stretch>
            <a:fillRect/>
          </a:stretch>
        </p:blipFill>
        <p:spPr bwMode="auto">
          <a:xfrm>
            <a:off x="8458200" y="6172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9">
            <a:hlinkClick r:id="" action="ppaction://media"/>
            <a:extLst>
              <a:ext uri="{FF2B5EF4-FFF2-40B4-BE49-F238E27FC236}">
                <a16:creationId xmlns:a16="http://schemas.microsoft.com/office/drawing/2014/main" id="{A9E956F0-6023-EFF3-6EA2-4E5053AD850F}"/>
              </a:ext>
            </a:extLst>
          </p:cNvPr>
          <p:cNvPicPr>
            <a:picLocks noRot="1" noChangeAspect="1" noChangeArrowheads="1"/>
          </p:cNvPicPr>
          <p:nvPr>
            <a:wavAudioFile r:embed="rId1" name="j0214098.wav"/>
          </p:nvPr>
        </p:nvPicPr>
        <p:blipFill>
          <a:blip r:embed="rId6">
            <a:extLst>
              <a:ext uri="{28A0092B-C50C-407E-A947-70E740481C1C}">
                <a14:useLocalDpi xmlns:a14="http://schemas.microsoft.com/office/drawing/2010/main" val="0"/>
              </a:ext>
            </a:extLst>
          </a:blip>
          <a:srcRect/>
          <a:stretch>
            <a:fillRect/>
          </a:stretch>
        </p:blipFill>
        <p:spPr bwMode="auto">
          <a:xfrm>
            <a:off x="8686800" y="6096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4" descr="hm00180_[1]">
            <a:extLst>
              <a:ext uri="{FF2B5EF4-FFF2-40B4-BE49-F238E27FC236}">
                <a16:creationId xmlns:a16="http://schemas.microsoft.com/office/drawing/2014/main" id="{88594D55-F615-E0CA-4E8E-D57B076166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624840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Picture 1">
            <a:extLst>
              <a:ext uri="{FF2B5EF4-FFF2-40B4-BE49-F238E27FC236}">
                <a16:creationId xmlns:a16="http://schemas.microsoft.com/office/drawing/2014/main" id="{3399C5F1-2357-FEA1-68D6-3AF33D7FE69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77888" y="1666875"/>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45" fill="hold"/>
                                        <p:tgtEl>
                                          <p:spTgt spid="30728"/>
                                        </p:tgtEl>
                                      </p:cBhvr>
                                    </p:cmd>
                                  </p:childTnLst>
                                </p:cTn>
                              </p:par>
                            </p:childTnLst>
                          </p:cTn>
                        </p:par>
                        <p:par>
                          <p:cTn id="7" fill="hold" nodeType="afterGroup">
                            <p:stCondLst>
                              <p:cond delay="4745"/>
                            </p:stCondLst>
                            <p:childTnLst>
                              <p:par>
                                <p:cTn id="8" presetID="1" presetClass="mediacall" presetSubtype="0" fill="hold" nodeType="afterEffect">
                                  <p:stCondLst>
                                    <p:cond delay="0"/>
                                  </p:stCondLst>
                                  <p:childTnLst>
                                    <p:cmd type="call" cmd="playFrom(0.0)">
                                      <p:cBhvr>
                                        <p:cTn id="9" dur="4745" fill="hold"/>
                                        <p:tgtEl>
                                          <p:spTgt spid="307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30728"/>
                </p:tgtEl>
              </p:cMediaNode>
            </p:audio>
            <p:audio>
              <p:cMediaNode>
                <p:cTn id="11"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30729"/>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3" descr="hm00180_[1]">
            <a:extLst>
              <a:ext uri="{FF2B5EF4-FFF2-40B4-BE49-F238E27FC236}">
                <a16:creationId xmlns:a16="http://schemas.microsoft.com/office/drawing/2014/main" id="{983D9F81-BAC0-B071-9992-5C8E00F6E5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WordArt 5">
            <a:extLst>
              <a:ext uri="{FF2B5EF4-FFF2-40B4-BE49-F238E27FC236}">
                <a16:creationId xmlns:a16="http://schemas.microsoft.com/office/drawing/2014/main" id="{C1005D0F-2121-8C61-F507-1AB3B6954C7F}"/>
              </a:ext>
            </a:extLst>
          </p:cNvPr>
          <p:cNvSpPr>
            <a:spLocks noChangeArrowheads="1" noChangeShapeType="1" noTextEdit="1"/>
          </p:cNvSpPr>
          <p:nvPr/>
        </p:nvSpPr>
        <p:spPr bwMode="auto">
          <a:xfrm>
            <a:off x="1371600" y="2209800"/>
            <a:ext cx="6553200" cy="1676400"/>
          </a:xfrm>
          <a:prstGeom prst="rect">
            <a:avLst/>
          </a:prstGeom>
        </p:spPr>
        <p:txBody>
          <a:bodyPr wrap="none" fromWordArt="1">
            <a:prstTxWarp prst="textPlain">
              <a:avLst>
                <a:gd name="adj" fmla="val 48625"/>
              </a:avLst>
            </a:prstTxWarp>
          </a:bodyPr>
          <a:lstStyle/>
          <a:p>
            <a:pPr algn="ctr"/>
            <a:r>
              <a:rPr lang="en-CA" sz="48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8100" dir="2700000" algn="tl" rotWithShape="0">
                    <a:srgbClr val="000000">
                      <a:alpha val="43137"/>
                    </a:srgbClr>
                  </a:outerShdw>
                </a:effectLst>
                <a:latin typeface="Comic Sans MS" panose="030F0702030302020204" pitchFamily="66" charset="0"/>
              </a:rPr>
              <a:t>THE END</a:t>
            </a:r>
          </a:p>
        </p:txBody>
      </p:sp>
      <p:pic>
        <p:nvPicPr>
          <p:cNvPr id="24587" name="Picture 11">
            <a:hlinkClick r:id="" action="ppaction://media"/>
            <a:extLst>
              <a:ext uri="{FF2B5EF4-FFF2-40B4-BE49-F238E27FC236}">
                <a16:creationId xmlns:a16="http://schemas.microsoft.com/office/drawing/2014/main" id="{EA8CE2B5-7E04-826A-E5F2-E5A360793973}"/>
              </a:ext>
            </a:extLst>
          </p:cNvPr>
          <p:cNvPicPr>
            <a:picLocks noRot="1" noChangeAspect="1" noChangeArrowheads="1"/>
          </p:cNvPicPr>
          <p:nvPr>
            <a:wavAudioFile r:embed="rId1" name="MSSN00793A0000[1].wav"/>
          </p:nvPr>
        </p:nvPicPr>
        <p:blipFill>
          <a:blip r:embed="rId5">
            <a:extLst>
              <a:ext uri="{28A0092B-C50C-407E-A947-70E740481C1C}">
                <a14:useLocalDpi xmlns:a14="http://schemas.microsoft.com/office/drawing/2010/main" val="0"/>
              </a:ext>
            </a:extLst>
          </a:blip>
          <a:srcRect/>
          <a:stretch>
            <a:fillRect/>
          </a:stretch>
        </p:blipFill>
        <p:spPr bwMode="auto">
          <a:xfrm>
            <a:off x="8686800" y="6400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1">
            <a:extLst>
              <a:ext uri="{FF2B5EF4-FFF2-40B4-BE49-F238E27FC236}">
                <a16:creationId xmlns:a16="http://schemas.microsoft.com/office/drawing/2014/main" id="{0AE6E806-42EF-FCD0-D2D6-CFA16330767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4081463"/>
            <a:ext cx="174307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901" fill="hold"/>
                                        <p:tgtEl>
                                          <p:spTgt spid="2458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24587"/>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2779</TotalTime>
  <Words>446</Words>
  <Application>Microsoft Office PowerPoint</Application>
  <PresentationFormat>On-screen Show (4:3)</PresentationFormat>
  <Paragraphs>103</Paragraphs>
  <Slides>38</Slides>
  <Notes>32</Notes>
  <HiddenSlides>0</HiddenSlides>
  <MMClips>48</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38</vt:i4>
      </vt:variant>
    </vt:vector>
  </HeadingPairs>
  <TitlesOfParts>
    <vt:vector size="59" baseType="lpstr">
      <vt:lpstr>Arial</vt:lpstr>
      <vt:lpstr>Arial Black</vt:lpstr>
      <vt:lpstr>Australian Sunrise</vt:lpstr>
      <vt:lpstr>Bauhaus 93</vt:lpstr>
      <vt:lpstr>Bodoni MT Black</vt:lpstr>
      <vt:lpstr>Comic Sans MS</vt:lpstr>
      <vt:lpstr>Consolas</vt:lpstr>
      <vt:lpstr>Cooper Black</vt:lpstr>
      <vt:lpstr>Corbel</vt:lpstr>
      <vt:lpstr>David</vt:lpstr>
      <vt:lpstr>Elephant</vt:lpstr>
      <vt:lpstr>Goudy Stout</vt:lpstr>
      <vt:lpstr>Impact</vt:lpstr>
      <vt:lpstr>Old English Text MT</vt:lpstr>
      <vt:lpstr>Plantagenet Cherokee</vt:lpstr>
      <vt:lpstr>Porky's</vt:lpstr>
      <vt:lpstr>Segoe UI Black</vt:lpstr>
      <vt:lpstr>Wingdings</vt:lpstr>
      <vt:lpstr>Wingdings 2</vt:lpstr>
      <vt:lpstr>Wingdings 3</vt:lpstr>
      <vt:lpstr>Metro</vt:lpstr>
      <vt:lpstr>2027</vt:lpstr>
      <vt:lpstr>PowerPoint Presentation</vt:lpstr>
      <vt:lpstr>PowerPoint Presentation</vt:lpstr>
      <vt:lpstr>Why is it important to keep your mouth healthy?</vt:lpstr>
      <vt:lpstr>What are some signs of dental problems? </vt:lpstr>
      <vt:lpstr>Three things you can do at home to keep your smile healthy: 1) Floss, then brush your teeth every day.  2) Eat and drink healthy things. 3) Visit your dentist at least once a year.</vt:lpstr>
      <vt:lpstr>PowerPoint Presentation</vt:lpstr>
      <vt:lpstr>PowerPoint Presentation</vt:lpstr>
      <vt:lpstr>DOES ANYONE WANT A TOOTH THAT HURTS ?</vt:lpstr>
      <vt:lpstr>PowerPoint Presentation</vt:lpstr>
      <vt:lpstr>PowerPoint Presentation</vt:lpstr>
      <vt:lpstr>PowerPoint Presentation</vt:lpstr>
      <vt:lpstr>PowerPoint Presentation</vt:lpstr>
      <vt:lpstr>PowerPoint Presentation</vt:lpstr>
      <vt:lpstr>PowerPoint Presentation</vt:lpstr>
      <vt:lpstr>   MAKE         IT    HARDER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L W A Y S      B R U S H  G E N T L Y</vt:lpstr>
      <vt:lpstr>PowerPoint Presentation</vt:lpstr>
      <vt:lpstr>PowerPoint Presentation</vt:lpstr>
      <vt:lpstr>PowerPoint Presentation</vt:lpstr>
      <vt:lpstr>PowerPoint Presentation</vt:lpstr>
      <vt:lpstr>PowerPoint Presentation</vt:lpstr>
      <vt:lpstr>.</vt:lpstr>
      <vt:lpstr>PowerPoint Presentation</vt:lpstr>
      <vt:lpstr>If you cannot brush after snacking, be sure to drink lots of water to flush out your mouth. Should you DRINK tap or bottled water? </vt:lpstr>
      <vt:lpstr> chewing xylitol gum is good! Why? </vt:lpstr>
      <vt:lpstr>PowerPoint Presentation</vt:lpstr>
      <vt:lpstr>PowerPoint Presentation</vt:lpstr>
    </vt:vector>
  </TitlesOfParts>
  <Company>Exkor Mfg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ielachkar</dc:creator>
  <cp:lastModifiedBy>Raffy Chouljian</cp:lastModifiedBy>
  <cp:revision>267</cp:revision>
  <dcterms:created xsi:type="dcterms:W3CDTF">2006-03-14T14:36:40Z</dcterms:created>
  <dcterms:modified xsi:type="dcterms:W3CDTF">2026-08-29T09:31:05Z</dcterms:modified>
</cp:coreProperties>
</file>