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wav" ContentType="audio/x-wav"/>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Lst>
  <p:notesMasterIdLst>
    <p:notesMasterId r:id="rId40"/>
  </p:notesMasterIdLst>
  <p:sldIdLst>
    <p:sldId id="288" r:id="rId2"/>
    <p:sldId id="287" r:id="rId3"/>
    <p:sldId id="296" r:id="rId4"/>
    <p:sldId id="306" r:id="rId5"/>
    <p:sldId id="307" r:id="rId6"/>
    <p:sldId id="294" r:id="rId7"/>
    <p:sldId id="281" r:id="rId8"/>
    <p:sldId id="280" r:id="rId9"/>
    <p:sldId id="291" r:id="rId10"/>
    <p:sldId id="282" r:id="rId11"/>
    <p:sldId id="283" r:id="rId12"/>
    <p:sldId id="284" r:id="rId13"/>
    <p:sldId id="285" r:id="rId14"/>
    <p:sldId id="263" r:id="rId15"/>
    <p:sldId id="264" r:id="rId16"/>
    <p:sldId id="290" r:id="rId17"/>
    <p:sldId id="265" r:id="rId18"/>
    <p:sldId id="266" r:id="rId19"/>
    <p:sldId id="256" r:id="rId20"/>
    <p:sldId id="258" r:id="rId21"/>
    <p:sldId id="259" r:id="rId22"/>
    <p:sldId id="260" r:id="rId23"/>
    <p:sldId id="261" r:id="rId24"/>
    <p:sldId id="262" r:id="rId25"/>
    <p:sldId id="269" r:id="rId26"/>
    <p:sldId id="270" r:id="rId27"/>
    <p:sldId id="289" r:id="rId28"/>
    <p:sldId id="267" r:id="rId29"/>
    <p:sldId id="268" r:id="rId30"/>
    <p:sldId id="271" r:id="rId31"/>
    <p:sldId id="272" r:id="rId32"/>
    <p:sldId id="273" r:id="rId33"/>
    <p:sldId id="292" r:id="rId34"/>
    <p:sldId id="274" r:id="rId35"/>
    <p:sldId id="304" r:id="rId36"/>
    <p:sldId id="305" r:id="rId37"/>
    <p:sldId id="279" r:id="rId38"/>
    <p:sldId id="277" r:id="rId39"/>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rosoft Office User" initials="Office" lastIdx="1" clrIdx="0"/>
  <p:cmAuthor id="2" name="Microsoft Office User" initials="Office [2]" lastIdx="1" clrIdx="1"/>
  <p:cmAuthor id="3" name="Microsoft Office User" initials="Office [3]" lastIdx="1" clrIdx="2"/>
  <p:cmAuthor id="4" name="Microsoft Office User" initials="Office [4]" lastIdx="1"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FF66"/>
    <a:srgbClr val="00FF00"/>
    <a:srgbClr val="FF66CC"/>
    <a:srgbClr val="FF3399"/>
    <a:srgbClr val="ED5703"/>
    <a:srgbClr val="00FFFF"/>
    <a:srgbClr val="FF0066"/>
    <a:srgbClr val="FFFF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765"/>
    <p:restoredTop sz="95179"/>
  </p:normalViewPr>
  <p:slideViewPr>
    <p:cSldViewPr>
      <p:cViewPr varScale="1">
        <p:scale>
          <a:sx n="54" d="100"/>
          <a:sy n="54" d="100"/>
        </p:scale>
        <p:origin x="58"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79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cs typeface="Arial" charset="0"/>
              </a:defRPr>
            </a:lvl1pPr>
          </a:lstStyle>
          <a:p>
            <a:pPr>
              <a:defRPr/>
            </a:pPr>
            <a:endParaRPr lang="en-US"/>
          </a:p>
        </p:txBody>
      </p:sp>
      <p:sp>
        <p:nvSpPr>
          <p:cNvPr id="3379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cs typeface="Arial" charset="0"/>
              </a:defRPr>
            </a:lvl1pPr>
          </a:lstStyle>
          <a:p>
            <a:pPr>
              <a:defRPr/>
            </a:pPr>
            <a:endParaRPr lang="en-US"/>
          </a:p>
        </p:txBody>
      </p:sp>
      <p:sp>
        <p:nvSpPr>
          <p:cNvPr id="4301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379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cs typeface="Arial" charset="0"/>
              </a:defRPr>
            </a:lvl1pPr>
          </a:lstStyle>
          <a:p>
            <a:pPr>
              <a:defRPr/>
            </a:pPr>
            <a:endParaRPr lang="en-US"/>
          </a:p>
        </p:txBody>
      </p:sp>
      <p:sp>
        <p:nvSpPr>
          <p:cNvPr id="3379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fld id="{E65384ED-817D-4862-9C55-488CE063BDB5}" type="slidenum">
              <a:rPr lang="en-US" altLang="en-US"/>
              <a:pPr/>
              <a:t>‹#›</a:t>
            </a:fld>
            <a:endParaRPr lang="en-US" altLang="en-US"/>
          </a:p>
        </p:txBody>
      </p:sp>
    </p:spTree>
    <p:extLst>
      <p:ext uri="{BB962C8B-B14F-4D97-AF65-F5344CB8AC3E}">
        <p14:creationId xmlns:p14="http://schemas.microsoft.com/office/powerpoint/2010/main" val="192770219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612178CF-938F-4DD1-A716-8E176BA15E5F}" type="slidenum">
              <a:rPr lang="en-US" altLang="en-US"/>
              <a:pPr>
                <a:spcBef>
                  <a:spcPct val="0"/>
                </a:spcBef>
              </a:pPr>
              <a:t>1</a:t>
            </a:fld>
            <a:endParaRPr lang="en-US" altLang="en-US"/>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525095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70441D06-B685-4D67-AA0E-13D11CC723B6}" type="slidenum">
              <a:rPr lang="en-US" altLang="en-US"/>
              <a:pPr>
                <a:spcBef>
                  <a:spcPct val="0"/>
                </a:spcBef>
              </a:pPr>
              <a:t>2</a:t>
            </a:fld>
            <a:endParaRPr lang="en-US" altLang="en-US"/>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427277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0F616421-1630-4CD2-9F1B-1C44A097B357}" type="slidenum">
              <a:rPr lang="en-US" altLang="en-US"/>
              <a:pPr>
                <a:spcBef>
                  <a:spcPct val="0"/>
                </a:spcBef>
              </a:pPr>
              <a:t>7</a:t>
            </a:fld>
            <a:endParaRPr lang="en-US" altLang="en-US"/>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834546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6FEC3D1C-B72A-477E-9F46-5C31681D2A7C}" type="slidenum">
              <a:rPr lang="en-US" altLang="en-US"/>
              <a:pPr>
                <a:spcBef>
                  <a:spcPct val="0"/>
                </a:spcBef>
              </a:pPr>
              <a:t>8</a:t>
            </a:fld>
            <a:endParaRPr lang="en-US" altLang="en-US"/>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851180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0D8879B7-0DE1-4CC2-9EB7-1C84B6D3CAB8}" type="slidenum">
              <a:rPr lang="en-US" altLang="en-US"/>
              <a:pPr>
                <a:spcBef>
                  <a:spcPct val="0"/>
                </a:spcBef>
              </a:pPr>
              <a:t>9</a:t>
            </a:fld>
            <a:endParaRPr lang="en-US" altLang="en-US"/>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187978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7ABDBD18-81DC-4903-9307-A818273D5BA8}" type="slidenum">
              <a:rPr lang="en-US" altLang="en-US"/>
              <a:pPr>
                <a:spcBef>
                  <a:spcPct val="0"/>
                </a:spcBef>
              </a:pPr>
              <a:t>10</a:t>
            </a:fld>
            <a:endParaRPr lang="en-US" altLang="en-US"/>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0756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FAFBC509-D485-46AE-863B-1F65FFBE8077}" type="slidenum">
              <a:rPr lang="en-US" altLang="en-US"/>
              <a:pPr>
                <a:spcBef>
                  <a:spcPct val="0"/>
                </a:spcBef>
              </a:pPr>
              <a:t>11</a:t>
            </a:fld>
            <a:endParaRPr lang="en-US" altLang="en-US"/>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784465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EA4B6B92-7C4D-48C3-9909-3CC8C64BE727}" type="slidenum">
              <a:rPr lang="en-US" altLang="en-US"/>
              <a:pPr>
                <a:spcBef>
                  <a:spcPct val="0"/>
                </a:spcBef>
              </a:pPr>
              <a:t>12</a:t>
            </a:fld>
            <a:endParaRPr lang="en-US" altLang="en-US"/>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645465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748D3B7E-21DE-42E5-A526-1C3304B0F204}" type="slidenum">
              <a:rPr lang="en-US" altLang="en-US"/>
              <a:pPr>
                <a:spcBef>
                  <a:spcPct val="0"/>
                </a:spcBef>
              </a:pPr>
              <a:t>13</a:t>
            </a:fld>
            <a:endParaRPr lang="en-US" altLang="en-US"/>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519341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430E2148-A203-4C95-A288-742FF84D13C8}" type="slidenum">
              <a:rPr lang="en-US" altLang="en-US"/>
              <a:pPr>
                <a:spcBef>
                  <a:spcPct val="0"/>
                </a:spcBef>
              </a:pPr>
              <a:t>14</a:t>
            </a:fld>
            <a:endParaRPr lang="en-US" altLang="en-US"/>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608068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B53961A0-83F1-40C7-AADC-7C02C0FBFB51}" type="slidenum">
              <a:rPr lang="en-US" altLang="en-US"/>
              <a:pPr>
                <a:spcBef>
                  <a:spcPct val="0"/>
                </a:spcBef>
              </a:pPr>
              <a:t>15</a:t>
            </a:fld>
            <a:endParaRPr lang="en-US" altLang="en-US"/>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715409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6EB012F2-7456-46BA-BB43-B72D39CE9B0C}" type="slidenum">
              <a:rPr lang="en-US" altLang="en-US"/>
              <a:pPr>
                <a:spcBef>
                  <a:spcPct val="0"/>
                </a:spcBef>
              </a:pPr>
              <a:t>16</a:t>
            </a:fld>
            <a:endParaRPr lang="en-US" altLang="en-US"/>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48474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D1CC977D-6DFC-445C-862B-A1F06787401B}" type="slidenum">
              <a:rPr lang="en-US" altLang="en-US"/>
              <a:pPr>
                <a:spcBef>
                  <a:spcPct val="0"/>
                </a:spcBef>
              </a:pPr>
              <a:t>17</a:t>
            </a:fld>
            <a:endParaRPr lang="en-US" altLang="en-US"/>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353082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632AC92A-1F65-4AE7-B33C-CBA7EBD89A26}" type="slidenum">
              <a:rPr lang="en-US" altLang="en-US"/>
              <a:pPr>
                <a:spcBef>
                  <a:spcPct val="0"/>
                </a:spcBef>
              </a:pPr>
              <a:t>18</a:t>
            </a:fld>
            <a:endParaRPr lang="en-US" altLang="en-US"/>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83749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7493E164-55C1-4001-B0CD-8A6F2F4D6360}" type="slidenum">
              <a:rPr lang="en-US" altLang="en-US"/>
              <a:pPr>
                <a:spcBef>
                  <a:spcPct val="0"/>
                </a:spcBef>
              </a:pPr>
              <a:t>19</a:t>
            </a:fld>
            <a:endParaRPr lang="en-US" altLang="en-US"/>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752602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C1625AAE-A0CC-4B19-B40C-BA3BDC2C3374}" type="slidenum">
              <a:rPr lang="en-US" altLang="en-US"/>
              <a:pPr>
                <a:spcBef>
                  <a:spcPct val="0"/>
                </a:spcBef>
              </a:pPr>
              <a:t>20</a:t>
            </a:fld>
            <a:endParaRPr lang="en-US" altLang="en-US"/>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624080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E712A1AB-6259-4FC2-8111-C44AD2F6B8F9}" type="slidenum">
              <a:rPr lang="en-US" altLang="en-US"/>
              <a:pPr>
                <a:spcBef>
                  <a:spcPct val="0"/>
                </a:spcBef>
              </a:pPr>
              <a:t>21</a:t>
            </a:fld>
            <a:endParaRPr lang="en-US" altLang="en-US"/>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376238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353291EB-AE99-4DC5-82BF-D0BCB49CC40C}" type="slidenum">
              <a:rPr lang="en-US" altLang="en-US"/>
              <a:pPr>
                <a:spcBef>
                  <a:spcPct val="0"/>
                </a:spcBef>
              </a:pPr>
              <a:t>22</a:t>
            </a:fld>
            <a:endParaRPr lang="en-US" altLang="en-US"/>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9738981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0C9B05B1-C966-41A3-8D00-91579EE7C698}" type="slidenum">
              <a:rPr lang="en-US" altLang="en-US"/>
              <a:pPr>
                <a:spcBef>
                  <a:spcPct val="0"/>
                </a:spcBef>
              </a:pPr>
              <a:t>23</a:t>
            </a:fld>
            <a:endParaRPr lang="en-US" altLang="en-US"/>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2073906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83EEF842-0B8F-4170-AD97-5F808A4DAFCE}" type="slidenum">
              <a:rPr lang="en-US" altLang="en-US"/>
              <a:pPr>
                <a:spcBef>
                  <a:spcPct val="0"/>
                </a:spcBef>
              </a:pPr>
              <a:t>24</a:t>
            </a:fld>
            <a:endParaRPr lang="en-US" altLang="en-US"/>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75545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71513EBC-BA86-4043-84C1-6BF18BCD38C5}" type="slidenum">
              <a:rPr lang="en-US" altLang="en-US"/>
              <a:pPr>
                <a:spcBef>
                  <a:spcPct val="0"/>
                </a:spcBef>
              </a:pPr>
              <a:t>25</a:t>
            </a:fld>
            <a:endParaRPr lang="en-US" altLang="en-US"/>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3533942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A8F913E8-52F1-4D07-876B-99B29CF41BF3}" type="slidenum">
              <a:rPr lang="en-US" altLang="en-US"/>
              <a:pPr>
                <a:spcBef>
                  <a:spcPct val="0"/>
                </a:spcBef>
              </a:pPr>
              <a:t>26</a:t>
            </a:fld>
            <a:endParaRPr lang="en-US" altLang="en-US"/>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5400166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350D2BB6-9E7C-4CEB-A8FE-CA4854FAF714}" type="slidenum">
              <a:rPr lang="en-US" altLang="en-US"/>
              <a:pPr>
                <a:spcBef>
                  <a:spcPct val="0"/>
                </a:spcBef>
              </a:pPr>
              <a:t>27</a:t>
            </a:fld>
            <a:endParaRPr lang="en-US" altLang="en-US"/>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7772411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D0D38411-E98B-42F3-8298-D75681A76275}" type="slidenum">
              <a:rPr lang="en-US" altLang="en-US"/>
              <a:pPr>
                <a:spcBef>
                  <a:spcPct val="0"/>
                </a:spcBef>
              </a:pPr>
              <a:t>28</a:t>
            </a:fld>
            <a:endParaRPr lang="en-US" altLang="en-US"/>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5781040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C663D442-AFD6-45A4-A315-2ECD9F07C2E8}" type="slidenum">
              <a:rPr lang="en-US" altLang="en-US"/>
              <a:pPr>
                <a:spcBef>
                  <a:spcPct val="0"/>
                </a:spcBef>
              </a:pPr>
              <a:t>29</a:t>
            </a:fld>
            <a:endParaRPr lang="en-US" altLang="en-US"/>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4631945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65957E05-47DB-4743-B5E0-CF5DD6FFD93D}" type="slidenum">
              <a:rPr lang="en-US" altLang="en-US"/>
              <a:pPr>
                <a:spcBef>
                  <a:spcPct val="0"/>
                </a:spcBef>
              </a:pPr>
              <a:t>30</a:t>
            </a:fld>
            <a:endParaRPr lang="en-US" altLang="en-US"/>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0819429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FA7AD39F-6672-4CCB-97CF-3D08720E8019}" type="slidenum">
              <a:rPr lang="en-US" altLang="en-US"/>
              <a:pPr>
                <a:spcBef>
                  <a:spcPct val="0"/>
                </a:spcBef>
              </a:pPr>
              <a:t>31</a:t>
            </a:fld>
            <a:endParaRPr lang="en-US" altLang="en-US"/>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0078218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0F2E3BFB-1E8F-4FFF-8334-373CE25D7E6E}" type="slidenum">
              <a:rPr lang="en-US" altLang="en-US"/>
              <a:pPr>
                <a:spcBef>
                  <a:spcPct val="0"/>
                </a:spcBef>
              </a:pPr>
              <a:t>32</a:t>
            </a:fld>
            <a:endParaRPr lang="en-US" altLang="en-US"/>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5379950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44F687F1-6F3B-4346-91B1-EAB9E807B640}" type="slidenum">
              <a:rPr lang="en-US" altLang="en-US"/>
              <a:pPr>
                <a:spcBef>
                  <a:spcPct val="0"/>
                </a:spcBef>
              </a:pPr>
              <a:t>33</a:t>
            </a:fld>
            <a:endParaRPr lang="en-US" altLang="en-US"/>
          </a:p>
        </p:txBody>
      </p:sp>
      <p:sp>
        <p:nvSpPr>
          <p:cNvPr id="74755" name="Rectangle 2"/>
          <p:cNvSpPr>
            <a:spLocks noGrp="1" noRot="1" noChangeAspect="1" noChangeArrowheads="1" noTextEdit="1"/>
          </p:cNvSpPr>
          <p:nvPr>
            <p:ph type="sldImg"/>
          </p:nvPr>
        </p:nvSpPr>
        <p:spPr>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6940675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5591E343-F3A0-429F-ADB7-2F52ABDE0E71}" type="slidenum">
              <a:rPr lang="en-US" altLang="en-US"/>
              <a:pPr>
                <a:spcBef>
                  <a:spcPct val="0"/>
                </a:spcBef>
              </a:pPr>
              <a:t>34</a:t>
            </a:fld>
            <a:endParaRPr lang="en-US" altLang="en-US"/>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0224688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7B4B7208-5D38-4303-A27B-3CC70F0EC961}" type="slidenum">
              <a:rPr lang="en-US" altLang="en-US"/>
              <a:pPr>
                <a:spcBef>
                  <a:spcPct val="0"/>
                </a:spcBef>
              </a:pPr>
              <a:t>37</a:t>
            </a:fld>
            <a:endParaRPr lang="en-US" altLang="en-US"/>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8493671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2F1F9E78-CEE5-4C38-83CF-AB5D4CA14921}" type="slidenum">
              <a:rPr lang="en-US" altLang="en-US"/>
              <a:pPr>
                <a:spcBef>
                  <a:spcPct val="0"/>
                </a:spcBef>
              </a:pPr>
              <a:t>38</a:t>
            </a:fld>
            <a:endParaRPr lang="en-US" altLang="en-US"/>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071303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p:cNvSpPr/>
          <p:nvPr/>
        </p:nvSpPr>
        <p:spPr>
          <a:xfrm>
            <a:off x="0" y="0"/>
            <a:ext cx="365125" cy="6854825"/>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5" name="Rectangle 4"/>
          <p:cNvSpPr/>
          <p:nvPr/>
        </p:nvSpPr>
        <p:spPr>
          <a:xfrm>
            <a:off x="309563" y="681038"/>
            <a:ext cx="46037"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p>
        </p:txBody>
      </p:sp>
      <p:sp>
        <p:nvSpPr>
          <p:cNvPr id="6" name="Rectangle 5"/>
          <p:cNvSpPr/>
          <p:nvPr/>
        </p:nvSpPr>
        <p:spPr>
          <a:xfrm>
            <a:off x="268288" y="681038"/>
            <a:ext cx="28575"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p>
        </p:txBody>
      </p:sp>
      <p:sp>
        <p:nvSpPr>
          <p:cNvPr id="7" name="Rectangle 6"/>
          <p:cNvSpPr/>
          <p:nvPr/>
        </p:nvSpPr>
        <p:spPr>
          <a:xfrm>
            <a:off x="249238" y="681038"/>
            <a:ext cx="9525"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10" name="Rectangle 9"/>
          <p:cNvSpPr/>
          <p:nvPr/>
        </p:nvSpPr>
        <p:spPr>
          <a:xfrm>
            <a:off x="222250" y="681038"/>
            <a:ext cx="7938"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p>
        </p:txBody>
      </p:sp>
      <p:sp>
        <p:nvSpPr>
          <p:cNvPr id="11" name="Rectangle 10"/>
          <p:cNvSpPr/>
          <p:nvPr/>
        </p:nvSpPr>
        <p:spPr>
          <a:xfrm>
            <a:off x="255588" y="5046663"/>
            <a:ext cx="73025" cy="1692275"/>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12" name="Rectangle 11"/>
          <p:cNvSpPr/>
          <p:nvPr/>
        </p:nvSpPr>
        <p:spPr>
          <a:xfrm>
            <a:off x="255588" y="4797425"/>
            <a:ext cx="73025"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13" name="Rectangle 12"/>
          <p:cNvSpPr/>
          <p:nvPr/>
        </p:nvSpPr>
        <p:spPr>
          <a:xfrm>
            <a:off x="255588" y="4637088"/>
            <a:ext cx="73025" cy="138112"/>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14" name="Rectangle 13"/>
          <p:cNvSpPr/>
          <p:nvPr/>
        </p:nvSpPr>
        <p:spPr>
          <a:xfrm>
            <a:off x="255588" y="4541838"/>
            <a:ext cx="73025" cy="7461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p>
        </p:txBody>
      </p:sp>
      <p:sp>
        <p:nvSpPr>
          <p:cNvPr id="8" name="Title 7"/>
          <p:cNvSpPr>
            <a:spLocks noGrp="1"/>
          </p:cNvSpPr>
          <p:nvPr>
            <p:ph type="ctrTitle"/>
          </p:nvPr>
        </p:nvSpPr>
        <p:spPr>
          <a:xfrm>
            <a:off x="914400" y="4343400"/>
            <a:ext cx="7772400" cy="1975104"/>
          </a:xfrm>
        </p:spPr>
        <p:txBody>
          <a:bodyPr/>
          <a:lstStyle>
            <a:lvl1pPr marR="9144" algn="l">
              <a:defRPr sz="4000" b="1" cap="all" spc="0" baseline="0">
                <a:effectLst>
                  <a:reflection blurRad="12700" stA="34000" endA="740" endPos="53000" dir="5400000" sy="-100000" algn="bl" rotWithShape="0"/>
                </a:effectLst>
              </a:defRPr>
            </a:lvl1pPr>
            <a:extLst/>
          </a:lstStyle>
          <a:p>
            <a:r>
              <a:rPr lang="en-US"/>
              <a:t>Click to edit Master title style</a:t>
            </a:r>
          </a:p>
        </p:txBody>
      </p:sp>
      <p:sp>
        <p:nvSpPr>
          <p:cNvPr id="9" name="Subtitle 8"/>
          <p:cNvSpPr>
            <a:spLocks noGrp="1"/>
          </p:cNvSpPr>
          <p:nvPr>
            <p:ph type="subTitle" idx="1"/>
          </p:nvPr>
        </p:nvSpPr>
        <p:spPr>
          <a:xfrm>
            <a:off x="914400" y="2834640"/>
            <a:ext cx="7772400" cy="1508760"/>
          </a:xfrm>
        </p:spPr>
        <p:txBody>
          <a:bodyPr lIns="100584"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a:t>Click to edit Master subtitle style</a:t>
            </a:r>
          </a:p>
        </p:txBody>
      </p:sp>
      <p:sp>
        <p:nvSpPr>
          <p:cNvPr id="15" name="Date Placeholder 27"/>
          <p:cNvSpPr>
            <a:spLocks noGrp="1"/>
          </p:cNvSpPr>
          <p:nvPr>
            <p:ph type="dt" sz="half" idx="10"/>
          </p:nvPr>
        </p:nvSpPr>
        <p:spPr/>
        <p:txBody>
          <a:bodyPr/>
          <a:lstStyle>
            <a:lvl1pPr>
              <a:defRPr/>
            </a:lvl1pPr>
            <a:extLst/>
          </a:lstStyle>
          <a:p>
            <a:pPr>
              <a:defRPr/>
            </a:pPr>
            <a:endParaRPr lang="en-US"/>
          </a:p>
        </p:txBody>
      </p:sp>
      <p:sp>
        <p:nvSpPr>
          <p:cNvPr id="16" name="Footer Placeholder 16"/>
          <p:cNvSpPr>
            <a:spLocks noGrp="1"/>
          </p:cNvSpPr>
          <p:nvPr>
            <p:ph type="ftr" sz="quarter" idx="11"/>
          </p:nvPr>
        </p:nvSpPr>
        <p:spPr/>
        <p:txBody>
          <a:bodyPr/>
          <a:lstStyle>
            <a:lvl1pPr>
              <a:defRPr/>
            </a:lvl1pPr>
            <a:extLst/>
          </a:lstStyle>
          <a:p>
            <a:pPr>
              <a:defRPr/>
            </a:pPr>
            <a:endParaRPr lang="en-US"/>
          </a:p>
        </p:txBody>
      </p:sp>
      <p:sp>
        <p:nvSpPr>
          <p:cNvPr id="17" name="Slide Number Placeholder 28"/>
          <p:cNvSpPr>
            <a:spLocks noGrp="1"/>
          </p:cNvSpPr>
          <p:nvPr>
            <p:ph type="sldNum" sz="quarter" idx="12"/>
          </p:nvPr>
        </p:nvSpPr>
        <p:spPr/>
        <p:txBody>
          <a:bodyPr/>
          <a:lstStyle>
            <a:lvl1pPr>
              <a:defRPr/>
            </a:lvl1pPr>
          </a:lstStyle>
          <a:p>
            <a:fld id="{F0C875A8-BE60-40F5-B6BF-E868516B4228}" type="slidenum">
              <a:rPr lang="en-US" altLang="en-US"/>
              <a:pPr/>
              <a:t>‹#›</a:t>
            </a:fld>
            <a:endParaRPr lang="en-US" altLang="en-US"/>
          </a:p>
        </p:txBody>
      </p:sp>
    </p:spTree>
    <p:extLst>
      <p:ext uri="{BB962C8B-B14F-4D97-AF65-F5344CB8AC3E}">
        <p14:creationId xmlns:p14="http://schemas.microsoft.com/office/powerpoint/2010/main" val="2313994188"/>
      </p:ext>
    </p:extLst>
  </p:cSld>
  <p:clrMapOvr>
    <a:masterClrMapping/>
  </p:clrMapOvr>
  <p:transition>
    <p:wipe dir="d"/>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p:cNvSpPr>
            <a:spLocks noGrp="1"/>
          </p:cNvSpPr>
          <p:nvPr>
            <p:ph type="dt" sz="half" idx="10"/>
          </p:nvPr>
        </p:nvSpPr>
        <p:spPr/>
        <p:txBody>
          <a:bodyPr/>
          <a:lstStyle>
            <a:lvl1pPr>
              <a:defRPr/>
            </a:lvl1pPr>
          </a:lstStyle>
          <a:p>
            <a:pPr>
              <a:defRPr/>
            </a:pPr>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fld id="{AAC6BEFA-C1B7-4F19-9350-2D73A097E9A8}" type="slidenum">
              <a:rPr lang="en-US" altLang="en-US"/>
              <a:pPr/>
              <a:t>‹#›</a:t>
            </a:fld>
            <a:endParaRPr lang="en-US" altLang="en-US"/>
          </a:p>
        </p:txBody>
      </p:sp>
    </p:spTree>
    <p:extLst>
      <p:ext uri="{BB962C8B-B14F-4D97-AF65-F5344CB8AC3E}">
        <p14:creationId xmlns:p14="http://schemas.microsoft.com/office/powerpoint/2010/main" val="1081184649"/>
      </p:ext>
    </p:extLst>
  </p:cSld>
  <p:clrMapOvr>
    <a:masterClrMapping/>
  </p:clrMapOvr>
  <p:transition>
    <p:wipe dir="d"/>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Freeform 17"/>
          <p:cNvSpPr>
            <a:spLocks/>
          </p:cNvSpPr>
          <p:nvPr/>
        </p:nvSpPr>
        <p:spPr bwMode="auto">
          <a:xfrm>
            <a:off x="4829175" y="1073150"/>
            <a:ext cx="4321175" cy="5791200"/>
          </a:xfrm>
          <a:custGeom>
            <a:avLst/>
            <a:gdLst>
              <a:gd name="T0" fmla="*/ 0 w 2736"/>
              <a:gd name="T1" fmla="*/ 2147483647 h 3648"/>
              <a:gd name="T2" fmla="*/ 2147483647 w 2736"/>
              <a:gd name="T3" fmla="*/ 2147483647 h 3648"/>
              <a:gd name="T4" fmla="*/ 2147483647 w 2736"/>
              <a:gd name="T5" fmla="*/ 0 h 3648"/>
              <a:gd name="T6" fmla="*/ 2147483647 w 2736"/>
              <a:gd name="T7" fmla="*/ 2147483647 h 3648"/>
              <a:gd name="T8" fmla="*/ 2147483647 w 2736"/>
              <a:gd name="T9" fmla="*/ 2147483647 h 3648"/>
              <a:gd name="T10" fmla="*/ 2147483647 w 2736"/>
              <a:gd name="T11" fmla="*/ 2147483647 h 3648"/>
              <a:gd name="T12" fmla="*/ 0 w 2736"/>
              <a:gd name="T13" fmla="*/ 2147483647 h 3648"/>
              <a:gd name="T14" fmla="*/ 0 60000 65536"/>
              <a:gd name="T15" fmla="*/ 0 60000 65536"/>
              <a:gd name="T16" fmla="*/ 0 60000 65536"/>
              <a:gd name="T17" fmla="*/ 0 60000 65536"/>
              <a:gd name="T18" fmla="*/ 0 60000 65536"/>
              <a:gd name="T19" fmla="*/ 0 60000 65536"/>
              <a:gd name="T20" fmla="*/ 0 60000 65536"/>
              <a:gd name="T21" fmla="*/ 0 w 2736"/>
              <a:gd name="T22" fmla="*/ 0 h 3648"/>
              <a:gd name="T23" fmla="*/ 2736 w 2736"/>
              <a:gd name="T24" fmla="*/ 3648 h 364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736" h="3648">
                <a:moveTo>
                  <a:pt x="0" y="3648"/>
                </a:moveTo>
                <a:lnTo>
                  <a:pt x="720" y="2016"/>
                </a:lnTo>
                <a:lnTo>
                  <a:pt x="2736" y="672"/>
                </a:lnTo>
                <a:lnTo>
                  <a:pt x="2736" y="720"/>
                </a:lnTo>
                <a:lnTo>
                  <a:pt x="744" y="2038"/>
                </a:lnTo>
                <a:lnTo>
                  <a:pt x="48" y="3648"/>
                </a:lnTo>
                <a:lnTo>
                  <a:pt x="0" y="3648"/>
                </a:lnTo>
                <a:close/>
              </a:path>
            </a:pathLst>
          </a:custGeom>
          <a:noFill/>
          <a:ln w="3175" cap="flat" cmpd="sng" algn="ctr">
            <a:solidFill>
              <a:schemeClr val="accent2">
                <a:alpha val="52940"/>
              </a:schemeClr>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Freeform 18"/>
          <p:cNvSpPr>
            <a:spLocks/>
          </p:cNvSpPr>
          <p:nvPr/>
        </p:nvSpPr>
        <p:spPr bwMode="auto">
          <a:xfrm>
            <a:off x="374650" y="0"/>
            <a:ext cx="5513388" cy="6615113"/>
          </a:xfrm>
          <a:custGeom>
            <a:avLst/>
            <a:gdLst>
              <a:gd name="T0" fmla="*/ 0 w 3504"/>
              <a:gd name="T1" fmla="*/ 2147483647 h 4128"/>
              <a:gd name="T2" fmla="*/ 0 w 3504"/>
              <a:gd name="T3" fmla="*/ 2147483647 h 4128"/>
              <a:gd name="T4" fmla="*/ 2147483647 w 3504"/>
              <a:gd name="T5" fmla="*/ 2147483647 h 4128"/>
              <a:gd name="T6" fmla="*/ 2147483647 w 3504"/>
              <a:gd name="T7" fmla="*/ 0 h 4128"/>
              <a:gd name="T8" fmla="*/ 2147483647 w 3504"/>
              <a:gd name="T9" fmla="*/ 0 h 4128"/>
              <a:gd name="T10" fmla="*/ 2147483647 w 3504"/>
              <a:gd name="T11" fmla="*/ 2147483647 h 4128"/>
              <a:gd name="T12" fmla="*/ 0 w 3504"/>
              <a:gd name="T13" fmla="*/ 2147483647 h 4128"/>
              <a:gd name="T14" fmla="*/ 0 60000 65536"/>
              <a:gd name="T15" fmla="*/ 0 60000 65536"/>
              <a:gd name="T16" fmla="*/ 0 60000 65536"/>
              <a:gd name="T17" fmla="*/ 0 60000 65536"/>
              <a:gd name="T18" fmla="*/ 0 60000 65536"/>
              <a:gd name="T19" fmla="*/ 0 60000 65536"/>
              <a:gd name="T20" fmla="*/ 0 60000 65536"/>
              <a:gd name="T21" fmla="*/ 0 w 3504"/>
              <a:gd name="T22" fmla="*/ 0 h 4128"/>
              <a:gd name="T23" fmla="*/ 3504 w 3504"/>
              <a:gd name="T24" fmla="*/ 4128 h 41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504" h="4128">
                <a:moveTo>
                  <a:pt x="0" y="4080"/>
                </a:moveTo>
                <a:lnTo>
                  <a:pt x="0" y="4128"/>
                </a:lnTo>
                <a:lnTo>
                  <a:pt x="3504" y="2640"/>
                </a:lnTo>
                <a:lnTo>
                  <a:pt x="2880" y="0"/>
                </a:lnTo>
                <a:lnTo>
                  <a:pt x="2832" y="0"/>
                </a:lnTo>
                <a:lnTo>
                  <a:pt x="3465" y="2619"/>
                </a:lnTo>
                <a:lnTo>
                  <a:pt x="0" y="4080"/>
                </a:lnTo>
                <a:close/>
              </a:path>
            </a:pathLst>
          </a:custGeom>
          <a:noFill/>
          <a:ln w="3175" cap="flat" cmpd="sng" algn="ctr">
            <a:solidFill>
              <a:schemeClr val="accent2">
                <a:alpha val="52940"/>
              </a:schemeClr>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 name="Freeform 19"/>
          <p:cNvSpPr>
            <a:spLocks/>
          </p:cNvSpPr>
          <p:nvPr/>
        </p:nvSpPr>
        <p:spPr bwMode="auto">
          <a:xfrm rot="5236414">
            <a:off x="4461669" y="1483519"/>
            <a:ext cx="4114800" cy="1189038"/>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a:lstStyle/>
          <a:p>
            <a:pPr eaLnBrk="1" hangingPunct="1">
              <a:defRPr/>
            </a:pPr>
            <a:endParaRPr lang="en-US">
              <a:latin typeface="Arial" charset="0"/>
              <a:cs typeface="Arial" charset="0"/>
            </a:endParaRPr>
          </a:p>
        </p:txBody>
      </p:sp>
      <p:sp>
        <p:nvSpPr>
          <p:cNvPr id="7" name="Freeform 20"/>
          <p:cNvSpPr>
            <a:spLocks/>
          </p:cNvSpPr>
          <p:nvPr/>
        </p:nvSpPr>
        <p:spPr bwMode="auto">
          <a:xfrm>
            <a:off x="5943600" y="0"/>
            <a:ext cx="2743200" cy="4267200"/>
          </a:xfrm>
          <a:custGeom>
            <a:avLst>
              <a:gd name="A1" fmla="val 0"/>
              <a:gd name="A2" fmla="val 0"/>
              <a:gd name="A3" fmla="val 0"/>
              <a:gd name="A4" fmla="val 0"/>
              <a:gd name="A5" fmla="val 0"/>
              <a:gd name="A6" fmla="val 0"/>
              <a:gd name="A7" fmla="val 0"/>
              <a:gd name="A8" fmla="val 0"/>
            </a:avLst>
            <a:gdLst/>
            <a:ahLst/>
            <a:cxnLst>
              <a:cxn ang="0">
                <a:pos x="1104" y="0"/>
              </a:cxn>
              <a:cxn ang="0">
                <a:pos x="1728" y="0"/>
              </a:cxn>
              <a:cxn ang="0">
                <a:pos x="0" y="2688"/>
              </a:cxn>
              <a:cxn ang="0">
                <a:pos x="1104" y="0"/>
              </a:cxn>
            </a:cxnLst>
            <a:rect l="0" t="0" r="0" b="0"/>
            <a:pathLst>
              <a:path w="1728" h="2688">
                <a:moveTo>
                  <a:pt x="1104" y="0"/>
                </a:moveTo>
                <a:lnTo>
                  <a:pt x="1728" y="0"/>
                </a:lnTo>
                <a:lnTo>
                  <a:pt x="0" y="2688"/>
                </a:lnTo>
                <a:lnTo>
                  <a:pt x="110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p>
            <a:pPr eaLnBrk="1" hangingPunct="1">
              <a:defRPr/>
            </a:pPr>
            <a:endParaRPr lang="en-US">
              <a:latin typeface="Arial" charset="0"/>
              <a:cs typeface="Arial" charset="0"/>
            </a:endParaRPr>
          </a:p>
        </p:txBody>
      </p:sp>
      <p:sp>
        <p:nvSpPr>
          <p:cNvPr id="8" name="Freeform 23"/>
          <p:cNvSpPr>
            <a:spLocks/>
          </p:cNvSpPr>
          <p:nvPr/>
        </p:nvSpPr>
        <p:spPr bwMode="auto">
          <a:xfrm>
            <a:off x="5943600" y="4267200"/>
            <a:ext cx="3200400" cy="1143000"/>
          </a:xfrm>
          <a:custGeom>
            <a:avLst>
              <a:gd name="A1" fmla="val 0"/>
              <a:gd name="A2" fmla="val 0"/>
              <a:gd name="A3" fmla="val 0"/>
              <a:gd name="A4" fmla="val 0"/>
              <a:gd name="A5" fmla="val 0"/>
              <a:gd name="A6" fmla="val 0"/>
              <a:gd name="A7" fmla="val 0"/>
              <a:gd name="A8" fmla="val 0"/>
            </a:avLst>
            <a:gdLst/>
            <a:ahLst/>
            <a:cxnLst>
              <a:cxn ang="0">
                <a:pos x="0" y="0"/>
              </a:cxn>
              <a:cxn ang="0">
                <a:pos x="2016" y="240"/>
              </a:cxn>
              <a:cxn ang="0">
                <a:pos x="2016" y="720"/>
              </a:cxn>
              <a:cxn ang="0">
                <a:pos x="0" y="0"/>
              </a:cxn>
            </a:cxnLst>
            <a:rect l="0" t="0" r="0" b="0"/>
            <a:pathLst>
              <a:path w="2016" h="720">
                <a:moveTo>
                  <a:pt x="0" y="0"/>
                </a:moveTo>
                <a:lnTo>
                  <a:pt x="2016" y="240"/>
                </a:lnTo>
                <a:lnTo>
                  <a:pt x="2016" y="720"/>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p>
            <a:pPr eaLnBrk="1" hangingPunct="1">
              <a:defRPr/>
            </a:pPr>
            <a:endParaRPr lang="en-US">
              <a:latin typeface="Arial" charset="0"/>
              <a:cs typeface="Arial" charset="0"/>
            </a:endParaRPr>
          </a:p>
        </p:txBody>
      </p:sp>
      <p:sp>
        <p:nvSpPr>
          <p:cNvPr id="9" name="Freeform 24"/>
          <p:cNvSpPr>
            <a:spLocks/>
          </p:cNvSpPr>
          <p:nvPr/>
        </p:nvSpPr>
        <p:spPr bwMode="auto">
          <a:xfrm>
            <a:off x="5943600" y="0"/>
            <a:ext cx="1371600" cy="4267200"/>
          </a:xfrm>
          <a:custGeom>
            <a:avLst>
              <a:gd name="A1" fmla="val 0"/>
              <a:gd name="A2" fmla="val 0"/>
              <a:gd name="A3" fmla="val 0"/>
              <a:gd name="A4" fmla="val 0"/>
              <a:gd name="A5" fmla="val 0"/>
              <a:gd name="A6" fmla="val 0"/>
              <a:gd name="A7" fmla="val 0"/>
              <a:gd name="A8" fmla="val 0"/>
            </a:avLst>
            <a:gdLst/>
            <a:ahLst/>
            <a:cxnLst>
              <a:cxn ang="0">
                <a:pos x="864" y="0"/>
              </a:cxn>
              <a:cxn ang="0">
                <a:pos x="0" y="2688"/>
              </a:cxn>
              <a:cxn ang="0">
                <a:pos x="768" y="0"/>
              </a:cxn>
              <a:cxn ang="0">
                <a:pos x="864" y="0"/>
              </a:cxn>
            </a:cxnLst>
            <a:rect l="0" t="0" r="0" b="0"/>
            <a:pathLst>
              <a:path w="864" h="2688">
                <a:moveTo>
                  <a:pt x="864" y="0"/>
                </a:moveTo>
                <a:lnTo>
                  <a:pt x="0" y="2688"/>
                </a:lnTo>
                <a:lnTo>
                  <a:pt x="768" y="0"/>
                </a:lnTo>
                <a:lnTo>
                  <a:pt x="86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p>
            <a:pPr eaLnBrk="1" hangingPunct="1">
              <a:defRPr/>
            </a:pPr>
            <a:endParaRPr lang="en-US">
              <a:latin typeface="Arial" charset="0"/>
              <a:cs typeface="Arial" charset="0"/>
            </a:endParaRPr>
          </a:p>
        </p:txBody>
      </p:sp>
      <p:sp>
        <p:nvSpPr>
          <p:cNvPr id="10" name="Freeform 25"/>
          <p:cNvSpPr>
            <a:spLocks/>
          </p:cNvSpPr>
          <p:nvPr/>
        </p:nvSpPr>
        <p:spPr bwMode="auto">
          <a:xfrm>
            <a:off x="5948363" y="4246563"/>
            <a:ext cx="2090737" cy="2611437"/>
          </a:xfrm>
          <a:custGeom>
            <a:avLst>
              <a:gd name="A1" fmla="val 0"/>
              <a:gd name="A2" fmla="val 0"/>
              <a:gd name="A3" fmla="val 0"/>
              <a:gd name="A4" fmla="val 0"/>
              <a:gd name="A5" fmla="val 0"/>
              <a:gd name="A6" fmla="val 0"/>
              <a:gd name="A7" fmla="val 0"/>
              <a:gd name="A8" fmla="val 0"/>
            </a:avLst>
            <a:gdLst/>
            <a:ahLst/>
            <a:cxnLst>
              <a:cxn ang="0">
                <a:pos x="1071" y="1645"/>
              </a:cxn>
              <a:cxn ang="0">
                <a:pos x="1317" y="1645"/>
              </a:cxn>
              <a:cxn ang="0">
                <a:pos x="0" y="0"/>
              </a:cxn>
              <a:cxn ang="0">
                <a:pos x="1071" y="1645"/>
              </a:cxn>
            </a:cxnLst>
            <a:rect l="0" t="0" r="0" b="0"/>
            <a:pathLst>
              <a:path w="1317" h="1645">
                <a:moveTo>
                  <a:pt x="1071" y="1645"/>
                </a:moveTo>
                <a:lnTo>
                  <a:pt x="1317" y="1645"/>
                </a:lnTo>
                <a:lnTo>
                  <a:pt x="0" y="0"/>
                </a:lnTo>
                <a:lnTo>
                  <a:pt x="1071" y="1645"/>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p>
            <a:pPr eaLnBrk="1" hangingPunct="1">
              <a:defRPr/>
            </a:pPr>
            <a:endParaRPr lang="en-US">
              <a:latin typeface="Arial" charset="0"/>
              <a:cs typeface="Arial" charset="0"/>
            </a:endParaRPr>
          </a:p>
        </p:txBody>
      </p:sp>
      <p:sp>
        <p:nvSpPr>
          <p:cNvPr id="11" name="Freeform 26"/>
          <p:cNvSpPr>
            <a:spLocks/>
          </p:cNvSpPr>
          <p:nvPr/>
        </p:nvSpPr>
        <p:spPr bwMode="auto">
          <a:xfrm>
            <a:off x="5943600" y="4267200"/>
            <a:ext cx="1600200" cy="2590800"/>
          </a:xfrm>
          <a:custGeom>
            <a:avLst>
              <a:gd name="A1" fmla="val 0"/>
              <a:gd name="A2" fmla="val 0"/>
              <a:gd name="A3" fmla="val 0"/>
              <a:gd name="A4" fmla="val 0"/>
              <a:gd name="A5" fmla="val 0"/>
              <a:gd name="A6" fmla="val 0"/>
              <a:gd name="A7" fmla="val 0"/>
              <a:gd name="A8" fmla="val 0"/>
            </a:avLst>
            <a:gdLst/>
            <a:ahLst/>
            <a:cxnLst>
              <a:cxn ang="0">
                <a:pos x="1008" y="1632"/>
              </a:cxn>
              <a:cxn ang="0">
                <a:pos x="0" y="0"/>
              </a:cxn>
              <a:cxn ang="0">
                <a:pos x="960" y="1632"/>
              </a:cxn>
              <a:cxn ang="0">
                <a:pos x="1008" y="1632"/>
              </a:cxn>
            </a:cxnLst>
            <a:rect l="0" t="0" r="0" b="0"/>
            <a:pathLst>
              <a:path w="1008" h="1632">
                <a:moveTo>
                  <a:pt x="1008" y="1632"/>
                </a:moveTo>
                <a:lnTo>
                  <a:pt x="0" y="0"/>
                </a:lnTo>
                <a:lnTo>
                  <a:pt x="960" y="1632"/>
                </a:lnTo>
                <a:lnTo>
                  <a:pt x="1008"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p>
            <a:pPr eaLnBrk="1" hangingPunct="1">
              <a:defRPr/>
            </a:pPr>
            <a:endParaRPr lang="en-US">
              <a:latin typeface="Arial" charset="0"/>
              <a:cs typeface="Arial" charset="0"/>
            </a:endParaRPr>
          </a:p>
        </p:txBody>
      </p:sp>
      <p:sp>
        <p:nvSpPr>
          <p:cNvPr id="12" name="Freeform 27"/>
          <p:cNvSpPr>
            <a:spLocks/>
          </p:cNvSpPr>
          <p:nvPr/>
        </p:nvSpPr>
        <p:spPr bwMode="auto">
          <a:xfrm>
            <a:off x="5943600" y="1371600"/>
            <a:ext cx="3200400" cy="2895600"/>
          </a:xfrm>
          <a:custGeom>
            <a:avLst>
              <a:gd name="A1" fmla="val 0"/>
              <a:gd name="A2" fmla="val 0"/>
              <a:gd name="A3" fmla="val 0"/>
              <a:gd name="A4" fmla="val 0"/>
              <a:gd name="A5" fmla="val 0"/>
              <a:gd name="A6" fmla="val 0"/>
              <a:gd name="A7" fmla="val 0"/>
              <a:gd name="A8" fmla="val 0"/>
            </a:avLst>
            <a:gdLst/>
            <a:ahLst/>
            <a:cxnLst>
              <a:cxn ang="0">
                <a:pos x="2016" y="0"/>
              </a:cxn>
              <a:cxn ang="0">
                <a:pos x="2016" y="144"/>
              </a:cxn>
              <a:cxn ang="0">
                <a:pos x="0" y="1824"/>
              </a:cxn>
              <a:cxn ang="0">
                <a:pos x="2016" y="0"/>
              </a:cxn>
            </a:cxnLst>
            <a:rect l="0" t="0" r="0" b="0"/>
            <a:pathLst>
              <a:path w="2016" h="1824">
                <a:moveTo>
                  <a:pt x="2016" y="0"/>
                </a:moveTo>
                <a:lnTo>
                  <a:pt x="2016" y="144"/>
                </a:lnTo>
                <a:lnTo>
                  <a:pt x="0" y="1824"/>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p>
            <a:pPr eaLnBrk="1" hangingPunct="1">
              <a:defRPr/>
            </a:pPr>
            <a:endParaRPr lang="en-US">
              <a:latin typeface="Arial" charset="0"/>
              <a:cs typeface="Arial" charset="0"/>
            </a:endParaRPr>
          </a:p>
        </p:txBody>
      </p:sp>
      <p:sp>
        <p:nvSpPr>
          <p:cNvPr id="13" name="Freeform 28"/>
          <p:cNvSpPr>
            <a:spLocks/>
          </p:cNvSpPr>
          <p:nvPr/>
        </p:nvSpPr>
        <p:spPr bwMode="auto">
          <a:xfrm>
            <a:off x="5943600" y="1752600"/>
            <a:ext cx="3200400" cy="2514600"/>
          </a:xfrm>
          <a:custGeom>
            <a:avLst>
              <a:gd name="A1" fmla="val 0"/>
              <a:gd name="A2" fmla="val 0"/>
              <a:gd name="A3" fmla="val 0"/>
              <a:gd name="A4" fmla="val 0"/>
              <a:gd name="A5" fmla="val 0"/>
              <a:gd name="A6" fmla="val 0"/>
              <a:gd name="A7" fmla="val 0"/>
              <a:gd name="A8" fmla="val 0"/>
            </a:avLst>
            <a:gdLst/>
            <a:ahLst/>
            <a:cxnLst>
              <a:cxn ang="0">
                <a:pos x="2016" y="0"/>
              </a:cxn>
              <a:cxn ang="0">
                <a:pos x="0" y="1584"/>
              </a:cxn>
              <a:cxn ang="0">
                <a:pos x="2016" y="48"/>
              </a:cxn>
              <a:cxn ang="0">
                <a:pos x="2016" y="0"/>
              </a:cxn>
            </a:cxnLst>
            <a:rect l="0" t="0" r="0" b="0"/>
            <a:pathLst>
              <a:path w="2016" h="1584">
                <a:moveTo>
                  <a:pt x="2016" y="0"/>
                </a:moveTo>
                <a:lnTo>
                  <a:pt x="0" y="1584"/>
                </a:lnTo>
                <a:lnTo>
                  <a:pt x="2016" y="48"/>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p>
            <a:pPr eaLnBrk="1" hangingPunct="1">
              <a:defRPr/>
            </a:pPr>
            <a:endParaRPr lang="en-US">
              <a:latin typeface="Arial" charset="0"/>
              <a:cs typeface="Arial" charset="0"/>
            </a:endParaRPr>
          </a:p>
        </p:txBody>
      </p:sp>
      <p:sp>
        <p:nvSpPr>
          <p:cNvPr id="14" name="Freeform 29"/>
          <p:cNvSpPr>
            <a:spLocks/>
          </p:cNvSpPr>
          <p:nvPr/>
        </p:nvSpPr>
        <p:spPr bwMode="auto">
          <a:xfrm>
            <a:off x="990600" y="4267200"/>
            <a:ext cx="4953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120" y="0"/>
              </a:cxn>
              <a:cxn ang="0">
                <a:pos x="1056" y="1632"/>
              </a:cxn>
              <a:cxn ang="0">
                <a:pos x="0" y="1632"/>
              </a:cxn>
            </a:cxnLst>
            <a:rect l="0" t="0" r="0" b="0"/>
            <a:pathLst>
              <a:path w="3120" h="1632">
                <a:moveTo>
                  <a:pt x="0" y="1632"/>
                </a:moveTo>
                <a:lnTo>
                  <a:pt x="3120" y="0"/>
                </a:lnTo>
                <a:lnTo>
                  <a:pt x="1056"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p>
            <a:pPr eaLnBrk="1" hangingPunct="1">
              <a:defRPr/>
            </a:pPr>
            <a:endParaRPr lang="en-US">
              <a:latin typeface="Arial" charset="0"/>
              <a:cs typeface="Arial" charset="0"/>
            </a:endParaRPr>
          </a:p>
        </p:txBody>
      </p:sp>
      <p:sp>
        <p:nvSpPr>
          <p:cNvPr id="15" name="Freeform 30"/>
          <p:cNvSpPr>
            <a:spLocks/>
          </p:cNvSpPr>
          <p:nvPr/>
        </p:nvSpPr>
        <p:spPr bwMode="auto">
          <a:xfrm>
            <a:off x="533400" y="4267200"/>
            <a:ext cx="5334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360" y="0"/>
              </a:cxn>
              <a:cxn ang="0">
                <a:pos x="144" y="1632"/>
              </a:cxn>
              <a:cxn ang="0">
                <a:pos x="0" y="1632"/>
              </a:cxn>
            </a:cxnLst>
            <a:rect l="0" t="0" r="0" b="0"/>
            <a:pathLst>
              <a:path w="3360" h="1632">
                <a:moveTo>
                  <a:pt x="0" y="1632"/>
                </a:moveTo>
                <a:lnTo>
                  <a:pt x="3360" y="0"/>
                </a:lnTo>
                <a:lnTo>
                  <a:pt x="144"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p>
            <a:pPr eaLnBrk="1" hangingPunct="1">
              <a:defRPr/>
            </a:pPr>
            <a:endParaRPr lang="en-US">
              <a:latin typeface="Arial" charset="0"/>
              <a:cs typeface="Arial" charset="0"/>
            </a:endParaRPr>
          </a:p>
        </p:txBody>
      </p:sp>
      <p:sp>
        <p:nvSpPr>
          <p:cNvPr id="16" name="Freeform 31"/>
          <p:cNvSpPr>
            <a:spLocks/>
          </p:cNvSpPr>
          <p:nvPr/>
        </p:nvSpPr>
        <p:spPr bwMode="auto">
          <a:xfrm>
            <a:off x="366713" y="2438400"/>
            <a:ext cx="5638800" cy="1828800"/>
          </a:xfrm>
          <a:custGeom>
            <a:avLst>
              <a:gd name="A1" fmla="val 0"/>
              <a:gd name="A2" fmla="val 0"/>
              <a:gd name="A3" fmla="val 0"/>
              <a:gd name="A4" fmla="val 0"/>
              <a:gd name="A5" fmla="val 0"/>
              <a:gd name="A6" fmla="val 0"/>
              <a:gd name="A7" fmla="val 0"/>
              <a:gd name="A8" fmla="val 0"/>
            </a:avLst>
            <a:gdLst/>
            <a:ahLst/>
            <a:cxnLst>
              <a:cxn ang="0">
                <a:pos x="0" y="0"/>
              </a:cxn>
              <a:cxn ang="0">
                <a:pos x="3552" y="1152"/>
              </a:cxn>
              <a:cxn ang="0">
                <a:pos x="0" y="384"/>
              </a:cxn>
              <a:cxn ang="0">
                <a:pos x="0" y="0"/>
              </a:cxn>
            </a:cxnLst>
            <a:rect l="0" t="0" r="0" b="0"/>
            <a:pathLst>
              <a:path w="3552" h="1152">
                <a:moveTo>
                  <a:pt x="0" y="0"/>
                </a:moveTo>
                <a:lnTo>
                  <a:pt x="3504" y="1152"/>
                </a:lnTo>
                <a:lnTo>
                  <a:pt x="0" y="384"/>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p>
            <a:pPr eaLnBrk="1" hangingPunct="1">
              <a:defRPr/>
            </a:pPr>
            <a:endParaRPr lang="en-US">
              <a:latin typeface="Arial" charset="0"/>
              <a:cs typeface="Arial" charset="0"/>
            </a:endParaRPr>
          </a:p>
        </p:txBody>
      </p:sp>
      <p:sp>
        <p:nvSpPr>
          <p:cNvPr id="17" name="Freeform 32"/>
          <p:cNvSpPr>
            <a:spLocks/>
          </p:cNvSpPr>
          <p:nvPr/>
        </p:nvSpPr>
        <p:spPr bwMode="auto">
          <a:xfrm>
            <a:off x="366713" y="2133600"/>
            <a:ext cx="5638800" cy="213360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p>
            <a:pPr eaLnBrk="1" hangingPunct="1">
              <a:defRPr/>
            </a:pPr>
            <a:endParaRPr lang="en-US">
              <a:latin typeface="Arial" charset="0"/>
              <a:cs typeface="Arial" charset="0"/>
            </a:endParaRPr>
          </a:p>
        </p:txBody>
      </p:sp>
      <p:sp>
        <p:nvSpPr>
          <p:cNvPr id="18" name="Freeform 33"/>
          <p:cNvSpPr>
            <a:spLocks/>
          </p:cNvSpPr>
          <p:nvPr/>
        </p:nvSpPr>
        <p:spPr bwMode="auto">
          <a:xfrm>
            <a:off x="4572000" y="4267200"/>
            <a:ext cx="1371600" cy="2590800"/>
          </a:xfrm>
          <a:custGeom>
            <a:avLst>
              <a:gd name="A1" fmla="val 0"/>
              <a:gd name="A2" fmla="val 0"/>
              <a:gd name="A3" fmla="val 0"/>
              <a:gd name="A4" fmla="val 0"/>
              <a:gd name="A5" fmla="val 0"/>
              <a:gd name="A6" fmla="val 0"/>
              <a:gd name="A7" fmla="val 0"/>
              <a:gd name="A8" fmla="val 0"/>
            </a:avLst>
            <a:gdLst/>
            <a:ahLst/>
            <a:cxnLst>
              <a:cxn ang="0">
                <a:pos x="0" y="1632"/>
              </a:cxn>
              <a:cxn ang="0">
                <a:pos x="96" y="1632"/>
              </a:cxn>
              <a:cxn ang="0">
                <a:pos x="864" y="0"/>
              </a:cxn>
              <a:cxn ang="0">
                <a:pos x="0" y="1632"/>
              </a:cxn>
            </a:cxnLst>
            <a:rect l="0" t="0" r="0" b="0"/>
            <a:pathLst>
              <a:path w="864" h="1632">
                <a:moveTo>
                  <a:pt x="0" y="1632"/>
                </a:moveTo>
                <a:lnTo>
                  <a:pt x="96" y="1632"/>
                </a:lnTo>
                <a:lnTo>
                  <a:pt x="864" y="0"/>
                </a:lnTo>
                <a:lnTo>
                  <a:pt x="0" y="1632"/>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a:lstStyle/>
          <a:p>
            <a:pPr eaLnBrk="1" hangingPunct="1">
              <a:defRPr/>
            </a:pPr>
            <a:endParaRPr lang="en-US">
              <a:latin typeface="Arial" charset="0"/>
              <a:cs typeface="Arial" charset="0"/>
            </a:endParaRPr>
          </a:p>
        </p:txBody>
      </p:sp>
      <p:sp>
        <p:nvSpPr>
          <p:cNvPr id="19" name="Rectangle 18"/>
          <p:cNvSpPr/>
          <p:nvPr/>
        </p:nvSpPr>
        <p:spPr>
          <a:xfrm>
            <a:off x="363538" y="401638"/>
            <a:ext cx="8504237" cy="887412"/>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20" name="Rectangle 19"/>
          <p:cNvSpPr/>
          <p:nvPr/>
        </p:nvSpPr>
        <p:spPr>
          <a:xfrm flipH="1">
            <a:off x="371475" y="681038"/>
            <a:ext cx="26988"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p>
        </p:txBody>
      </p:sp>
      <p:sp>
        <p:nvSpPr>
          <p:cNvPr id="21" name="Rectangle 20"/>
          <p:cNvSpPr/>
          <p:nvPr/>
        </p:nvSpPr>
        <p:spPr>
          <a:xfrm flipH="1">
            <a:off x="411163" y="681038"/>
            <a:ext cx="26987"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p>
        </p:txBody>
      </p:sp>
      <p:sp>
        <p:nvSpPr>
          <p:cNvPr id="22" name="Rectangle 21"/>
          <p:cNvSpPr/>
          <p:nvPr/>
        </p:nvSpPr>
        <p:spPr>
          <a:xfrm flipH="1">
            <a:off x="447675" y="681038"/>
            <a:ext cx="9525"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23" name="Rectangle 22"/>
          <p:cNvSpPr/>
          <p:nvPr/>
        </p:nvSpPr>
        <p:spPr>
          <a:xfrm flipH="1">
            <a:off x="476250" y="681038"/>
            <a:ext cx="9525"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p>
        </p:txBody>
      </p:sp>
      <p:sp>
        <p:nvSpPr>
          <p:cNvPr id="24" name="Rectangle 23"/>
          <p:cNvSpPr/>
          <p:nvPr/>
        </p:nvSpPr>
        <p:spPr>
          <a:xfrm>
            <a:off x="500063" y="681038"/>
            <a:ext cx="36512"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p>
        </p:txBody>
      </p:sp>
      <p:sp>
        <p:nvSpPr>
          <p:cNvPr id="3" name="Text Placeholder 2"/>
          <p:cNvSpPr>
            <a:spLocks noGrp="1"/>
          </p:cNvSpPr>
          <p:nvPr>
            <p:ph type="body" idx="1"/>
          </p:nvPr>
        </p:nvSpPr>
        <p:spPr>
          <a:xfrm>
            <a:off x="706902" y="1351672"/>
            <a:ext cx="5718048" cy="977486"/>
          </a:xfrm>
        </p:spPr>
        <p:txBody>
          <a:bodyPr lIns="82296" bIns="0"/>
          <a:lstStyle>
            <a:lvl1pPr marL="54864" indent="0">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a:t>Click to edit Master text styles</a:t>
            </a:r>
          </a:p>
        </p:txBody>
      </p:sp>
      <p:sp>
        <p:nvSpPr>
          <p:cNvPr id="2" name="Title 1"/>
          <p:cNvSpPr>
            <a:spLocks noGrp="1"/>
          </p:cNvSpPr>
          <p:nvPr>
            <p:ph type="title"/>
          </p:nvPr>
        </p:nvSpPr>
        <p:spPr>
          <a:xfrm>
            <a:off x="706902" y="512064"/>
            <a:ext cx="8156448" cy="777240"/>
          </a:xfrm>
        </p:spPr>
        <p:txBody>
          <a:bodyPr tIns="64008"/>
          <a:lstStyle>
            <a:lvl1pPr algn="l">
              <a:buNone/>
              <a:defRPr sz="3800" b="0" cap="none" spc="-150" baseline="0"/>
            </a:lvl1pPr>
            <a:extLst/>
          </a:lstStyle>
          <a:p>
            <a:r>
              <a:rPr lang="en-US"/>
              <a:t>Click to edit Master title style</a:t>
            </a:r>
          </a:p>
        </p:txBody>
      </p:sp>
      <p:sp>
        <p:nvSpPr>
          <p:cNvPr id="25" name="Date Placeholder 3"/>
          <p:cNvSpPr>
            <a:spLocks noGrp="1"/>
          </p:cNvSpPr>
          <p:nvPr>
            <p:ph type="dt" sz="half" idx="10"/>
          </p:nvPr>
        </p:nvSpPr>
        <p:spPr/>
        <p:txBody>
          <a:bodyPr/>
          <a:lstStyle>
            <a:lvl1pPr>
              <a:defRPr/>
            </a:lvl1pPr>
            <a:extLst/>
          </a:lstStyle>
          <a:p>
            <a:pPr>
              <a:defRPr/>
            </a:pPr>
            <a:endParaRPr lang="en-US"/>
          </a:p>
        </p:txBody>
      </p:sp>
      <p:sp>
        <p:nvSpPr>
          <p:cNvPr id="26" name="Footer Placeholder 4"/>
          <p:cNvSpPr>
            <a:spLocks noGrp="1"/>
          </p:cNvSpPr>
          <p:nvPr>
            <p:ph type="ftr" sz="quarter" idx="11"/>
          </p:nvPr>
        </p:nvSpPr>
        <p:spPr/>
        <p:txBody>
          <a:bodyPr/>
          <a:lstStyle>
            <a:lvl1pPr>
              <a:defRPr/>
            </a:lvl1pPr>
            <a:extLst/>
          </a:lstStyle>
          <a:p>
            <a:pPr>
              <a:defRPr/>
            </a:pPr>
            <a:endParaRPr lang="en-US"/>
          </a:p>
        </p:txBody>
      </p:sp>
      <p:sp>
        <p:nvSpPr>
          <p:cNvPr id="27" name="Slide Number Placeholder 5"/>
          <p:cNvSpPr>
            <a:spLocks noGrp="1"/>
          </p:cNvSpPr>
          <p:nvPr>
            <p:ph type="sldNum" sz="quarter" idx="12"/>
          </p:nvPr>
        </p:nvSpPr>
        <p:spPr/>
        <p:txBody>
          <a:bodyPr/>
          <a:lstStyle>
            <a:lvl1pPr>
              <a:defRPr/>
            </a:lvl1pPr>
          </a:lstStyle>
          <a:p>
            <a:fld id="{8FCADDAC-B906-44B4-9ADA-0991DAE8D728}" type="slidenum">
              <a:rPr lang="en-US" altLang="en-US"/>
              <a:pPr/>
              <a:t>‹#›</a:t>
            </a:fld>
            <a:endParaRPr lang="en-US" altLang="en-US"/>
          </a:p>
        </p:txBody>
      </p:sp>
    </p:spTree>
    <p:extLst>
      <p:ext uri="{BB962C8B-B14F-4D97-AF65-F5344CB8AC3E}">
        <p14:creationId xmlns:p14="http://schemas.microsoft.com/office/powerpoint/2010/main" val="831723011"/>
      </p:ext>
    </p:extLst>
  </p:cSld>
  <p:clrMapOvr>
    <a:masterClrMapping/>
  </p:clrMapOvr>
  <p:transition>
    <p:wipe dir="d"/>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12064"/>
            <a:ext cx="8229600" cy="914400"/>
          </a:xfrm>
        </p:spPr>
        <p:txBody>
          <a:bodyPr/>
          <a:lstStyle/>
          <a:p>
            <a:r>
              <a:rPr lang="en-US"/>
              <a:t>Click to edit Master title style</a:t>
            </a:r>
          </a:p>
        </p:txBody>
      </p:sp>
      <p:sp>
        <p:nvSpPr>
          <p:cNvPr id="3" name="Content Placeholder 2"/>
          <p:cNvSpPr>
            <a:spLocks noGrp="1"/>
          </p:cNvSpPr>
          <p:nvPr>
            <p:ph sz="half" idx="1"/>
          </p:nvPr>
        </p:nvSpPr>
        <p:spPr>
          <a:xfrm>
            <a:off x="464344" y="1770501"/>
            <a:ext cx="4038600" cy="4525963"/>
          </a:xfrm>
        </p:spPr>
        <p:txBody>
          <a:bodyPr/>
          <a:lstStyle>
            <a:lvl1pPr>
              <a:defRPr sz="2800"/>
            </a:lvl1pPr>
            <a:lvl2pPr>
              <a:defRPr sz="2400"/>
            </a:lvl2pPr>
            <a:lvl3pPr>
              <a:defRPr sz="2000"/>
            </a:lvl3pPr>
            <a:lvl4pPr>
              <a:defRPr sz="1800"/>
            </a:lvl4pPr>
            <a:lvl5pPr>
              <a:defRPr sz="18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55344" y="1770501"/>
            <a:ext cx="4038600" cy="4525963"/>
          </a:xfrm>
        </p:spPr>
        <p:txBody>
          <a:bodyPr/>
          <a:lstStyle>
            <a:lvl1pPr>
              <a:defRPr sz="2800"/>
            </a:lvl1pPr>
            <a:lvl2pPr>
              <a:defRPr sz="2400"/>
            </a:lvl2pPr>
            <a:lvl3pPr>
              <a:defRPr sz="2000"/>
            </a:lvl3pPr>
            <a:lvl4pPr>
              <a:defRPr sz="1800"/>
            </a:lvl4pPr>
            <a:lvl5pPr>
              <a:defRPr sz="18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extLst/>
          </a:lstStyle>
          <a:p>
            <a:pPr>
              <a:defRPr/>
            </a:pPr>
            <a:endParaRPr lang="en-US"/>
          </a:p>
        </p:txBody>
      </p:sp>
      <p:sp>
        <p:nvSpPr>
          <p:cNvPr id="6" name="Footer Placeholder 5"/>
          <p:cNvSpPr>
            <a:spLocks noGrp="1"/>
          </p:cNvSpPr>
          <p:nvPr>
            <p:ph type="ftr" sz="quarter" idx="11"/>
          </p:nvPr>
        </p:nvSpPr>
        <p:spPr/>
        <p:txBody>
          <a:bodyPr/>
          <a:lstStyle>
            <a:lvl1pPr>
              <a:defRPr/>
            </a:lvl1pPr>
            <a:extLst/>
          </a:lstStyle>
          <a:p>
            <a:pPr>
              <a:defRPr/>
            </a:pPr>
            <a:endParaRPr lang="en-US"/>
          </a:p>
        </p:txBody>
      </p:sp>
      <p:sp>
        <p:nvSpPr>
          <p:cNvPr id="7" name="Slide Number Placeholder 6"/>
          <p:cNvSpPr>
            <a:spLocks noGrp="1"/>
          </p:cNvSpPr>
          <p:nvPr>
            <p:ph type="sldNum" sz="quarter" idx="12"/>
          </p:nvPr>
        </p:nvSpPr>
        <p:spPr/>
        <p:txBody>
          <a:bodyPr/>
          <a:lstStyle>
            <a:lvl1pPr>
              <a:defRPr/>
            </a:lvl1pPr>
          </a:lstStyle>
          <a:p>
            <a:fld id="{A065B17A-26DB-4F51-A4BA-4484DD166066}" type="slidenum">
              <a:rPr lang="en-US" altLang="en-US"/>
              <a:pPr/>
              <a:t>‹#›</a:t>
            </a:fld>
            <a:endParaRPr lang="en-US" altLang="en-US"/>
          </a:p>
        </p:txBody>
      </p:sp>
    </p:spTree>
    <p:extLst>
      <p:ext uri="{BB962C8B-B14F-4D97-AF65-F5344CB8AC3E}">
        <p14:creationId xmlns:p14="http://schemas.microsoft.com/office/powerpoint/2010/main" val="1095293769"/>
      </p:ext>
    </p:extLst>
  </p:cSld>
  <p:clrMapOvr>
    <a:masterClrMapping/>
  </p:clrMapOvr>
  <p:transition>
    <p:wipe dir="d"/>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7" name="Rectangle 6"/>
          <p:cNvSpPr/>
          <p:nvPr/>
        </p:nvSpPr>
        <p:spPr>
          <a:xfrm>
            <a:off x="0" y="401638"/>
            <a:ext cx="8867775" cy="887412"/>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8" name="Rectangle 7"/>
          <p:cNvSpPr/>
          <p:nvPr/>
        </p:nvSpPr>
        <p:spPr>
          <a:xfrm>
            <a:off x="87313" y="681038"/>
            <a:ext cx="46037"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p>
        </p:txBody>
      </p:sp>
      <p:sp>
        <p:nvSpPr>
          <p:cNvPr id="9" name="Rectangle 8"/>
          <p:cNvSpPr/>
          <p:nvPr/>
        </p:nvSpPr>
        <p:spPr>
          <a:xfrm>
            <a:off x="47625" y="681038"/>
            <a:ext cx="26988"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p>
        </p:txBody>
      </p:sp>
      <p:sp>
        <p:nvSpPr>
          <p:cNvPr id="10" name="Rectangle 9"/>
          <p:cNvSpPr/>
          <p:nvPr/>
        </p:nvSpPr>
        <p:spPr>
          <a:xfrm>
            <a:off x="28575" y="681038"/>
            <a:ext cx="9525"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11" name="Rectangle 10"/>
          <p:cNvSpPr/>
          <p:nvPr/>
        </p:nvSpPr>
        <p:spPr>
          <a:xfrm>
            <a:off x="0" y="681038"/>
            <a:ext cx="9525"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p>
        </p:txBody>
      </p:sp>
      <p:sp>
        <p:nvSpPr>
          <p:cNvPr id="12" name="Rectangle 11"/>
          <p:cNvSpPr/>
          <p:nvPr/>
        </p:nvSpPr>
        <p:spPr>
          <a:xfrm flipH="1">
            <a:off x="149225" y="681038"/>
            <a:ext cx="28575"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p>
        </p:txBody>
      </p:sp>
      <p:sp>
        <p:nvSpPr>
          <p:cNvPr id="13" name="Rectangle 12"/>
          <p:cNvSpPr/>
          <p:nvPr/>
        </p:nvSpPr>
        <p:spPr>
          <a:xfrm flipH="1">
            <a:off x="188913" y="681038"/>
            <a:ext cx="28575"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p>
        </p:txBody>
      </p:sp>
      <p:sp>
        <p:nvSpPr>
          <p:cNvPr id="14" name="Rectangle 13"/>
          <p:cNvSpPr/>
          <p:nvPr/>
        </p:nvSpPr>
        <p:spPr>
          <a:xfrm flipH="1">
            <a:off x="227013" y="681038"/>
            <a:ext cx="9525"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15" name="Rectangle 14"/>
          <p:cNvSpPr/>
          <p:nvPr/>
        </p:nvSpPr>
        <p:spPr>
          <a:xfrm flipH="1">
            <a:off x="255588" y="681038"/>
            <a:ext cx="7937"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p>
        </p:txBody>
      </p:sp>
      <p:sp>
        <p:nvSpPr>
          <p:cNvPr id="16" name="Rectangle 15"/>
          <p:cNvSpPr/>
          <p:nvPr/>
        </p:nvSpPr>
        <p:spPr>
          <a:xfrm>
            <a:off x="279400" y="681038"/>
            <a:ext cx="36513"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p>
        </p:txBody>
      </p:sp>
      <p:sp>
        <p:nvSpPr>
          <p:cNvPr id="2" name="Title 1"/>
          <p:cNvSpPr>
            <a:spLocks noGrp="1"/>
          </p:cNvSpPr>
          <p:nvPr>
            <p:ph type="title"/>
          </p:nvPr>
        </p:nvSpPr>
        <p:spPr>
          <a:xfrm>
            <a:off x="504824" y="512064"/>
            <a:ext cx="7772400" cy="914400"/>
          </a:xfrm>
        </p:spPr>
        <p:txBody>
          <a:bodyPr/>
          <a:lstStyle>
            <a:lvl1pPr>
              <a:defRPr sz="4000"/>
            </a:lvl1pPr>
            <a:extLst/>
          </a:lstStyle>
          <a:p>
            <a:r>
              <a:rPr lang="en-US"/>
              <a:t>Click to edit Master title style</a:t>
            </a:r>
          </a:p>
        </p:txBody>
      </p:sp>
      <p:sp>
        <p:nvSpPr>
          <p:cNvPr id="3" name="Text Placeholder 2"/>
          <p:cNvSpPr>
            <a:spLocks noGrp="1"/>
          </p:cNvSpPr>
          <p:nvPr>
            <p:ph type="body" idx="1"/>
          </p:nvPr>
        </p:nvSpPr>
        <p:spPr>
          <a:xfrm>
            <a:off x="457200" y="1809750"/>
            <a:ext cx="4040188" cy="639762"/>
          </a:xfr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a:r>
              <a:rPr lang="en-US"/>
              <a:t>Click to edit Master text styles</a:t>
            </a:r>
          </a:p>
        </p:txBody>
      </p:sp>
      <p:sp>
        <p:nvSpPr>
          <p:cNvPr id="4" name="Text Placeholder 3"/>
          <p:cNvSpPr>
            <a:spLocks noGrp="1"/>
          </p:cNvSpPr>
          <p:nvPr>
            <p:ph type="body" sz="half" idx="3"/>
          </p:nvPr>
        </p:nvSpPr>
        <p:spPr>
          <a:xfrm>
            <a:off x="4645025" y="1809750"/>
            <a:ext cx="4041775" cy="639762"/>
          </a:xfr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a:r>
              <a:rPr lang="en-US"/>
              <a:t>Click to edit Master text styles</a:t>
            </a:r>
          </a:p>
        </p:txBody>
      </p:sp>
      <p:sp>
        <p:nvSpPr>
          <p:cNvPr id="5" name="Content Placeholder 4"/>
          <p:cNvSpPr>
            <a:spLocks noGrp="1"/>
          </p:cNvSpPr>
          <p:nvPr>
            <p:ph sz="quarter" idx="2"/>
          </p:nvPr>
        </p:nvSpPr>
        <p:spPr>
          <a:xfrm>
            <a:off x="457200" y="2459037"/>
            <a:ext cx="4040188" cy="3959352"/>
          </a:xfrm>
        </p:spPr>
        <p:txBody>
          <a:bodyPr/>
          <a:lstStyle>
            <a:lvl1pPr>
              <a:defRPr sz="2400"/>
            </a:lvl1pPr>
            <a:lvl2pPr>
              <a:defRPr sz="2000"/>
            </a:lvl2pPr>
            <a:lvl3pPr>
              <a:defRPr sz="1800"/>
            </a:lvl3pPr>
            <a:lvl4pPr>
              <a:defRPr sz="1600"/>
            </a:lvl4pPr>
            <a:lvl5pPr>
              <a:defRPr sz="16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645025" y="2459037"/>
            <a:ext cx="4041775" cy="3959352"/>
          </a:xfrm>
        </p:spPr>
        <p:txBody>
          <a:bodyPr/>
          <a:lstStyle>
            <a:lvl1pPr>
              <a:defRPr sz="2400"/>
            </a:lvl1pPr>
            <a:lvl2pPr>
              <a:defRPr sz="2000"/>
            </a:lvl2pPr>
            <a:lvl3pPr>
              <a:defRPr sz="1800"/>
            </a:lvl3pPr>
            <a:lvl4pPr>
              <a:defRPr sz="1600"/>
            </a:lvl4pPr>
            <a:lvl5pPr>
              <a:defRPr sz="16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Date Placeholder 6"/>
          <p:cNvSpPr>
            <a:spLocks noGrp="1"/>
          </p:cNvSpPr>
          <p:nvPr>
            <p:ph type="dt" sz="half" idx="10"/>
          </p:nvPr>
        </p:nvSpPr>
        <p:spPr/>
        <p:txBody>
          <a:bodyPr/>
          <a:lstStyle>
            <a:lvl1pPr>
              <a:defRPr/>
            </a:lvl1pPr>
            <a:extLst/>
          </a:lstStyle>
          <a:p>
            <a:pPr>
              <a:defRPr/>
            </a:pPr>
            <a:endParaRPr lang="en-US"/>
          </a:p>
        </p:txBody>
      </p:sp>
      <p:sp>
        <p:nvSpPr>
          <p:cNvPr id="18" name="Footer Placeholder 7"/>
          <p:cNvSpPr>
            <a:spLocks noGrp="1"/>
          </p:cNvSpPr>
          <p:nvPr>
            <p:ph type="ftr" sz="quarter" idx="11"/>
          </p:nvPr>
        </p:nvSpPr>
        <p:spPr/>
        <p:txBody>
          <a:bodyPr/>
          <a:lstStyle>
            <a:lvl1pPr>
              <a:defRPr/>
            </a:lvl1pPr>
            <a:extLst/>
          </a:lstStyle>
          <a:p>
            <a:pPr>
              <a:defRPr/>
            </a:pPr>
            <a:endParaRPr lang="en-US"/>
          </a:p>
        </p:txBody>
      </p:sp>
      <p:sp>
        <p:nvSpPr>
          <p:cNvPr id="19" name="Slide Number Placeholder 8"/>
          <p:cNvSpPr>
            <a:spLocks noGrp="1"/>
          </p:cNvSpPr>
          <p:nvPr>
            <p:ph type="sldNum" sz="quarter" idx="12"/>
          </p:nvPr>
        </p:nvSpPr>
        <p:spPr/>
        <p:txBody>
          <a:bodyPr/>
          <a:lstStyle>
            <a:lvl1pPr>
              <a:defRPr/>
            </a:lvl1pPr>
          </a:lstStyle>
          <a:p>
            <a:fld id="{CB734999-C5D8-4D68-8094-1BBCCDE160E7}" type="slidenum">
              <a:rPr lang="en-US" altLang="en-US"/>
              <a:pPr/>
              <a:t>‹#›</a:t>
            </a:fld>
            <a:endParaRPr lang="en-US" altLang="en-US"/>
          </a:p>
        </p:txBody>
      </p:sp>
    </p:spTree>
    <p:extLst>
      <p:ext uri="{BB962C8B-B14F-4D97-AF65-F5344CB8AC3E}">
        <p14:creationId xmlns:p14="http://schemas.microsoft.com/office/powerpoint/2010/main" val="3393268729"/>
      </p:ext>
    </p:extLst>
  </p:cSld>
  <p:clrMapOvr>
    <a:masterClrMapping/>
  </p:clrMapOvr>
  <p:transition>
    <p:wipe dir="d"/>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14400" y="512064"/>
            <a:ext cx="7772400" cy="914400"/>
          </a:xfrm>
        </p:spPr>
        <p:txBody>
          <a:bodyPr/>
          <a:lstStyle>
            <a:lvl1pPr>
              <a:defRPr sz="4000" cap="none" baseline="0"/>
            </a:lvl1pPr>
            <a:extLst/>
          </a:lstStyle>
          <a:p>
            <a:r>
              <a:rPr lang="en-US"/>
              <a:t>Click to edit Master title style</a:t>
            </a:r>
          </a:p>
        </p:txBody>
      </p:sp>
      <p:sp>
        <p:nvSpPr>
          <p:cNvPr id="3" name="Date Placeholder 13"/>
          <p:cNvSpPr>
            <a:spLocks noGrp="1"/>
          </p:cNvSpPr>
          <p:nvPr>
            <p:ph type="dt" sz="half" idx="10"/>
          </p:nvPr>
        </p:nvSpPr>
        <p:spPr/>
        <p:txBody>
          <a:bodyPr/>
          <a:lstStyle>
            <a:lvl1pPr>
              <a:defRPr/>
            </a:lvl1pPr>
          </a:lstStyle>
          <a:p>
            <a:pPr>
              <a:defRPr/>
            </a:pPr>
            <a:endParaRPr lang="en-US"/>
          </a:p>
        </p:txBody>
      </p:sp>
      <p:sp>
        <p:nvSpPr>
          <p:cNvPr id="4" name="Footer Placeholder 2"/>
          <p:cNvSpPr>
            <a:spLocks noGrp="1"/>
          </p:cNvSpPr>
          <p:nvPr>
            <p:ph type="ftr" sz="quarter" idx="11"/>
          </p:nvPr>
        </p:nvSpPr>
        <p:spPr/>
        <p:txBody>
          <a:bodyPr/>
          <a:lstStyle>
            <a:lvl1pPr>
              <a:defRPr/>
            </a:lvl1pPr>
          </a:lstStyle>
          <a:p>
            <a:pPr>
              <a:defRPr/>
            </a:pPr>
            <a:endParaRPr lang="en-US"/>
          </a:p>
        </p:txBody>
      </p:sp>
      <p:sp>
        <p:nvSpPr>
          <p:cNvPr id="5" name="Slide Number Placeholder 22"/>
          <p:cNvSpPr>
            <a:spLocks noGrp="1"/>
          </p:cNvSpPr>
          <p:nvPr>
            <p:ph type="sldNum" sz="quarter" idx="12"/>
          </p:nvPr>
        </p:nvSpPr>
        <p:spPr/>
        <p:txBody>
          <a:bodyPr/>
          <a:lstStyle>
            <a:lvl1pPr>
              <a:defRPr/>
            </a:lvl1pPr>
          </a:lstStyle>
          <a:p>
            <a:fld id="{1691580F-9C23-4E7F-B3CA-0014801F8D91}" type="slidenum">
              <a:rPr lang="en-US" altLang="en-US"/>
              <a:pPr/>
              <a:t>‹#›</a:t>
            </a:fld>
            <a:endParaRPr lang="en-US" altLang="en-US"/>
          </a:p>
        </p:txBody>
      </p:sp>
    </p:spTree>
    <p:extLst>
      <p:ext uri="{BB962C8B-B14F-4D97-AF65-F5344CB8AC3E}">
        <p14:creationId xmlns:p14="http://schemas.microsoft.com/office/powerpoint/2010/main" val="693261967"/>
      </p:ext>
    </p:extLst>
  </p:cSld>
  <p:clrMapOvr>
    <a:masterClrMapping/>
  </p:clrMapOvr>
  <p:transition>
    <p:wipe dir="d"/>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extLst/>
          </a:lstStyle>
          <a:p>
            <a:pPr>
              <a:defRPr/>
            </a:pPr>
            <a:endParaRPr lang="en-US"/>
          </a:p>
        </p:txBody>
      </p:sp>
      <p:sp>
        <p:nvSpPr>
          <p:cNvPr id="3" name="Footer Placeholder 2"/>
          <p:cNvSpPr>
            <a:spLocks noGrp="1"/>
          </p:cNvSpPr>
          <p:nvPr>
            <p:ph type="ftr" sz="quarter" idx="11"/>
          </p:nvPr>
        </p:nvSpPr>
        <p:spPr/>
        <p:txBody>
          <a:bodyPr/>
          <a:lstStyle>
            <a:lvl1pPr>
              <a:defRPr/>
            </a:lvl1pPr>
            <a:extLst/>
          </a:lstStyle>
          <a:p>
            <a:pPr>
              <a:defRPr/>
            </a:pPr>
            <a:endParaRPr lang="en-US"/>
          </a:p>
        </p:txBody>
      </p:sp>
      <p:sp>
        <p:nvSpPr>
          <p:cNvPr id="4" name="Slide Number Placeholder 3"/>
          <p:cNvSpPr>
            <a:spLocks noGrp="1"/>
          </p:cNvSpPr>
          <p:nvPr>
            <p:ph type="sldNum" sz="quarter" idx="12"/>
          </p:nvPr>
        </p:nvSpPr>
        <p:spPr/>
        <p:txBody>
          <a:bodyPr/>
          <a:lstStyle>
            <a:lvl1pPr>
              <a:defRPr/>
            </a:lvl1pPr>
          </a:lstStyle>
          <a:p>
            <a:fld id="{080A15DF-97D6-4EFE-B95E-75C0B9BD25F2}" type="slidenum">
              <a:rPr lang="en-US" altLang="en-US"/>
              <a:pPr/>
              <a:t>‹#›</a:t>
            </a:fld>
            <a:endParaRPr lang="en-US" altLang="en-US"/>
          </a:p>
        </p:txBody>
      </p:sp>
    </p:spTree>
    <p:extLst>
      <p:ext uri="{BB962C8B-B14F-4D97-AF65-F5344CB8AC3E}">
        <p14:creationId xmlns:p14="http://schemas.microsoft.com/office/powerpoint/2010/main" val="1764742208"/>
      </p:ext>
    </p:extLst>
  </p:cSld>
  <p:clrMapOvr>
    <a:masterClrMapping/>
  </p:clrMapOvr>
  <p:transition>
    <p:wipe dir="d"/>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273050"/>
            <a:ext cx="8229600" cy="1162050"/>
          </a:xfrm>
        </p:spPr>
        <p:txBody>
          <a:bodyPr anchor="ctr"/>
          <a:lstStyle>
            <a:lvl1pPr algn="l">
              <a:buNone/>
              <a:defRPr sz="3600" b="0"/>
            </a:lvl1pPr>
            <a:extLst/>
          </a:lstStyle>
          <a:p>
            <a:r>
              <a:rPr lang="en-US"/>
              <a:t>Click to edit Master title style</a:t>
            </a:r>
          </a:p>
        </p:txBody>
      </p:sp>
      <p:sp>
        <p:nvSpPr>
          <p:cNvPr id="3" name="Text Placeholder 2"/>
          <p:cNvSpPr>
            <a:spLocks noGrp="1"/>
          </p:cNvSpPr>
          <p:nvPr>
            <p:ph type="body" idx="2"/>
          </p:nvPr>
        </p:nvSpPr>
        <p:spPr>
          <a:xfrm>
            <a:off x="685800" y="1435100"/>
            <a:ext cx="2514600" cy="4572000"/>
          </a:xfrm>
        </p:spPr>
        <p:txBody>
          <a:bodyPr/>
          <a:lstStyle>
            <a:lvl1pPr marL="54864" indent="0">
              <a:buNone/>
              <a:defRPr sz="1800"/>
            </a:lvl1pPr>
            <a:lvl2pPr>
              <a:buNone/>
              <a:defRPr sz="1200"/>
            </a:lvl2pPr>
            <a:lvl3pPr>
              <a:buNone/>
              <a:defRPr sz="1000"/>
            </a:lvl3pPr>
            <a:lvl4pPr>
              <a:buNone/>
              <a:defRPr sz="900"/>
            </a:lvl4pPr>
            <a:lvl5pPr>
              <a:buNone/>
              <a:defRPr sz="900"/>
            </a:lvl5pPr>
            <a:extLst/>
          </a:lstStyle>
          <a:p>
            <a:pPr lvl="0"/>
            <a:r>
              <a:rPr lang="en-US"/>
              <a:t>Click to edit Master text styles</a:t>
            </a:r>
          </a:p>
        </p:txBody>
      </p:sp>
      <p:sp>
        <p:nvSpPr>
          <p:cNvPr id="4" name="Content Placeholder 3"/>
          <p:cNvSpPr>
            <a:spLocks noGrp="1"/>
          </p:cNvSpPr>
          <p:nvPr>
            <p:ph sz="half" idx="1"/>
          </p:nvPr>
        </p:nvSpPr>
        <p:spPr>
          <a:xfrm>
            <a:off x="3429000" y="1435100"/>
            <a:ext cx="5486400" cy="4572000"/>
          </a:xfrm>
        </p:spPr>
        <p:txBody>
          <a:bodyPr/>
          <a:lstStyle>
            <a:lvl1pPr>
              <a:defRPr sz="3200"/>
            </a:lvl1pPr>
            <a:lvl2pPr>
              <a:defRPr sz="2800"/>
            </a:lvl2pPr>
            <a:lvl3pPr>
              <a:defRPr sz="2400"/>
            </a:lvl3pPr>
            <a:lvl4pPr>
              <a:defRPr sz="2000"/>
            </a:lvl4pPr>
            <a:lvl5pPr>
              <a:defRPr sz="20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13"/>
          <p:cNvSpPr>
            <a:spLocks noGrp="1"/>
          </p:cNvSpPr>
          <p:nvPr>
            <p:ph type="dt" sz="half" idx="10"/>
          </p:nvPr>
        </p:nvSpPr>
        <p:spPr/>
        <p:txBody>
          <a:bodyPr/>
          <a:lstStyle>
            <a:lvl1pPr>
              <a:defRPr/>
            </a:lvl1pPr>
          </a:lstStyle>
          <a:p>
            <a:pPr>
              <a:defRPr/>
            </a:pPr>
            <a:endParaRPr lang="en-US"/>
          </a:p>
        </p:txBody>
      </p:sp>
      <p:sp>
        <p:nvSpPr>
          <p:cNvPr id="6" name="Footer Placeholder 2"/>
          <p:cNvSpPr>
            <a:spLocks noGrp="1"/>
          </p:cNvSpPr>
          <p:nvPr>
            <p:ph type="ftr" sz="quarter" idx="11"/>
          </p:nvPr>
        </p:nvSpPr>
        <p:spPr/>
        <p:txBody>
          <a:bodyPr/>
          <a:lstStyle>
            <a:lvl1pPr>
              <a:defRPr/>
            </a:lvl1pPr>
          </a:lstStyle>
          <a:p>
            <a:pPr>
              <a:defRPr/>
            </a:pPr>
            <a:endParaRPr lang="en-US"/>
          </a:p>
        </p:txBody>
      </p:sp>
      <p:sp>
        <p:nvSpPr>
          <p:cNvPr id="7" name="Slide Number Placeholder 22"/>
          <p:cNvSpPr>
            <a:spLocks noGrp="1"/>
          </p:cNvSpPr>
          <p:nvPr>
            <p:ph type="sldNum" sz="quarter" idx="12"/>
          </p:nvPr>
        </p:nvSpPr>
        <p:spPr/>
        <p:txBody>
          <a:bodyPr/>
          <a:lstStyle>
            <a:lvl1pPr>
              <a:defRPr/>
            </a:lvl1pPr>
          </a:lstStyle>
          <a:p>
            <a:fld id="{C4CF1A1D-E420-499D-926C-177CC48F2366}" type="slidenum">
              <a:rPr lang="en-US" altLang="en-US"/>
              <a:pPr/>
              <a:t>‹#›</a:t>
            </a:fld>
            <a:endParaRPr lang="en-US" altLang="en-US"/>
          </a:p>
        </p:txBody>
      </p:sp>
    </p:spTree>
    <p:extLst>
      <p:ext uri="{BB962C8B-B14F-4D97-AF65-F5344CB8AC3E}">
        <p14:creationId xmlns:p14="http://schemas.microsoft.com/office/powerpoint/2010/main" val="1753023540"/>
      </p:ext>
    </p:extLst>
  </p:cSld>
  <p:clrMapOvr>
    <a:masterClrMapping/>
  </p:clrMapOvr>
  <p:transition>
    <p:wipe dir="d"/>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Rectangle 4"/>
          <p:cNvSpPr/>
          <p:nvPr/>
        </p:nvSpPr>
        <p:spPr>
          <a:xfrm>
            <a:off x="368300" y="0"/>
            <a:ext cx="8777288" cy="1878013"/>
          </a:xfrm>
          <a:prstGeom prst="rect">
            <a:avLst/>
          </a:prstGeom>
          <a:solidFill>
            <a:srgbClr val="000000">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cxnSp>
        <p:nvCxnSpPr>
          <p:cNvPr id="6" name="Straight Connector 5"/>
          <p:cNvCxnSpPr/>
          <p:nvPr/>
        </p:nvCxnSpPr>
        <p:spPr>
          <a:xfrm flipV="1">
            <a:off x="363538" y="1884363"/>
            <a:ext cx="8782050" cy="0"/>
          </a:xfrm>
          <a:prstGeom prst="line">
            <a:avLst/>
          </a:prstGeom>
          <a:noFill/>
          <a:ln w="19050" cap="flat" cmpd="sng" algn="ctr">
            <a:solidFill>
              <a:srgbClr val="FFFFFF">
                <a:alpha val="100000"/>
              </a:srgbClr>
            </a:solidFill>
            <a:prstDash val="solid"/>
            <a:miter lim="800000"/>
          </a:ln>
          <a:effectLst/>
        </p:spPr>
        <p:style>
          <a:lnRef idx="2">
            <a:schemeClr val="accent1"/>
          </a:lnRef>
          <a:fillRef idx="0">
            <a:schemeClr val="accent1"/>
          </a:fillRef>
          <a:effectRef idx="1">
            <a:schemeClr val="accent1"/>
          </a:effectRef>
          <a:fontRef idx="minor">
            <a:schemeClr val="tx1"/>
          </a:fontRef>
        </p:style>
      </p:cxnSp>
      <p:grpSp>
        <p:nvGrpSpPr>
          <p:cNvPr id="7" name="Group 19"/>
          <p:cNvGrpSpPr>
            <a:grpSpLocks/>
          </p:cNvGrpSpPr>
          <p:nvPr/>
        </p:nvGrpSpPr>
        <p:grpSpPr bwMode="auto">
          <a:xfrm rot="5400000">
            <a:off x="8515351" y="1219200"/>
            <a:ext cx="131762" cy="128587"/>
            <a:chOff x="6668087" y="1297746"/>
            <a:chExt cx="161840" cy="156602"/>
          </a:xfrm>
        </p:grpSpPr>
        <p:cxnSp>
          <p:nvCxnSpPr>
            <p:cNvPr id="8" name="Straight Connector 7"/>
            <p:cNvCxnSpPr/>
            <p:nvPr/>
          </p:nvCxnSpPr>
          <p:spPr>
            <a:xfrm rot="16200000">
              <a:off x="6663593" y="1282908"/>
              <a:ext cx="88935" cy="79945"/>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rot="16200000" flipV="1">
              <a:off x="6685198" y="1391515"/>
              <a:ext cx="125668" cy="0"/>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rot="5400000" flipH="1">
              <a:off x="6744513" y="1281933"/>
              <a:ext cx="88935" cy="81895"/>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1" name="Group 25"/>
          <p:cNvGrpSpPr>
            <a:grpSpLocks/>
          </p:cNvGrpSpPr>
          <p:nvPr/>
        </p:nvGrpSpPr>
        <p:grpSpPr bwMode="auto">
          <a:xfrm rot="5400000">
            <a:off x="8667751" y="1371600"/>
            <a:ext cx="131762" cy="128587"/>
            <a:chOff x="6668087" y="1297746"/>
            <a:chExt cx="161840" cy="156602"/>
          </a:xfrm>
        </p:grpSpPr>
        <p:cxnSp>
          <p:nvCxnSpPr>
            <p:cNvPr id="12" name="Straight Connector 11"/>
            <p:cNvCxnSpPr/>
            <p:nvPr/>
          </p:nvCxnSpPr>
          <p:spPr>
            <a:xfrm rot="16200000">
              <a:off x="6663593" y="1282908"/>
              <a:ext cx="88935" cy="79945"/>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rot="16200000" flipV="1">
              <a:off x="6685198" y="1391515"/>
              <a:ext cx="125668" cy="0"/>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rot="5400000" flipH="1">
              <a:off x="6744513" y="1281933"/>
              <a:ext cx="88935" cy="81895"/>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5" name="Group 29"/>
          <p:cNvGrpSpPr>
            <a:grpSpLocks/>
          </p:cNvGrpSpPr>
          <p:nvPr/>
        </p:nvGrpSpPr>
        <p:grpSpPr bwMode="auto">
          <a:xfrm rot="5400000">
            <a:off x="8320087" y="1474788"/>
            <a:ext cx="131763" cy="128588"/>
            <a:chOff x="6668087" y="1297746"/>
            <a:chExt cx="161840" cy="156602"/>
          </a:xfrm>
        </p:grpSpPr>
        <p:cxnSp>
          <p:nvCxnSpPr>
            <p:cNvPr id="16" name="Straight Connector 15"/>
            <p:cNvCxnSpPr/>
            <p:nvPr/>
          </p:nvCxnSpPr>
          <p:spPr>
            <a:xfrm rot="16200000">
              <a:off x="6663592" y="1282906"/>
              <a:ext cx="88934" cy="79945"/>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rot="16200000" flipV="1">
              <a:off x="6685198" y="1391513"/>
              <a:ext cx="125668" cy="0"/>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rot="5400000" flipH="1">
              <a:off x="6744512" y="1281932"/>
              <a:ext cx="88934" cy="81895"/>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title"/>
          </p:nvPr>
        </p:nvSpPr>
        <p:spPr bwMode="grayWhite">
          <a:xfrm>
            <a:off x="914400" y="441251"/>
            <a:ext cx="6858000" cy="701749"/>
          </a:xfrm>
        </p:spPr>
        <p:txBody>
          <a:bodyPr anchor="b"/>
          <a:lstStyle>
            <a:lvl1pPr algn="l">
              <a:buNone/>
              <a:defRPr sz="2100" b="0"/>
            </a:lvl1pPr>
            <a:extLst/>
          </a:lstStyle>
          <a:p>
            <a:r>
              <a:rPr lang="en-US"/>
              <a:t>Click to edit Master title style</a:t>
            </a:r>
          </a:p>
        </p:txBody>
      </p:sp>
      <p:sp>
        <p:nvSpPr>
          <p:cNvPr id="3" name="Picture Placeholder 2"/>
          <p:cNvSpPr>
            <a:spLocks noGrp="1"/>
          </p:cNvSpPr>
          <p:nvPr>
            <p:ph type="pic" idx="1"/>
          </p:nvPr>
        </p:nvSpPr>
        <p:spPr>
          <a:xfrm>
            <a:off x="368032" y="1893781"/>
            <a:ext cx="8778240" cy="4960144"/>
          </a:xfrm>
          <a:solidFill>
            <a:schemeClr val="bg2"/>
          </a:solidFill>
        </p:spPr>
        <p:txBody>
          <a:bodyPr>
            <a:normAutofit/>
          </a:bodyPr>
          <a:lstStyle>
            <a:lvl1pPr marL="0" indent="0">
              <a:buNone/>
              <a:defRPr sz="3200"/>
            </a:lvl1pPr>
            <a:extLst/>
          </a:lstStyle>
          <a:p>
            <a:pPr lvl="0"/>
            <a:r>
              <a:rPr lang="en-US" noProof="0"/>
              <a:t>Click icon to add picture</a:t>
            </a:r>
          </a:p>
        </p:txBody>
      </p:sp>
      <p:sp>
        <p:nvSpPr>
          <p:cNvPr id="4" name="Text Placeholder 3"/>
          <p:cNvSpPr>
            <a:spLocks noGrp="1"/>
          </p:cNvSpPr>
          <p:nvPr>
            <p:ph type="body" sz="half" idx="2"/>
          </p:nvPr>
        </p:nvSpPr>
        <p:spPr bwMode="grayWhite">
          <a:xfrm>
            <a:off x="914400" y="1150144"/>
            <a:ext cx="6858000" cy="685800"/>
          </a:xfrm>
        </p:spPr>
        <p:txBody>
          <a:bodyPr/>
          <a:lstStyle>
            <a:lvl1pPr marL="27432" indent="0">
              <a:spcBef>
                <a:spcPts val="0"/>
              </a:spcBef>
              <a:buNone/>
              <a:defRPr sz="1400">
                <a:solidFill>
                  <a:srgbClr val="FFFFFF"/>
                </a:solidFill>
              </a:defRPr>
            </a:lvl1pPr>
            <a:lvl2pPr>
              <a:defRPr sz="1200"/>
            </a:lvl2pPr>
            <a:lvl3pPr>
              <a:defRPr sz="1000"/>
            </a:lvl3pPr>
            <a:lvl4pPr>
              <a:defRPr sz="900"/>
            </a:lvl4pPr>
            <a:lvl5pPr>
              <a:defRPr sz="900"/>
            </a:lvl5pPr>
            <a:extLst/>
          </a:lstStyle>
          <a:p>
            <a:pPr lvl="0"/>
            <a:r>
              <a:rPr lang="en-US"/>
              <a:t>Click to edit Master text styles</a:t>
            </a:r>
          </a:p>
        </p:txBody>
      </p:sp>
      <p:sp>
        <p:nvSpPr>
          <p:cNvPr id="19" name="Date Placeholder 4"/>
          <p:cNvSpPr>
            <a:spLocks noGrp="1"/>
          </p:cNvSpPr>
          <p:nvPr>
            <p:ph type="dt" sz="half" idx="10"/>
          </p:nvPr>
        </p:nvSpPr>
        <p:spPr>
          <a:xfrm>
            <a:off x="6477000" y="55563"/>
            <a:ext cx="2133600" cy="365125"/>
          </a:xfrm>
        </p:spPr>
        <p:txBody>
          <a:bodyPr/>
          <a:lstStyle>
            <a:lvl1pPr>
              <a:defRPr/>
            </a:lvl1pPr>
            <a:extLst/>
          </a:lstStyle>
          <a:p>
            <a:pPr>
              <a:defRPr/>
            </a:pPr>
            <a:endParaRPr lang="en-US"/>
          </a:p>
        </p:txBody>
      </p:sp>
      <p:sp>
        <p:nvSpPr>
          <p:cNvPr id="20" name="Footer Placeholder 5"/>
          <p:cNvSpPr>
            <a:spLocks noGrp="1"/>
          </p:cNvSpPr>
          <p:nvPr>
            <p:ph type="ftr" sz="quarter" idx="11"/>
          </p:nvPr>
        </p:nvSpPr>
        <p:spPr>
          <a:xfrm>
            <a:off x="914400" y="55563"/>
            <a:ext cx="5562600" cy="365125"/>
          </a:xfrm>
        </p:spPr>
        <p:txBody>
          <a:bodyPr/>
          <a:lstStyle>
            <a:lvl1pPr>
              <a:defRPr/>
            </a:lvl1pPr>
            <a:extLst/>
          </a:lstStyle>
          <a:p>
            <a:pPr>
              <a:defRPr/>
            </a:pPr>
            <a:endParaRPr lang="en-US"/>
          </a:p>
        </p:txBody>
      </p:sp>
      <p:sp>
        <p:nvSpPr>
          <p:cNvPr id="21" name="Slide Number Placeholder 6"/>
          <p:cNvSpPr>
            <a:spLocks noGrp="1"/>
          </p:cNvSpPr>
          <p:nvPr>
            <p:ph type="sldNum" sz="quarter" idx="12"/>
          </p:nvPr>
        </p:nvSpPr>
        <p:spPr>
          <a:xfrm>
            <a:off x="8610600" y="55563"/>
            <a:ext cx="457200" cy="365125"/>
          </a:xfrm>
        </p:spPr>
        <p:txBody>
          <a:bodyPr/>
          <a:lstStyle>
            <a:lvl1pPr>
              <a:defRPr/>
            </a:lvl1pPr>
          </a:lstStyle>
          <a:p>
            <a:fld id="{017EB606-110D-4F8C-BDEF-B15DA1AB2986}" type="slidenum">
              <a:rPr lang="en-US" altLang="en-US"/>
              <a:pPr/>
              <a:t>‹#›</a:t>
            </a:fld>
            <a:endParaRPr lang="en-US" altLang="en-US"/>
          </a:p>
        </p:txBody>
      </p:sp>
    </p:spTree>
    <p:extLst>
      <p:ext uri="{BB962C8B-B14F-4D97-AF65-F5344CB8AC3E}">
        <p14:creationId xmlns:p14="http://schemas.microsoft.com/office/powerpoint/2010/main" val="2156050017"/>
      </p:ext>
    </p:extLst>
  </p:cSld>
  <p:clrMapOvr>
    <a:masterClrMapping/>
  </p:clrMapOvr>
  <p:transition>
    <p:wipe dir="d"/>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p:cNvSpPr>
            <a:spLocks noGrp="1"/>
          </p:cNvSpPr>
          <p:nvPr>
            <p:ph type="dt" sz="half" idx="10"/>
          </p:nvPr>
        </p:nvSpPr>
        <p:spPr/>
        <p:txBody>
          <a:bodyPr/>
          <a:lstStyle>
            <a:lvl1pPr>
              <a:defRPr/>
            </a:lvl1pPr>
          </a:lstStyle>
          <a:p>
            <a:pPr>
              <a:defRPr/>
            </a:pPr>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fld id="{7B766DD6-10AB-4179-BDBE-793F864E26E1}" type="slidenum">
              <a:rPr lang="en-US" altLang="en-US"/>
              <a:pPr/>
              <a:t>‹#›</a:t>
            </a:fld>
            <a:endParaRPr lang="en-US" altLang="en-US"/>
          </a:p>
        </p:txBody>
      </p:sp>
    </p:spTree>
    <p:extLst>
      <p:ext uri="{BB962C8B-B14F-4D97-AF65-F5344CB8AC3E}">
        <p14:creationId xmlns:p14="http://schemas.microsoft.com/office/powerpoint/2010/main" val="2274993273"/>
      </p:ext>
    </p:extLst>
  </p:cSld>
  <p:clrMapOvr>
    <a:masterClrMapping/>
  </p:clrMapOvr>
  <p:transition>
    <p:wipe dir="d"/>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981200" cy="5851525"/>
          </a:xfrm>
        </p:spPr>
        <p:txBody>
          <a:bodyPr vert="eaVert" anchor="ctr"/>
          <a:lstStyle/>
          <a:p>
            <a:r>
              <a:rPr lang="en-US"/>
              <a:t>Click to edit Master title style</a:t>
            </a:r>
          </a:p>
        </p:txBody>
      </p:sp>
      <p:sp>
        <p:nvSpPr>
          <p:cNvPr id="3" name="Vertical Text Placeholder 2"/>
          <p:cNvSpPr>
            <a:spLocks noGrp="1"/>
          </p:cNvSpPr>
          <p:nvPr>
            <p:ph type="body" orient="vert" idx="1"/>
          </p:nvPr>
        </p:nvSpPr>
        <p:spPr>
          <a:xfrm>
            <a:off x="609600" y="274639"/>
            <a:ext cx="5867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p:cNvSpPr>
            <a:spLocks noGrp="1"/>
          </p:cNvSpPr>
          <p:nvPr>
            <p:ph type="dt" sz="half" idx="10"/>
          </p:nvPr>
        </p:nvSpPr>
        <p:spPr/>
        <p:txBody>
          <a:bodyPr/>
          <a:lstStyle>
            <a:lvl1pPr>
              <a:defRPr/>
            </a:lvl1pPr>
          </a:lstStyle>
          <a:p>
            <a:pPr>
              <a:defRPr/>
            </a:pPr>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fld id="{AFA5FE1A-5277-47B5-9CA0-1E74F8F6613B}" type="slidenum">
              <a:rPr lang="en-US" altLang="en-US"/>
              <a:pPr/>
              <a:t>‹#›</a:t>
            </a:fld>
            <a:endParaRPr lang="en-US" altLang="en-US"/>
          </a:p>
        </p:txBody>
      </p:sp>
    </p:spTree>
    <p:extLst>
      <p:ext uri="{BB962C8B-B14F-4D97-AF65-F5344CB8AC3E}">
        <p14:creationId xmlns:p14="http://schemas.microsoft.com/office/powerpoint/2010/main" val="225226359"/>
      </p:ext>
    </p:extLst>
  </p:cSld>
  <p:clrMapOvr>
    <a:masterClrMapping/>
  </p:clrMapOvr>
  <p:transition>
    <p:wipe dir="d"/>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xAndMedia">
  <p:cSld name="Title, Text and Media Clip">
    <p:spTree>
      <p:nvGrpSpPr>
        <p:cNvPr id="1" name=""/>
        <p:cNvGrpSpPr/>
        <p:nvPr/>
      </p:nvGrpSpPr>
      <p:grpSpPr>
        <a:xfrm>
          <a:off x="0" y="0"/>
          <a:ext cx="0" cy="0"/>
          <a:chOff x="0" y="0"/>
          <a:chExt cx="0" cy="0"/>
        </a:xfrm>
      </p:grpSpPr>
      <p:sp>
        <p:nvSpPr>
          <p:cNvPr id="2" name="Title 1"/>
          <p:cNvSpPr>
            <a:spLocks noGrp="1"/>
          </p:cNvSpPr>
          <p:nvPr>
            <p:ph type="title"/>
          </p:nvPr>
        </p:nvSpPr>
        <p:spPr>
          <a:xfrm>
            <a:off x="457200" y="244475"/>
            <a:ext cx="8385175" cy="1431925"/>
          </a:xfrm>
        </p:spPr>
        <p:txBody>
          <a:bodyPr/>
          <a:lstStyle/>
          <a:p>
            <a:r>
              <a:rPr lang="en-US"/>
              <a:t>Click to edit Master title style</a:t>
            </a:r>
          </a:p>
        </p:txBody>
      </p:sp>
      <p:sp>
        <p:nvSpPr>
          <p:cNvPr id="3" name="Text Placeholder 2"/>
          <p:cNvSpPr>
            <a:spLocks noGrp="1"/>
          </p:cNvSpPr>
          <p:nvPr>
            <p:ph type="body" sz="half" idx="1"/>
          </p:nvPr>
        </p:nvSpPr>
        <p:spPr>
          <a:xfrm>
            <a:off x="838200" y="1905000"/>
            <a:ext cx="3927475" cy="4191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Media Placeholder 3"/>
          <p:cNvSpPr>
            <a:spLocks noGrp="1"/>
          </p:cNvSpPr>
          <p:nvPr>
            <p:ph type="media" sz="half" idx="2"/>
          </p:nvPr>
        </p:nvSpPr>
        <p:spPr>
          <a:xfrm>
            <a:off x="4918075" y="1905000"/>
            <a:ext cx="3927475" cy="4191000"/>
          </a:xfrm>
        </p:spPr>
        <p:txBody>
          <a:bodyPr>
            <a:normAutofit/>
          </a:bodyPr>
          <a:lstStyle/>
          <a:p>
            <a:pPr lvl="0"/>
            <a:endParaRPr lang="en-US" noProof="0"/>
          </a:p>
        </p:txBody>
      </p:sp>
      <p:sp>
        <p:nvSpPr>
          <p:cNvPr id="5" name="Date Placeholder 4"/>
          <p:cNvSpPr>
            <a:spLocks noGrp="1"/>
          </p:cNvSpPr>
          <p:nvPr>
            <p:ph type="dt" sz="half" idx="10"/>
          </p:nvPr>
        </p:nvSpPr>
        <p:spPr>
          <a:xfrm>
            <a:off x="838200" y="6245225"/>
            <a:ext cx="1901825" cy="476250"/>
          </a:xfrm>
        </p:spPr>
        <p:txBody>
          <a:bodyPr/>
          <a:lstStyle>
            <a:lvl1pPr>
              <a:defRPr/>
            </a:lvl1pPr>
          </a:lstStyle>
          <a:p>
            <a:pPr>
              <a:defRPr/>
            </a:pPr>
            <a:endParaRPr lang="en-US"/>
          </a:p>
        </p:txBody>
      </p:sp>
      <p:sp>
        <p:nvSpPr>
          <p:cNvPr id="6" name="Footer Placeholder 5"/>
          <p:cNvSpPr>
            <a:spLocks noGrp="1"/>
          </p:cNvSpPr>
          <p:nvPr>
            <p:ph type="ftr" sz="quarter" idx="11"/>
          </p:nvPr>
        </p:nvSpPr>
        <p:spPr>
          <a:xfrm>
            <a:off x="3429000" y="6245225"/>
            <a:ext cx="2895600" cy="476250"/>
          </a:xfrm>
        </p:spPr>
        <p:txBody>
          <a:bodyPr/>
          <a:lstStyle>
            <a:lvl1pPr>
              <a:defRPr/>
            </a:lvl1pPr>
          </a:lstStyle>
          <a:p>
            <a:pPr>
              <a:defRPr/>
            </a:pPr>
            <a:endParaRPr lang="en-US"/>
          </a:p>
        </p:txBody>
      </p:sp>
      <p:sp>
        <p:nvSpPr>
          <p:cNvPr id="7" name="Slide Number Placeholder 6"/>
          <p:cNvSpPr>
            <a:spLocks noGrp="1"/>
          </p:cNvSpPr>
          <p:nvPr>
            <p:ph type="sldNum" sz="quarter" idx="12"/>
          </p:nvPr>
        </p:nvSpPr>
        <p:spPr>
          <a:xfrm>
            <a:off x="6937375" y="6245225"/>
            <a:ext cx="1901825" cy="476250"/>
          </a:xfrm>
        </p:spPr>
        <p:txBody>
          <a:bodyPr/>
          <a:lstStyle>
            <a:lvl1pPr>
              <a:defRPr/>
            </a:lvl1pPr>
          </a:lstStyle>
          <a:p>
            <a:fld id="{F1CE9369-181D-4887-ADD9-D451BF31A4D3}" type="slidenum">
              <a:rPr lang="en-US" altLang="en-US"/>
              <a:pPr/>
              <a:t>‹#›</a:t>
            </a:fld>
            <a:endParaRPr lang="en-US" altLang="en-US"/>
          </a:p>
        </p:txBody>
      </p:sp>
    </p:spTree>
    <p:extLst>
      <p:ext uri="{BB962C8B-B14F-4D97-AF65-F5344CB8AC3E}">
        <p14:creationId xmlns:p14="http://schemas.microsoft.com/office/powerpoint/2010/main" val="1709975035"/>
      </p:ext>
    </p:extLst>
  </p:cSld>
  <p:clrMapOvr>
    <a:masterClrMapping/>
  </p:clrMapOvr>
  <p:transition>
    <p:wipe dir="d"/>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1">
          <a:gsLst>
            <a:gs pos="0">
              <a:srgbClr val="000000"/>
            </a:gs>
            <a:gs pos="64999">
              <a:srgbClr val="000000"/>
            </a:gs>
            <a:gs pos="100000">
              <a:srgbClr val="5A77A9"/>
            </a:gs>
          </a:gsLst>
          <a:lin ang="5400000"/>
        </a:gradFill>
        <a:effectLst/>
      </p:bgPr>
    </p:bg>
    <p:spTree>
      <p:nvGrpSpPr>
        <p:cNvPr id="1" name=""/>
        <p:cNvGrpSpPr/>
        <p:nvPr/>
      </p:nvGrpSpPr>
      <p:grpSpPr>
        <a:xfrm>
          <a:off x="0" y="0"/>
          <a:ext cx="0" cy="0"/>
          <a:chOff x="0" y="0"/>
          <a:chExt cx="0" cy="0"/>
        </a:xfrm>
      </p:grpSpPr>
      <p:sp>
        <p:nvSpPr>
          <p:cNvPr id="7" name="Rectangle 6"/>
          <p:cNvSpPr/>
          <p:nvPr/>
        </p:nvSpPr>
        <p:spPr>
          <a:xfrm>
            <a:off x="0" y="0"/>
            <a:ext cx="365125" cy="6854825"/>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8" name="Rectangle 7"/>
          <p:cNvSpPr/>
          <p:nvPr/>
        </p:nvSpPr>
        <p:spPr>
          <a:xfrm>
            <a:off x="255588" y="5046663"/>
            <a:ext cx="73025" cy="1692275"/>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9" name="Rectangle 8"/>
          <p:cNvSpPr/>
          <p:nvPr/>
        </p:nvSpPr>
        <p:spPr>
          <a:xfrm>
            <a:off x="255588" y="4797425"/>
            <a:ext cx="73025"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10" name="Rectangle 9"/>
          <p:cNvSpPr/>
          <p:nvPr/>
        </p:nvSpPr>
        <p:spPr>
          <a:xfrm>
            <a:off x="255588" y="4637088"/>
            <a:ext cx="73025" cy="138112"/>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11" name="Rectangle 10"/>
          <p:cNvSpPr/>
          <p:nvPr/>
        </p:nvSpPr>
        <p:spPr>
          <a:xfrm>
            <a:off x="255588" y="4541838"/>
            <a:ext cx="73025" cy="7461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p>
        </p:txBody>
      </p:sp>
      <p:sp>
        <p:nvSpPr>
          <p:cNvPr id="12" name="Rectangle 11"/>
          <p:cNvSpPr/>
          <p:nvPr/>
        </p:nvSpPr>
        <p:spPr>
          <a:xfrm>
            <a:off x="309563" y="681038"/>
            <a:ext cx="46037" cy="365125"/>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p>
        </p:txBody>
      </p:sp>
      <p:sp>
        <p:nvSpPr>
          <p:cNvPr id="15" name="Rectangle 14"/>
          <p:cNvSpPr/>
          <p:nvPr/>
        </p:nvSpPr>
        <p:spPr>
          <a:xfrm>
            <a:off x="268288" y="681038"/>
            <a:ext cx="28575" cy="365125"/>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p>
        </p:txBody>
      </p:sp>
      <p:sp>
        <p:nvSpPr>
          <p:cNvPr id="16" name="Rectangle 15"/>
          <p:cNvSpPr/>
          <p:nvPr/>
        </p:nvSpPr>
        <p:spPr>
          <a:xfrm>
            <a:off x="249238" y="681038"/>
            <a:ext cx="9525" cy="365125"/>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17" name="Rectangle 16"/>
          <p:cNvSpPr/>
          <p:nvPr/>
        </p:nvSpPr>
        <p:spPr>
          <a:xfrm>
            <a:off x="222250" y="681038"/>
            <a:ext cx="7938" cy="365125"/>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p>
        </p:txBody>
      </p:sp>
      <p:sp>
        <p:nvSpPr>
          <p:cNvPr id="22" name="Title Placeholder 21"/>
          <p:cNvSpPr>
            <a:spLocks noGrp="1"/>
          </p:cNvSpPr>
          <p:nvPr>
            <p:ph type="title"/>
          </p:nvPr>
        </p:nvSpPr>
        <p:spPr>
          <a:xfrm>
            <a:off x="914400" y="512763"/>
            <a:ext cx="7772400" cy="914400"/>
          </a:xfrm>
          <a:prstGeom prst="rect">
            <a:avLst/>
          </a:prstGeom>
        </p:spPr>
        <p:txBody>
          <a:bodyPr vert="horz" anchor="t">
            <a:noAutofit/>
          </a:bodyPr>
          <a:lstStyle/>
          <a:p>
            <a:r>
              <a:rPr lang="en-US"/>
              <a:t>Click to edit Master title style</a:t>
            </a:r>
          </a:p>
        </p:txBody>
      </p:sp>
      <p:sp>
        <p:nvSpPr>
          <p:cNvPr id="1036" name="Text Placeholder 12"/>
          <p:cNvSpPr>
            <a:spLocks noGrp="1"/>
          </p:cNvSpPr>
          <p:nvPr>
            <p:ph type="body" idx="1"/>
          </p:nvPr>
        </p:nvSpPr>
        <p:spPr bwMode="auto">
          <a:xfrm>
            <a:off x="914400" y="1784350"/>
            <a:ext cx="77724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 name="Date Placeholder 13"/>
          <p:cNvSpPr>
            <a:spLocks noGrp="1"/>
          </p:cNvSpPr>
          <p:nvPr>
            <p:ph type="dt" sz="half" idx="2"/>
          </p:nvPr>
        </p:nvSpPr>
        <p:spPr>
          <a:xfrm>
            <a:off x="6477000" y="6416675"/>
            <a:ext cx="2133600" cy="365125"/>
          </a:xfrm>
          <a:prstGeom prst="rect">
            <a:avLst/>
          </a:prstGeom>
        </p:spPr>
        <p:txBody>
          <a:bodyPr vert="horz" anchor="b"/>
          <a:lstStyle>
            <a:lvl1pPr algn="l" eaLnBrk="1" latinLnBrk="0" hangingPunct="1">
              <a:defRPr kumimoji="0" sz="1100">
                <a:solidFill>
                  <a:schemeClr val="tx2"/>
                </a:solidFill>
                <a:latin typeface="Arial" charset="0"/>
                <a:cs typeface="Arial" charset="0"/>
              </a:defRPr>
            </a:lvl1pPr>
            <a:extLst/>
          </a:lstStyle>
          <a:p>
            <a:pPr>
              <a:defRPr/>
            </a:pPr>
            <a:endParaRPr lang="en-US"/>
          </a:p>
        </p:txBody>
      </p:sp>
      <p:sp>
        <p:nvSpPr>
          <p:cNvPr id="3" name="Footer Placeholder 2"/>
          <p:cNvSpPr>
            <a:spLocks noGrp="1"/>
          </p:cNvSpPr>
          <p:nvPr>
            <p:ph type="ftr" sz="quarter" idx="3"/>
          </p:nvPr>
        </p:nvSpPr>
        <p:spPr>
          <a:xfrm>
            <a:off x="914400" y="6416675"/>
            <a:ext cx="5562600" cy="365125"/>
          </a:xfrm>
          <a:prstGeom prst="rect">
            <a:avLst/>
          </a:prstGeom>
        </p:spPr>
        <p:txBody>
          <a:bodyPr vert="horz" anchor="b"/>
          <a:lstStyle>
            <a:lvl1pPr algn="r" eaLnBrk="1" latinLnBrk="0" hangingPunct="1">
              <a:defRPr kumimoji="0" sz="1100">
                <a:solidFill>
                  <a:schemeClr val="tx2"/>
                </a:solidFill>
                <a:latin typeface="Arial" charset="0"/>
                <a:cs typeface="Arial" charset="0"/>
              </a:defRPr>
            </a:lvl1pPr>
            <a:extLst/>
          </a:lstStyle>
          <a:p>
            <a:pPr>
              <a:defRPr/>
            </a:pPr>
            <a:endParaRPr lang="en-US"/>
          </a:p>
        </p:txBody>
      </p:sp>
      <p:sp>
        <p:nvSpPr>
          <p:cNvPr id="23" name="Slide Number Placeholder 22"/>
          <p:cNvSpPr>
            <a:spLocks noGrp="1"/>
          </p:cNvSpPr>
          <p:nvPr>
            <p:ph type="sldNum" sz="quarter" idx="4"/>
          </p:nvPr>
        </p:nvSpPr>
        <p:spPr>
          <a:xfrm>
            <a:off x="8610600" y="6416675"/>
            <a:ext cx="457200" cy="365125"/>
          </a:xfrm>
          <a:prstGeom prst="rect">
            <a:avLst/>
          </a:prstGeom>
        </p:spPr>
        <p:txBody>
          <a:bodyPr vert="horz" wrap="square" lIns="91440" tIns="45720" rIns="91440" bIns="45720" numCol="1" anchor="b" anchorCtr="0" compatLnSpc="1">
            <a:prstTxWarp prst="textNoShape">
              <a:avLst/>
            </a:prstTxWarp>
          </a:bodyPr>
          <a:lstStyle>
            <a:lvl1pPr eaLnBrk="1" hangingPunct="1">
              <a:defRPr sz="1200">
                <a:solidFill>
                  <a:schemeClr val="tx2"/>
                </a:solidFill>
              </a:defRPr>
            </a:lvl1pPr>
          </a:lstStyle>
          <a:p>
            <a:fld id="{D5F80483-B026-4B03-9512-B0FD4CAA2DE8}" type="slidenum">
              <a:rPr lang="en-US" altLang="en-US"/>
              <a:pPr/>
              <a:t>‹#›</a:t>
            </a:fld>
            <a:endParaRPr lang="en-US" altLang="en-US"/>
          </a:p>
        </p:txBody>
      </p:sp>
    </p:spTree>
  </p:cSld>
  <p:clrMap bg1="dk1" tx1="lt1" bg2="dk2" tx2="lt2" accent1="accent1" accent2="accent2" accent3="accent3" accent4="accent4" accent5="accent5" accent6="accent6" hlink="hlink" folHlink="folHlink"/>
  <p:sldLayoutIdLst>
    <p:sldLayoutId id="2147483872" r:id="rId1"/>
    <p:sldLayoutId id="2147483867" r:id="rId2"/>
    <p:sldLayoutId id="2147483873" r:id="rId3"/>
    <p:sldLayoutId id="2147483874" r:id="rId4"/>
    <p:sldLayoutId id="2147483875" r:id="rId5"/>
    <p:sldLayoutId id="2147483868" r:id="rId6"/>
    <p:sldLayoutId id="2147483876" r:id="rId7"/>
    <p:sldLayoutId id="2147483869" r:id="rId8"/>
    <p:sldLayoutId id="2147483877" r:id="rId9"/>
    <p:sldLayoutId id="2147483870" r:id="rId10"/>
    <p:sldLayoutId id="2147483871" r:id="rId11"/>
    <p:sldLayoutId id="2147483878" r:id="rId12"/>
  </p:sldLayoutIdLst>
  <p:transition>
    <p:wipe dir="d"/>
  </p:transition>
  <p:txStyles>
    <p:titleStyle>
      <a:lvl1pPr algn="l" rtl="0" eaLnBrk="0" fontAlgn="base" hangingPunct="0">
        <a:spcBef>
          <a:spcPct val="0"/>
        </a:spcBef>
        <a:spcAft>
          <a:spcPct val="0"/>
        </a:spcAft>
        <a:defRPr sz="4000" kern="1200" spc="-100">
          <a:solidFill>
            <a:srgbClr val="C1EEFF"/>
          </a:solidFill>
          <a:latin typeface="+mj-lt"/>
          <a:ea typeface="+mj-ea"/>
          <a:cs typeface="+mj-cs"/>
        </a:defRPr>
      </a:lvl1pPr>
      <a:lvl2pPr algn="l" rtl="0" eaLnBrk="0" fontAlgn="base" hangingPunct="0">
        <a:spcBef>
          <a:spcPct val="0"/>
        </a:spcBef>
        <a:spcAft>
          <a:spcPct val="0"/>
        </a:spcAft>
        <a:defRPr sz="4000">
          <a:solidFill>
            <a:srgbClr val="C1EEFF"/>
          </a:solidFill>
          <a:latin typeface="Consolas" pitchFamily="49" charset="0"/>
        </a:defRPr>
      </a:lvl2pPr>
      <a:lvl3pPr algn="l" rtl="0" eaLnBrk="0" fontAlgn="base" hangingPunct="0">
        <a:spcBef>
          <a:spcPct val="0"/>
        </a:spcBef>
        <a:spcAft>
          <a:spcPct val="0"/>
        </a:spcAft>
        <a:defRPr sz="4000">
          <a:solidFill>
            <a:srgbClr val="C1EEFF"/>
          </a:solidFill>
          <a:latin typeface="Consolas" pitchFamily="49" charset="0"/>
        </a:defRPr>
      </a:lvl3pPr>
      <a:lvl4pPr algn="l" rtl="0" eaLnBrk="0" fontAlgn="base" hangingPunct="0">
        <a:spcBef>
          <a:spcPct val="0"/>
        </a:spcBef>
        <a:spcAft>
          <a:spcPct val="0"/>
        </a:spcAft>
        <a:defRPr sz="4000">
          <a:solidFill>
            <a:srgbClr val="C1EEFF"/>
          </a:solidFill>
          <a:latin typeface="Consolas" pitchFamily="49" charset="0"/>
        </a:defRPr>
      </a:lvl4pPr>
      <a:lvl5pPr algn="l" rtl="0" eaLnBrk="0" fontAlgn="base" hangingPunct="0">
        <a:spcBef>
          <a:spcPct val="0"/>
        </a:spcBef>
        <a:spcAft>
          <a:spcPct val="0"/>
        </a:spcAft>
        <a:defRPr sz="4000">
          <a:solidFill>
            <a:srgbClr val="C1EEFF"/>
          </a:solidFill>
          <a:latin typeface="Consolas" pitchFamily="49" charset="0"/>
        </a:defRPr>
      </a:lvl5pPr>
      <a:lvl6pPr marL="457200" algn="l" rtl="0" fontAlgn="base">
        <a:spcBef>
          <a:spcPct val="0"/>
        </a:spcBef>
        <a:spcAft>
          <a:spcPct val="0"/>
        </a:spcAft>
        <a:defRPr sz="4000">
          <a:solidFill>
            <a:srgbClr val="C1EEFF"/>
          </a:solidFill>
          <a:latin typeface="Consolas" pitchFamily="49" charset="0"/>
        </a:defRPr>
      </a:lvl6pPr>
      <a:lvl7pPr marL="914400" algn="l" rtl="0" fontAlgn="base">
        <a:spcBef>
          <a:spcPct val="0"/>
        </a:spcBef>
        <a:spcAft>
          <a:spcPct val="0"/>
        </a:spcAft>
        <a:defRPr sz="4000">
          <a:solidFill>
            <a:srgbClr val="C1EEFF"/>
          </a:solidFill>
          <a:latin typeface="Consolas" pitchFamily="49" charset="0"/>
        </a:defRPr>
      </a:lvl7pPr>
      <a:lvl8pPr marL="1371600" algn="l" rtl="0" fontAlgn="base">
        <a:spcBef>
          <a:spcPct val="0"/>
        </a:spcBef>
        <a:spcAft>
          <a:spcPct val="0"/>
        </a:spcAft>
        <a:defRPr sz="4000">
          <a:solidFill>
            <a:srgbClr val="C1EEFF"/>
          </a:solidFill>
          <a:latin typeface="Consolas" pitchFamily="49" charset="0"/>
        </a:defRPr>
      </a:lvl8pPr>
      <a:lvl9pPr marL="1828800" algn="l" rtl="0" fontAlgn="base">
        <a:spcBef>
          <a:spcPct val="0"/>
        </a:spcBef>
        <a:spcAft>
          <a:spcPct val="0"/>
        </a:spcAft>
        <a:defRPr sz="4000">
          <a:solidFill>
            <a:srgbClr val="C1EEFF"/>
          </a:solidFill>
          <a:latin typeface="Consolas" pitchFamily="49" charset="0"/>
        </a:defRPr>
      </a:lvl9pPr>
      <a:extLst/>
    </p:titleStyle>
    <p:bodyStyle>
      <a:lvl1pPr marL="411163" indent="-342900" algn="l" rtl="0" eaLnBrk="0" fontAlgn="base" hangingPunct="0">
        <a:spcBef>
          <a:spcPts val="700"/>
        </a:spcBef>
        <a:spcAft>
          <a:spcPct val="0"/>
        </a:spcAft>
        <a:buClr>
          <a:schemeClr val="tx2"/>
        </a:buClr>
        <a:buSzPct val="95000"/>
        <a:buFont typeface="Wingdings" panose="05000000000000000000" pitchFamily="2" charset="2"/>
        <a:buChar char=""/>
        <a:defRPr sz="3000" kern="1200">
          <a:solidFill>
            <a:schemeClr val="tx1"/>
          </a:solidFill>
          <a:latin typeface="+mn-lt"/>
          <a:ea typeface="+mn-ea"/>
          <a:cs typeface="+mn-cs"/>
        </a:defRPr>
      </a:lvl1pPr>
      <a:lvl2pPr marL="739775" indent="-285750" algn="l" rtl="0" eaLnBrk="0" fontAlgn="base" hangingPunct="0">
        <a:spcBef>
          <a:spcPct val="20000"/>
        </a:spcBef>
        <a:spcAft>
          <a:spcPct val="0"/>
        </a:spcAft>
        <a:buClr>
          <a:schemeClr val="accent2"/>
        </a:buClr>
        <a:buSzPct val="90000"/>
        <a:buFont typeface="Wingdings" panose="05000000000000000000" pitchFamily="2" charset="2"/>
        <a:buChar char=""/>
        <a:defRPr sz="2600" kern="1200">
          <a:solidFill>
            <a:schemeClr val="tx1"/>
          </a:solidFill>
          <a:latin typeface="+mn-lt"/>
          <a:ea typeface="+mn-ea"/>
          <a:cs typeface="+mn-cs"/>
        </a:defRPr>
      </a:lvl2pPr>
      <a:lvl3pPr marL="995363" indent="-228600" algn="l" rtl="0" eaLnBrk="0" fontAlgn="base" hangingPunct="0">
        <a:spcBef>
          <a:spcPct val="20000"/>
        </a:spcBef>
        <a:spcAft>
          <a:spcPct val="0"/>
        </a:spcAft>
        <a:buClr>
          <a:schemeClr val="accent2"/>
        </a:buClr>
        <a:buFont typeface="Wingdings 2" panose="05020102010507070707" pitchFamily="18" charset="2"/>
        <a:buChar char=""/>
        <a:defRPr sz="2400" kern="1200">
          <a:solidFill>
            <a:schemeClr val="tx1"/>
          </a:solidFill>
          <a:latin typeface="+mn-lt"/>
          <a:ea typeface="+mn-ea"/>
          <a:cs typeface="+mn-cs"/>
        </a:defRPr>
      </a:lvl3pPr>
      <a:lvl4pPr marL="1260475" indent="-228600" algn="l" rtl="0" eaLnBrk="0" fontAlgn="base" hangingPunct="0">
        <a:spcBef>
          <a:spcPct val="20000"/>
        </a:spcBef>
        <a:spcAft>
          <a:spcPct val="0"/>
        </a:spcAft>
        <a:buClr>
          <a:srgbClr val="FEB80A"/>
        </a:buClr>
        <a:buFont typeface="Wingdings 3" panose="05040102010807070707" pitchFamily="18" charset="2"/>
        <a:buChar char=""/>
        <a:defRPr sz="2200" kern="1200">
          <a:solidFill>
            <a:schemeClr val="tx1"/>
          </a:solidFill>
          <a:latin typeface="+mn-lt"/>
          <a:ea typeface="+mn-ea"/>
          <a:cs typeface="+mn-cs"/>
        </a:defRPr>
      </a:lvl4pPr>
      <a:lvl5pPr marL="1481138" indent="-209550" algn="l" rtl="0" eaLnBrk="0" fontAlgn="base" hangingPunct="0">
        <a:spcBef>
          <a:spcPct val="20000"/>
        </a:spcBef>
        <a:spcAft>
          <a:spcPct val="0"/>
        </a:spcAft>
        <a:buClr>
          <a:srgbClr val="FEB80A"/>
        </a:buClr>
        <a:buFont typeface="Wingdings 2" panose="05020102010507070707" pitchFamily="18" charset="2"/>
        <a:buChar char=""/>
        <a:defRPr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12.xml"/><Relationship Id="rId7" Type="http://schemas.openxmlformats.org/officeDocument/2006/relationships/image" Target="../media/image3.png"/><Relationship Id="rId2" Type="http://schemas.openxmlformats.org/officeDocument/2006/relationships/audio" Target="file://localhost/C:/Users/HP_Administrator/AppData/Local/Microsoft/Windows/Temporary%20Internet%20Files/Content.IE5/FIQQO326/MSj04310530000%5B1%5D.wav" TargetMode="External"/><Relationship Id="rId1" Type="http://schemas.microsoft.com/office/2007/relationships/media" Target="file://localhost/C:/Users/HP_Administrator/AppData/Local/Microsoft/Windows/Temporary%20Internet%20Files/Content.IE5/FIQQO326/MSj04310530000%5B1%5D.wav" TargetMode="External"/><Relationship Id="rId6" Type="http://schemas.openxmlformats.org/officeDocument/2006/relationships/image" Target="../media/image2.wmf"/><Relationship Id="rId5" Type="http://schemas.openxmlformats.org/officeDocument/2006/relationships/audio" Target="../media/audio1.wav"/><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8" Type="http://schemas.openxmlformats.org/officeDocument/2006/relationships/image" Target="../media/image2.wmf"/><Relationship Id="rId3" Type="http://schemas.microsoft.com/office/2007/relationships/media" Target="../media/media1.wav"/><Relationship Id="rId7" Type="http://schemas.openxmlformats.org/officeDocument/2006/relationships/audio" Target="../media/audio2.wav"/><Relationship Id="rId2" Type="http://schemas.openxmlformats.org/officeDocument/2006/relationships/audio" Target="file://localhost/C:/Users/HP_Administrator/AppData/Local/Microsoft/Windows/Temporary%20Internet%20Files/Content.IE5/LC59FEMU/MSj03885980000%5B1%5D.wav" TargetMode="External"/><Relationship Id="rId1" Type="http://schemas.microsoft.com/office/2007/relationships/media" Target="file://localhost/C:/Users/HP_Administrator/AppData/Local/Microsoft/Windows/Temporary%20Internet%20Files/Content.IE5/LC59FEMU/MSj03885980000%5B1%5D.wav" TargetMode="External"/><Relationship Id="rId6" Type="http://schemas.openxmlformats.org/officeDocument/2006/relationships/notesSlide" Target="../notesSlides/notesSlide2.xml"/><Relationship Id="rId11" Type="http://schemas.openxmlformats.org/officeDocument/2006/relationships/image" Target="../media/image6.png"/><Relationship Id="rId5" Type="http://schemas.openxmlformats.org/officeDocument/2006/relationships/slideLayout" Target="../slideLayouts/slideLayout2.xml"/><Relationship Id="rId10" Type="http://schemas.openxmlformats.org/officeDocument/2006/relationships/image" Target="../media/image5.png"/><Relationship Id="rId4" Type="http://schemas.openxmlformats.org/officeDocument/2006/relationships/audio" Target="../media/media1.wav"/><Relationship Id="rId9"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2.w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7" Type="http://schemas.openxmlformats.org/officeDocument/2006/relationships/image" Target="../media/image13.jpeg"/><Relationship Id="rId2" Type="http://schemas.openxmlformats.org/officeDocument/2006/relationships/image" Target="../media/image8.jpeg"/><Relationship Id="rId1" Type="http://schemas.openxmlformats.org/officeDocument/2006/relationships/slideLayout" Target="../slideLayouts/slideLayout2.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5.xml.rels><?xml version="1.0" encoding="UTF-8" standalone="yes"?>
<Relationships xmlns="http://schemas.openxmlformats.org/package/2006/relationships"><Relationship Id="rId3" Type="http://schemas.openxmlformats.org/officeDocument/2006/relationships/image" Target="../media/image15.jpeg"/><Relationship Id="rId7" Type="http://schemas.openxmlformats.org/officeDocument/2006/relationships/image" Target="../media/image19.jpeg"/><Relationship Id="rId2" Type="http://schemas.openxmlformats.org/officeDocument/2006/relationships/image" Target="../media/image14.jpeg"/><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slideLayout" Target="../slideLayouts/slideLayout2.xml"/><Relationship Id="rId7" Type="http://schemas.openxmlformats.org/officeDocument/2006/relationships/image" Target="../media/image21.gif"/><Relationship Id="rId2" Type="http://schemas.openxmlformats.org/officeDocument/2006/relationships/audio" Target="../media/media2.wav"/><Relationship Id="rId1" Type="http://schemas.microsoft.com/office/2007/relationships/media" Target="../media/media2.wav"/><Relationship Id="rId6" Type="http://schemas.openxmlformats.org/officeDocument/2006/relationships/image" Target="../media/image3.png"/><Relationship Id="rId5" Type="http://schemas.openxmlformats.org/officeDocument/2006/relationships/image" Target="../media/image2.wmf"/><Relationship Id="rId4" Type="http://schemas.openxmlformats.org/officeDocument/2006/relationships/notesSlide" Target="../notesSlides/notesSlide3.xml"/><Relationship Id="rId9" Type="http://schemas.openxmlformats.org/officeDocument/2006/relationships/image" Target="../media/image23.png"/></Relationships>
</file>

<file path=ppt/slides/_rels/slide8.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slideLayout" Target="../slideLayouts/slideLayout2.xml"/><Relationship Id="rId7" Type="http://schemas.openxmlformats.org/officeDocument/2006/relationships/image" Target="../media/image24.jpeg"/><Relationship Id="rId2" Type="http://schemas.openxmlformats.org/officeDocument/2006/relationships/audio" Target="../media/media3.wav"/><Relationship Id="rId1" Type="http://schemas.microsoft.com/office/2007/relationships/media" Target="../media/media3.wav"/><Relationship Id="rId6" Type="http://schemas.openxmlformats.org/officeDocument/2006/relationships/image" Target="../media/image3.png"/><Relationship Id="rId11" Type="http://schemas.openxmlformats.org/officeDocument/2006/relationships/image" Target="../media/image28.png"/><Relationship Id="rId5" Type="http://schemas.openxmlformats.org/officeDocument/2006/relationships/image" Target="../media/image2.wmf"/><Relationship Id="rId10" Type="http://schemas.openxmlformats.org/officeDocument/2006/relationships/image" Target="../media/image27.png"/><Relationship Id="rId4" Type="http://schemas.openxmlformats.org/officeDocument/2006/relationships/notesSlide" Target="../notesSlides/notesSlide4.xml"/><Relationship Id="rId9" Type="http://schemas.openxmlformats.org/officeDocument/2006/relationships/image" Target="../media/image26.jpeg"/></Relationships>
</file>

<file path=ppt/slides/_rels/slide9.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slideLayout" Target="../slideLayouts/slideLayout1.xml"/><Relationship Id="rId7" Type="http://schemas.openxmlformats.org/officeDocument/2006/relationships/image" Target="../media/image29.jpeg"/><Relationship Id="rId2" Type="http://schemas.openxmlformats.org/officeDocument/2006/relationships/audio" Target="file://localhost/C:/Users/HP_Administrator/AppData/Local/Microsoft/Windows/Temporary%20Internet%20Files/Content.IE5/M0LVZA54/MSj04310720000%5B1%5D.wav" TargetMode="External"/><Relationship Id="rId1" Type="http://schemas.microsoft.com/office/2007/relationships/media" Target="file://localhost/C:/Users/HP_Administrator/AppData/Local/Microsoft/Windows/Temporary%20Internet%20Files/Content.IE5/M0LVZA54/MSj04310720000%5B1%5D.wav" TargetMode="External"/><Relationship Id="rId6" Type="http://schemas.openxmlformats.org/officeDocument/2006/relationships/image" Target="../media/image3.png"/><Relationship Id="rId5" Type="http://schemas.openxmlformats.org/officeDocument/2006/relationships/image" Target="../media/image2.wmf"/><Relationship Id="rId4" Type="http://schemas.openxmlformats.org/officeDocument/2006/relationships/notesSlide" Target="../notesSlides/notesSlide5.xml"/></Relationships>
</file>

<file path=ppt/slides/_rels/slide10.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slideLayout" Target="../slideLayouts/slideLayout2.xml"/><Relationship Id="rId7" Type="http://schemas.openxmlformats.org/officeDocument/2006/relationships/image" Target="../media/image31.jpeg"/><Relationship Id="rId2" Type="http://schemas.openxmlformats.org/officeDocument/2006/relationships/audio" Target="../media/media4.wav"/><Relationship Id="rId1" Type="http://schemas.microsoft.com/office/2007/relationships/media" Target="../media/media4.wav"/><Relationship Id="rId6" Type="http://schemas.openxmlformats.org/officeDocument/2006/relationships/image" Target="../media/image3.png"/><Relationship Id="rId5" Type="http://schemas.openxmlformats.org/officeDocument/2006/relationships/image" Target="../media/image2.wmf"/><Relationship Id="rId4" Type="http://schemas.openxmlformats.org/officeDocument/2006/relationships/notesSlide" Target="../notesSlides/notesSlide6.xml"/><Relationship Id="rId9" Type="http://schemas.openxmlformats.org/officeDocument/2006/relationships/image" Target="../media/image33.png"/></Relationships>
</file>

<file path=ppt/slides/_rels/slide11.xml.rels><?xml version="1.0" encoding="UTF-8" standalone="yes"?>
<Relationships xmlns="http://schemas.openxmlformats.org/package/2006/relationships"><Relationship Id="rId8" Type="http://schemas.openxmlformats.org/officeDocument/2006/relationships/image" Target="../media/image35.jpeg"/><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5.wav"/><Relationship Id="rId1" Type="http://schemas.microsoft.com/office/2007/relationships/media" Target="../media/media5.wav"/><Relationship Id="rId6" Type="http://schemas.openxmlformats.org/officeDocument/2006/relationships/image" Target="../media/image34.wmf"/><Relationship Id="rId5" Type="http://schemas.openxmlformats.org/officeDocument/2006/relationships/image" Target="../media/image2.wmf"/><Relationship Id="rId4" Type="http://schemas.openxmlformats.org/officeDocument/2006/relationships/notesSlide" Target="../notesSlides/notesSlide7.xml"/></Relationships>
</file>

<file path=ppt/slides/_rels/slide12.xml.rels><?xml version="1.0" encoding="UTF-8" standalone="yes"?>
<Relationships xmlns="http://schemas.openxmlformats.org/package/2006/relationships"><Relationship Id="rId8" Type="http://schemas.openxmlformats.org/officeDocument/2006/relationships/image" Target="../media/image37.jpeg"/><Relationship Id="rId3" Type="http://schemas.openxmlformats.org/officeDocument/2006/relationships/slideLayout" Target="../slideLayouts/slideLayout2.xml"/><Relationship Id="rId7" Type="http://schemas.openxmlformats.org/officeDocument/2006/relationships/image" Target="../media/image36.jpeg"/><Relationship Id="rId2" Type="http://schemas.openxmlformats.org/officeDocument/2006/relationships/audio" Target="../media/media6.wav"/><Relationship Id="rId1" Type="http://schemas.microsoft.com/office/2007/relationships/media" Target="../media/media6.wav"/><Relationship Id="rId6" Type="http://schemas.openxmlformats.org/officeDocument/2006/relationships/image" Target="../media/image3.png"/><Relationship Id="rId5" Type="http://schemas.openxmlformats.org/officeDocument/2006/relationships/image" Target="../media/image2.wmf"/><Relationship Id="rId4" Type="http://schemas.openxmlformats.org/officeDocument/2006/relationships/notesSlide" Target="../notesSlides/notesSlide8.xml"/></Relationships>
</file>

<file path=ppt/slides/_rels/slide13.xml.rels><?xml version="1.0" encoding="UTF-8" standalone="yes"?>
<Relationships xmlns="http://schemas.openxmlformats.org/package/2006/relationships"><Relationship Id="rId8" Type="http://schemas.openxmlformats.org/officeDocument/2006/relationships/image" Target="../media/image38.wmf"/><Relationship Id="rId3" Type="http://schemas.microsoft.com/office/2007/relationships/media" Target="../media/media8.wav"/><Relationship Id="rId7" Type="http://schemas.openxmlformats.org/officeDocument/2006/relationships/image" Target="../media/image2.wmf"/><Relationship Id="rId12" Type="http://schemas.openxmlformats.org/officeDocument/2006/relationships/image" Target="../media/image41.png"/><Relationship Id="rId2" Type="http://schemas.openxmlformats.org/officeDocument/2006/relationships/audio" Target="../media/media7.wav"/><Relationship Id="rId1" Type="http://schemas.microsoft.com/office/2007/relationships/media" Target="../media/media7.wav"/><Relationship Id="rId6" Type="http://schemas.openxmlformats.org/officeDocument/2006/relationships/notesSlide" Target="../notesSlides/notesSlide9.xml"/><Relationship Id="rId11" Type="http://schemas.openxmlformats.org/officeDocument/2006/relationships/image" Target="../media/image40.jpeg"/><Relationship Id="rId5" Type="http://schemas.openxmlformats.org/officeDocument/2006/relationships/slideLayout" Target="../slideLayouts/slideLayout2.xml"/><Relationship Id="rId10" Type="http://schemas.openxmlformats.org/officeDocument/2006/relationships/image" Target="../media/image39.jpeg"/><Relationship Id="rId4" Type="http://schemas.openxmlformats.org/officeDocument/2006/relationships/audio" Target="../media/media8.wav"/><Relationship Id="rId9" Type="http://schemas.openxmlformats.org/officeDocument/2006/relationships/image" Target="../media/image3.png"/></Relationships>
</file>

<file path=ppt/slides/_rels/slide14.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slideLayout" Target="../slideLayouts/slideLayout1.xml"/><Relationship Id="rId7" Type="http://schemas.openxmlformats.org/officeDocument/2006/relationships/image" Target="../media/image42.jpeg"/><Relationship Id="rId2" Type="http://schemas.openxmlformats.org/officeDocument/2006/relationships/audio" Target="../media/media1.wav"/><Relationship Id="rId1" Type="http://schemas.microsoft.com/office/2007/relationships/media" Target="../media/media1.wav"/><Relationship Id="rId6" Type="http://schemas.openxmlformats.org/officeDocument/2006/relationships/image" Target="../media/image3.png"/><Relationship Id="rId5" Type="http://schemas.openxmlformats.org/officeDocument/2006/relationships/image" Target="../media/image2.wmf"/><Relationship Id="rId4" Type="http://schemas.openxmlformats.org/officeDocument/2006/relationships/notesSlide" Target="../notesSlides/notesSlide10.xml"/></Relationships>
</file>

<file path=ppt/slides/_rels/slide15.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audio" Target="../media/media9.wav"/><Relationship Id="rId1" Type="http://schemas.microsoft.com/office/2007/relationships/media" Target="../media/media9.wav"/><Relationship Id="rId6" Type="http://schemas.openxmlformats.org/officeDocument/2006/relationships/image" Target="../media/image44.png"/><Relationship Id="rId5" Type="http://schemas.openxmlformats.org/officeDocument/2006/relationships/image" Target="../media/image2.wmf"/><Relationship Id="rId10" Type="http://schemas.openxmlformats.org/officeDocument/2006/relationships/image" Target="../media/image47.png"/><Relationship Id="rId4" Type="http://schemas.openxmlformats.org/officeDocument/2006/relationships/notesSlide" Target="../notesSlides/notesSlide11.xml"/><Relationship Id="rId9" Type="http://schemas.openxmlformats.org/officeDocument/2006/relationships/image" Target="../media/image46.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48.png"/><Relationship Id="rId2" Type="http://schemas.openxmlformats.org/officeDocument/2006/relationships/audio" Target="file://localhost/C:/Users/HP_Administrator/AppData/Local/Microsoft/Windows/Temporary%20Internet%20Files/Content.IE5/M0LVZA54/MSj04310690000%5B1%5D.wav" TargetMode="External"/><Relationship Id="rId1" Type="http://schemas.microsoft.com/office/2007/relationships/media" Target="file://localhost/C:/Users/HP_Administrator/AppData/Local/Microsoft/Windows/Temporary%20Internet%20Files/Content.IE5/M0LVZA54/MSj04310690000%5B1%5D.wav" TargetMode="External"/><Relationship Id="rId6" Type="http://schemas.openxmlformats.org/officeDocument/2006/relationships/image" Target="../media/image3.png"/><Relationship Id="rId5" Type="http://schemas.openxmlformats.org/officeDocument/2006/relationships/image" Target="../media/image2.wmf"/><Relationship Id="rId4" Type="http://schemas.openxmlformats.org/officeDocument/2006/relationships/notesSlide" Target="../notesSlides/notesSlide12.xml"/></Relationships>
</file>

<file path=ppt/slides/_rels/slide17.xml.rels><?xml version="1.0" encoding="UTF-8" standalone="yes"?>
<Relationships xmlns="http://schemas.openxmlformats.org/package/2006/relationships"><Relationship Id="rId8" Type="http://schemas.openxmlformats.org/officeDocument/2006/relationships/image" Target="../media/image50.jpeg"/><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audio" Target="../media/media10.wav"/><Relationship Id="rId1" Type="http://schemas.microsoft.com/office/2007/relationships/media" Target="../media/media10.wav"/><Relationship Id="rId6" Type="http://schemas.openxmlformats.org/officeDocument/2006/relationships/image" Target="../media/image49.wmf"/><Relationship Id="rId5" Type="http://schemas.openxmlformats.org/officeDocument/2006/relationships/image" Target="../media/image2.wmf"/><Relationship Id="rId4" Type="http://schemas.openxmlformats.org/officeDocument/2006/relationships/notesSlide" Target="../notesSlides/notesSlide13.xml"/><Relationship Id="rId9" Type="http://schemas.openxmlformats.org/officeDocument/2006/relationships/image" Target="../media/image51.png"/></Relationships>
</file>

<file path=ppt/slides/_rels/slide18.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slideLayout" Target="../slideLayouts/slideLayout1.xml"/><Relationship Id="rId7" Type="http://schemas.openxmlformats.org/officeDocument/2006/relationships/image" Target="../media/image52.png"/><Relationship Id="rId2" Type="http://schemas.openxmlformats.org/officeDocument/2006/relationships/audio" Target="../media/media11.wav"/><Relationship Id="rId1" Type="http://schemas.microsoft.com/office/2007/relationships/media" Target="../media/media11.wav"/><Relationship Id="rId6" Type="http://schemas.openxmlformats.org/officeDocument/2006/relationships/image" Target="../media/image3.png"/><Relationship Id="rId5" Type="http://schemas.openxmlformats.org/officeDocument/2006/relationships/image" Target="../media/image2.wmf"/><Relationship Id="rId4" Type="http://schemas.openxmlformats.org/officeDocument/2006/relationships/notesSlide" Target="../notesSlides/notesSlide14.xml"/></Relationships>
</file>

<file path=ppt/slides/_rels/slide19.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slideLayout" Target="../slideLayouts/slideLayout1.xml"/><Relationship Id="rId7" Type="http://schemas.openxmlformats.org/officeDocument/2006/relationships/image" Target="../media/image54.jpeg"/><Relationship Id="rId2" Type="http://schemas.openxmlformats.org/officeDocument/2006/relationships/audio" Target="../media/media12.wav"/><Relationship Id="rId1" Type="http://schemas.microsoft.com/office/2007/relationships/media" Target="../media/media12.wav"/><Relationship Id="rId6" Type="http://schemas.openxmlformats.org/officeDocument/2006/relationships/image" Target="../media/image3.png"/><Relationship Id="rId5" Type="http://schemas.openxmlformats.org/officeDocument/2006/relationships/image" Target="../media/image2.wmf"/><Relationship Id="rId4" Type="http://schemas.openxmlformats.org/officeDocument/2006/relationships/notesSlide" Target="../notesSlides/notesSlide15.xml"/></Relationships>
</file>

<file path=ppt/slides/_rels/slide20.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slideLayout" Target="../slideLayouts/slideLayout1.xml"/><Relationship Id="rId7" Type="http://schemas.openxmlformats.org/officeDocument/2006/relationships/image" Target="../media/image56.gif"/><Relationship Id="rId2" Type="http://schemas.openxmlformats.org/officeDocument/2006/relationships/audio" Target="file://localhost/C:/Users/HP_Administrator/AppData/Local/Microsoft/Windows/Temporary%20Internet%20Files/Content.IE5/LC59FEMU/MSj04310550000%5B1%5D.wav" TargetMode="External"/><Relationship Id="rId1" Type="http://schemas.microsoft.com/office/2007/relationships/media" Target="file://localhost/C:/Users/HP_Administrator/AppData/Local/Microsoft/Windows/Temporary%20Internet%20Files/Content.IE5/LC59FEMU/MSj04310550000%5B1%5D.wav" TargetMode="External"/><Relationship Id="rId6" Type="http://schemas.openxmlformats.org/officeDocument/2006/relationships/image" Target="../media/image3.png"/><Relationship Id="rId5" Type="http://schemas.openxmlformats.org/officeDocument/2006/relationships/image" Target="../media/image2.wmf"/><Relationship Id="rId4" Type="http://schemas.openxmlformats.org/officeDocument/2006/relationships/notesSlide" Target="../notesSlides/notesSlide16.xml"/></Relationships>
</file>

<file path=ppt/slides/_rels/slide21.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slideLayout" Target="../slideLayouts/slideLayout1.xml"/><Relationship Id="rId7" Type="http://schemas.openxmlformats.org/officeDocument/2006/relationships/image" Target="../media/image58.jpeg"/><Relationship Id="rId2" Type="http://schemas.openxmlformats.org/officeDocument/2006/relationships/audio" Target="../media/media13.wav"/><Relationship Id="rId1" Type="http://schemas.microsoft.com/office/2007/relationships/media" Target="../media/media13.wav"/><Relationship Id="rId6" Type="http://schemas.openxmlformats.org/officeDocument/2006/relationships/image" Target="../media/image3.png"/><Relationship Id="rId5" Type="http://schemas.openxmlformats.org/officeDocument/2006/relationships/image" Target="../media/image2.wmf"/><Relationship Id="rId4" Type="http://schemas.openxmlformats.org/officeDocument/2006/relationships/notesSlide" Target="../notesSlides/notesSlide17.xml"/></Relationships>
</file>

<file path=ppt/slides/_rels/slide22.xml.rels><?xml version="1.0" encoding="UTF-8" standalone="yes"?>
<Relationships xmlns="http://schemas.openxmlformats.org/package/2006/relationships"><Relationship Id="rId8" Type="http://schemas.openxmlformats.org/officeDocument/2006/relationships/notesSlide" Target="../notesSlides/notesSlide18.xml"/><Relationship Id="rId13" Type="http://schemas.openxmlformats.org/officeDocument/2006/relationships/image" Target="../media/image62.png"/><Relationship Id="rId3" Type="http://schemas.microsoft.com/office/2007/relationships/media" Target="../media/media15.wav"/><Relationship Id="rId7" Type="http://schemas.openxmlformats.org/officeDocument/2006/relationships/slideLayout" Target="../slideLayouts/slideLayout1.xml"/><Relationship Id="rId12" Type="http://schemas.openxmlformats.org/officeDocument/2006/relationships/image" Target="../media/image61.png"/><Relationship Id="rId2" Type="http://schemas.openxmlformats.org/officeDocument/2006/relationships/audio" Target="../media/media14.wav"/><Relationship Id="rId1" Type="http://schemas.microsoft.com/office/2007/relationships/media" Target="../media/media14.wav"/><Relationship Id="rId6" Type="http://schemas.openxmlformats.org/officeDocument/2006/relationships/audio" Target="../media/media16.wav"/><Relationship Id="rId11" Type="http://schemas.openxmlformats.org/officeDocument/2006/relationships/image" Target="../media/image60.png"/><Relationship Id="rId5" Type="http://schemas.microsoft.com/office/2007/relationships/media" Target="../media/media16.wav"/><Relationship Id="rId10" Type="http://schemas.openxmlformats.org/officeDocument/2006/relationships/image" Target="../media/image3.png"/><Relationship Id="rId4" Type="http://schemas.openxmlformats.org/officeDocument/2006/relationships/audio" Target="../media/media15.wav"/><Relationship Id="rId9" Type="http://schemas.openxmlformats.org/officeDocument/2006/relationships/image" Target="../media/image2.wmf"/></Relationships>
</file>

<file path=ppt/slides/_rels/slide23.xml.rels><?xml version="1.0" encoding="UTF-8" standalone="yes"?>
<Relationships xmlns="http://schemas.openxmlformats.org/package/2006/relationships"><Relationship Id="rId8" Type="http://schemas.openxmlformats.org/officeDocument/2006/relationships/image" Target="../media/image64.png"/><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audio" Target="../media/media17.wav"/><Relationship Id="rId1" Type="http://schemas.microsoft.com/office/2007/relationships/media" Target="../media/media17.wav"/><Relationship Id="rId6" Type="http://schemas.openxmlformats.org/officeDocument/2006/relationships/image" Target="../media/image63.wmf"/><Relationship Id="rId5" Type="http://schemas.openxmlformats.org/officeDocument/2006/relationships/image" Target="../media/image2.wmf"/><Relationship Id="rId4" Type="http://schemas.openxmlformats.org/officeDocument/2006/relationships/notesSlide" Target="../notesSlides/notesSlide19.xml"/></Relationships>
</file>

<file path=ppt/slides/_rels/slide24.xml.rels><?xml version="1.0" encoding="UTF-8" standalone="yes"?>
<Relationships xmlns="http://schemas.openxmlformats.org/package/2006/relationships"><Relationship Id="rId8" Type="http://schemas.openxmlformats.org/officeDocument/2006/relationships/image" Target="../media/image67.gif"/><Relationship Id="rId3" Type="http://schemas.openxmlformats.org/officeDocument/2006/relationships/slideLayout" Target="../slideLayouts/slideLayout1.xml"/><Relationship Id="rId7" Type="http://schemas.openxmlformats.org/officeDocument/2006/relationships/image" Target="../media/image66.wmf"/><Relationship Id="rId2" Type="http://schemas.openxmlformats.org/officeDocument/2006/relationships/audio" Target="../media/media18.wav"/><Relationship Id="rId1" Type="http://schemas.microsoft.com/office/2007/relationships/media" Target="../media/media18.wav"/><Relationship Id="rId6" Type="http://schemas.openxmlformats.org/officeDocument/2006/relationships/image" Target="../media/image65.wmf"/><Relationship Id="rId5" Type="http://schemas.openxmlformats.org/officeDocument/2006/relationships/image" Target="../media/image2.wmf"/><Relationship Id="rId4" Type="http://schemas.openxmlformats.org/officeDocument/2006/relationships/notesSlide" Target="../notesSlides/notesSlide20.xml"/><Relationship Id="rId9" Type="http://schemas.openxmlformats.org/officeDocument/2006/relationships/image" Target="../media/image3.png"/></Relationships>
</file>

<file path=ppt/slides/_rels/slide25.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slideLayout" Target="../slideLayouts/slideLayout1.xml"/><Relationship Id="rId7" Type="http://schemas.openxmlformats.org/officeDocument/2006/relationships/image" Target="../media/image68.png"/><Relationship Id="rId2" Type="http://schemas.openxmlformats.org/officeDocument/2006/relationships/audio" Target="../media/media19.wav"/><Relationship Id="rId1" Type="http://schemas.microsoft.com/office/2007/relationships/media" Target="../media/media19.wav"/><Relationship Id="rId6" Type="http://schemas.openxmlformats.org/officeDocument/2006/relationships/image" Target="../media/image3.png"/><Relationship Id="rId5" Type="http://schemas.openxmlformats.org/officeDocument/2006/relationships/image" Target="../media/image2.wmf"/><Relationship Id="rId4" Type="http://schemas.openxmlformats.org/officeDocument/2006/relationships/notesSlide" Target="../notesSlides/notesSlide21.xml"/></Relationships>
</file>

<file path=ppt/slides/_rels/slide26.xml.rels><?xml version="1.0" encoding="UTF-8" standalone="yes"?>
<Relationships xmlns="http://schemas.openxmlformats.org/package/2006/relationships"><Relationship Id="rId8" Type="http://schemas.openxmlformats.org/officeDocument/2006/relationships/image" Target="../media/image71.png"/><Relationship Id="rId3" Type="http://schemas.openxmlformats.org/officeDocument/2006/relationships/slideLayout" Target="../slideLayouts/slideLayout1.xml"/><Relationship Id="rId7" Type="http://schemas.openxmlformats.org/officeDocument/2006/relationships/image" Target="../media/image70.png"/><Relationship Id="rId2" Type="http://schemas.openxmlformats.org/officeDocument/2006/relationships/audio" Target="../media/media20.wav"/><Relationship Id="rId1" Type="http://schemas.microsoft.com/office/2007/relationships/media" Target="../media/media20.wav"/><Relationship Id="rId6" Type="http://schemas.openxmlformats.org/officeDocument/2006/relationships/image" Target="../media/image3.png"/><Relationship Id="rId5" Type="http://schemas.openxmlformats.org/officeDocument/2006/relationships/image" Target="../media/image2.wmf"/><Relationship Id="rId4" Type="http://schemas.openxmlformats.org/officeDocument/2006/relationships/notesSlide" Target="../notesSlides/notesSlide22.xml"/></Relationships>
</file>

<file path=ppt/slides/_rels/slide27.xml.rels><?xml version="1.0" encoding="UTF-8" standalone="yes"?>
<Relationships xmlns="http://schemas.openxmlformats.org/package/2006/relationships"><Relationship Id="rId8" Type="http://schemas.openxmlformats.org/officeDocument/2006/relationships/image" Target="../media/image3.png"/><Relationship Id="rId3" Type="http://schemas.microsoft.com/office/2007/relationships/media" Target="../media/media21.wav"/><Relationship Id="rId7" Type="http://schemas.openxmlformats.org/officeDocument/2006/relationships/image" Target="../media/image2.wmf"/><Relationship Id="rId2" Type="http://schemas.openxmlformats.org/officeDocument/2006/relationships/audio" Target="file://localhost/C:/Users/HP_Administrator/AppData/Local/Microsoft/Windows/Temporary%20Internet%20Files/Content.IE5/14WCDCHN/MSj04310540000%5B1%5D.wav" TargetMode="External"/><Relationship Id="rId1" Type="http://schemas.microsoft.com/office/2007/relationships/media" Target="file://localhost/C:/Users/HP_Administrator/AppData/Local/Microsoft/Windows/Temporary%20Internet%20Files/Content.IE5/14WCDCHN/MSj04310540000%5B1%5D.wav" TargetMode="External"/><Relationship Id="rId6" Type="http://schemas.openxmlformats.org/officeDocument/2006/relationships/notesSlide" Target="../notesSlides/notesSlide23.xml"/><Relationship Id="rId5" Type="http://schemas.openxmlformats.org/officeDocument/2006/relationships/slideLayout" Target="../slideLayouts/slideLayout6.xml"/><Relationship Id="rId10" Type="http://schemas.openxmlformats.org/officeDocument/2006/relationships/image" Target="../media/image73.png"/><Relationship Id="rId4" Type="http://schemas.openxmlformats.org/officeDocument/2006/relationships/audio" Target="../media/media21.wav"/><Relationship Id="rId9" Type="http://schemas.openxmlformats.org/officeDocument/2006/relationships/image" Target="../media/image72.png"/></Relationships>
</file>

<file path=ppt/slides/_rels/slide28.xml.rels><?xml version="1.0" encoding="UTF-8" standalone="yes"?>
<Relationships xmlns="http://schemas.openxmlformats.org/package/2006/relationships"><Relationship Id="rId8" Type="http://schemas.openxmlformats.org/officeDocument/2006/relationships/image" Target="../media/image75.gif"/><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audio" Target="../media/media22.wav"/><Relationship Id="rId1" Type="http://schemas.microsoft.com/office/2007/relationships/media" Target="../media/media22.wav"/><Relationship Id="rId6" Type="http://schemas.openxmlformats.org/officeDocument/2006/relationships/image" Target="../media/image74.wmf"/><Relationship Id="rId5" Type="http://schemas.openxmlformats.org/officeDocument/2006/relationships/image" Target="../media/image2.wmf"/><Relationship Id="rId4" Type="http://schemas.openxmlformats.org/officeDocument/2006/relationships/notesSlide" Target="../notesSlides/notesSlide24.xml"/><Relationship Id="rId9" Type="http://schemas.openxmlformats.org/officeDocument/2006/relationships/image" Target="../media/image76.png"/></Relationships>
</file>

<file path=ppt/slides/_rels/slide29.xml.rels><?xml version="1.0" encoding="UTF-8" standalone="yes"?>
<Relationships xmlns="http://schemas.openxmlformats.org/package/2006/relationships"><Relationship Id="rId8" Type="http://schemas.openxmlformats.org/officeDocument/2006/relationships/image" Target="../media/image78.jpeg"/><Relationship Id="rId3" Type="http://schemas.openxmlformats.org/officeDocument/2006/relationships/slideLayout" Target="../slideLayouts/slideLayout1.xml"/><Relationship Id="rId7" Type="http://schemas.openxmlformats.org/officeDocument/2006/relationships/image" Target="../media/image77.jpeg"/><Relationship Id="rId2" Type="http://schemas.openxmlformats.org/officeDocument/2006/relationships/audio" Target="../media/media20.wav"/><Relationship Id="rId1" Type="http://schemas.microsoft.com/office/2007/relationships/media" Target="../media/media20.wav"/><Relationship Id="rId6" Type="http://schemas.openxmlformats.org/officeDocument/2006/relationships/image" Target="../media/image3.png"/><Relationship Id="rId5" Type="http://schemas.openxmlformats.org/officeDocument/2006/relationships/image" Target="../media/image2.wmf"/><Relationship Id="rId10" Type="http://schemas.openxmlformats.org/officeDocument/2006/relationships/image" Target="../media/image80.png"/><Relationship Id="rId4" Type="http://schemas.openxmlformats.org/officeDocument/2006/relationships/notesSlide" Target="../notesSlides/notesSlide25.xml"/><Relationship Id="rId9" Type="http://schemas.openxmlformats.org/officeDocument/2006/relationships/image" Target="../media/image79.png"/></Relationships>
</file>

<file path=ppt/slides/_rels/slide30.xml.rels><?xml version="1.0" encoding="UTF-8" standalone="yes"?>
<Relationships xmlns="http://schemas.openxmlformats.org/package/2006/relationships"><Relationship Id="rId8" Type="http://schemas.openxmlformats.org/officeDocument/2006/relationships/image" Target="../media/image82.png"/><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audio" Target="../media/media21.wav"/><Relationship Id="rId1" Type="http://schemas.microsoft.com/office/2007/relationships/media" Target="../media/media21.wav"/><Relationship Id="rId6" Type="http://schemas.openxmlformats.org/officeDocument/2006/relationships/image" Target="../media/image81.wmf"/><Relationship Id="rId5" Type="http://schemas.openxmlformats.org/officeDocument/2006/relationships/image" Target="../media/image2.wmf"/><Relationship Id="rId4" Type="http://schemas.openxmlformats.org/officeDocument/2006/relationships/notesSlide" Target="../notesSlides/notesSlide26.xml"/><Relationship Id="rId9" Type="http://schemas.openxmlformats.org/officeDocument/2006/relationships/image" Target="../media/image83.png"/></Relationships>
</file>

<file path=ppt/slides/_rels/slide31.xml.rels><?xml version="1.0" encoding="UTF-8" standalone="yes"?>
<Relationships xmlns="http://schemas.openxmlformats.org/package/2006/relationships"><Relationship Id="rId8" Type="http://schemas.openxmlformats.org/officeDocument/2006/relationships/image" Target="../media/image86.gif"/><Relationship Id="rId13" Type="http://schemas.openxmlformats.org/officeDocument/2006/relationships/image" Target="../media/image90.png"/><Relationship Id="rId3" Type="http://schemas.openxmlformats.org/officeDocument/2006/relationships/slideLayout" Target="../slideLayouts/slideLayout1.xml"/><Relationship Id="rId7" Type="http://schemas.openxmlformats.org/officeDocument/2006/relationships/image" Target="../media/image85.gif"/><Relationship Id="rId12" Type="http://schemas.openxmlformats.org/officeDocument/2006/relationships/image" Target="../media/image89.png"/><Relationship Id="rId2" Type="http://schemas.openxmlformats.org/officeDocument/2006/relationships/audio" Target="../media/media23.wav"/><Relationship Id="rId1" Type="http://schemas.microsoft.com/office/2007/relationships/media" Target="../media/media23.wav"/><Relationship Id="rId6" Type="http://schemas.openxmlformats.org/officeDocument/2006/relationships/image" Target="../media/image84.gif"/><Relationship Id="rId11" Type="http://schemas.openxmlformats.org/officeDocument/2006/relationships/image" Target="../media/image88.png"/><Relationship Id="rId5" Type="http://schemas.openxmlformats.org/officeDocument/2006/relationships/image" Target="../media/image2.wmf"/><Relationship Id="rId10" Type="http://schemas.openxmlformats.org/officeDocument/2006/relationships/image" Target="../media/image87.jpeg"/><Relationship Id="rId4" Type="http://schemas.openxmlformats.org/officeDocument/2006/relationships/notesSlide" Target="../notesSlides/notesSlide27.xml"/><Relationship Id="rId9" Type="http://schemas.openxmlformats.org/officeDocument/2006/relationships/image" Target="../media/image3.png"/></Relationships>
</file>

<file path=ppt/slides/_rels/slide32.xml.rels><?xml version="1.0" encoding="UTF-8" standalone="yes"?>
<Relationships xmlns="http://schemas.openxmlformats.org/package/2006/relationships"><Relationship Id="rId8" Type="http://schemas.openxmlformats.org/officeDocument/2006/relationships/image" Target="../media/image92.png"/><Relationship Id="rId3" Type="http://schemas.openxmlformats.org/officeDocument/2006/relationships/slideLayout" Target="../slideLayouts/slideLayout1.xml"/><Relationship Id="rId7" Type="http://schemas.openxmlformats.org/officeDocument/2006/relationships/image" Target="../media/image91.jpeg"/><Relationship Id="rId2" Type="http://schemas.openxmlformats.org/officeDocument/2006/relationships/audio" Target="../media/media24.wav"/><Relationship Id="rId1" Type="http://schemas.microsoft.com/office/2007/relationships/media" Target="../media/media24.wav"/><Relationship Id="rId6" Type="http://schemas.openxmlformats.org/officeDocument/2006/relationships/image" Target="../media/image3.png"/><Relationship Id="rId5" Type="http://schemas.openxmlformats.org/officeDocument/2006/relationships/image" Target="../media/image2.wmf"/><Relationship Id="rId10" Type="http://schemas.openxmlformats.org/officeDocument/2006/relationships/image" Target="../media/image94.png"/><Relationship Id="rId4" Type="http://schemas.openxmlformats.org/officeDocument/2006/relationships/notesSlide" Target="../notesSlides/notesSlide28.xml"/><Relationship Id="rId9" Type="http://schemas.openxmlformats.org/officeDocument/2006/relationships/image" Target="../media/image93.png"/></Relationships>
</file>

<file path=ppt/slides/_rels/slide33.xml.rels><?xml version="1.0" encoding="UTF-8" standalone="yes"?>
<Relationships xmlns="http://schemas.openxmlformats.org/package/2006/relationships"><Relationship Id="rId8" Type="http://schemas.openxmlformats.org/officeDocument/2006/relationships/image" Target="../media/image96.jpeg"/><Relationship Id="rId3" Type="http://schemas.openxmlformats.org/officeDocument/2006/relationships/slideLayout" Target="../slideLayouts/slideLayout6.xml"/><Relationship Id="rId7" Type="http://schemas.openxmlformats.org/officeDocument/2006/relationships/image" Target="../media/image3.png"/><Relationship Id="rId2" Type="http://schemas.openxmlformats.org/officeDocument/2006/relationships/audio" Target="file://localhost/C:/Users/HP_Administrator/AppData/Local/Microsoft/Windows/Temporary%20Internet%20Files/Content.IE5/14WCDCHN/MSj04310580000%5B1%5D.wav" TargetMode="External"/><Relationship Id="rId1" Type="http://schemas.microsoft.com/office/2007/relationships/media" Target="file://localhost/C:/Users/HP_Administrator/AppData/Local/Microsoft/Windows/Temporary%20Internet%20Files/Content.IE5/14WCDCHN/MSj04310580000%5B1%5D.wav" TargetMode="External"/><Relationship Id="rId6" Type="http://schemas.openxmlformats.org/officeDocument/2006/relationships/image" Target="../media/image95.wmf"/><Relationship Id="rId11" Type="http://schemas.openxmlformats.org/officeDocument/2006/relationships/image" Target="../media/image99.png"/><Relationship Id="rId5" Type="http://schemas.openxmlformats.org/officeDocument/2006/relationships/image" Target="../media/image2.wmf"/><Relationship Id="rId10" Type="http://schemas.openxmlformats.org/officeDocument/2006/relationships/image" Target="../media/image98.png"/><Relationship Id="rId4" Type="http://schemas.openxmlformats.org/officeDocument/2006/relationships/notesSlide" Target="../notesSlides/notesSlide29.xml"/><Relationship Id="rId9" Type="http://schemas.openxmlformats.org/officeDocument/2006/relationships/image" Target="../media/image97.jpeg"/></Relationships>
</file>

<file path=ppt/slides/_rels/slide34.xml.rels><?xml version="1.0" encoding="UTF-8" standalone="yes"?>
<Relationships xmlns="http://schemas.openxmlformats.org/package/2006/relationships"><Relationship Id="rId8" Type="http://schemas.openxmlformats.org/officeDocument/2006/relationships/image" Target="../media/image101.jpeg"/><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audio" Target="../media/media25.wav"/><Relationship Id="rId1" Type="http://schemas.microsoft.com/office/2007/relationships/media" Target="../media/media25.wav"/><Relationship Id="rId6" Type="http://schemas.openxmlformats.org/officeDocument/2006/relationships/image" Target="../media/image100.wmf"/><Relationship Id="rId5" Type="http://schemas.openxmlformats.org/officeDocument/2006/relationships/image" Target="../media/image2.wmf"/><Relationship Id="rId10" Type="http://schemas.openxmlformats.org/officeDocument/2006/relationships/image" Target="../media/image103.png"/><Relationship Id="rId4" Type="http://schemas.openxmlformats.org/officeDocument/2006/relationships/notesSlide" Target="../notesSlides/notesSlide30.xml"/><Relationship Id="rId9" Type="http://schemas.openxmlformats.org/officeDocument/2006/relationships/image" Target="../media/image102.png"/></Relationships>
</file>

<file path=ppt/slides/_rels/slide35.xml.rels><?xml version="1.0" encoding="UTF-8" standalone="yes"?>
<Relationships xmlns="http://schemas.openxmlformats.org/package/2006/relationships"><Relationship Id="rId2" Type="http://schemas.openxmlformats.org/officeDocument/2006/relationships/image" Target="../media/image104.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8" Type="http://schemas.openxmlformats.org/officeDocument/2006/relationships/image" Target="../media/image107.png"/><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26.wav"/><Relationship Id="rId1" Type="http://schemas.microsoft.com/office/2007/relationships/media" Target="../media/media26.wav"/><Relationship Id="rId6" Type="http://schemas.openxmlformats.org/officeDocument/2006/relationships/image" Target="../media/image106.wmf"/><Relationship Id="rId5" Type="http://schemas.openxmlformats.org/officeDocument/2006/relationships/image" Target="../media/image2.wmf"/><Relationship Id="rId4" Type="http://schemas.openxmlformats.org/officeDocument/2006/relationships/notesSlide" Target="../notesSlides/notesSlide31.xml"/></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108.png"/><Relationship Id="rId2" Type="http://schemas.openxmlformats.org/officeDocument/2006/relationships/audio" Target="../media/media27.wav"/><Relationship Id="rId1" Type="http://schemas.microsoft.com/office/2007/relationships/media" Target="../media/media27.wav"/><Relationship Id="rId6" Type="http://schemas.openxmlformats.org/officeDocument/2006/relationships/image" Target="../media/image3.png"/><Relationship Id="rId5" Type="http://schemas.openxmlformats.org/officeDocument/2006/relationships/image" Target="../media/image2.wmf"/><Relationship Id="rId4" Type="http://schemas.openxmlformats.org/officeDocument/2006/relationships/notesSlide" Target="../notesSlides/notesSlide3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Rot="1" noChangeArrowheads="1"/>
          </p:cNvSpPr>
          <p:nvPr>
            <p:ph type="title"/>
          </p:nvPr>
        </p:nvSpPr>
        <p:spPr>
          <a:xfrm>
            <a:off x="2590800" y="1752600"/>
            <a:ext cx="2895600" cy="1828800"/>
          </a:xfrm>
        </p:spPr>
        <p:txBody>
          <a:bodyPr/>
          <a:lstStyle/>
          <a:p>
            <a:pPr eaLnBrk="1" fontAlgn="auto" hangingPunct="1">
              <a:spcAft>
                <a:spcPts val="0"/>
              </a:spcAft>
              <a:defRPr/>
            </a:pPr>
            <a:r>
              <a:rPr lang="en-US" sz="6000" dirty="0">
                <a:solidFill>
                  <a:srgbClr val="FF0000"/>
                </a:solidFill>
                <a:latin typeface="Goudy Stout" panose="0202090407030B020401" pitchFamily="18" charset="0"/>
              </a:rPr>
              <a:t>2027</a:t>
            </a:r>
          </a:p>
        </p:txBody>
      </p:sp>
      <p:sp>
        <p:nvSpPr>
          <p:cNvPr id="9219" name="Rectangle 3"/>
          <p:cNvSpPr>
            <a:spLocks noGrp="1" noRot="1" noChangeArrowheads="1"/>
          </p:cNvSpPr>
          <p:nvPr>
            <p:ph type="body" sz="half" idx="1"/>
          </p:nvPr>
        </p:nvSpPr>
        <p:spPr>
          <a:xfrm>
            <a:off x="381000" y="5943600"/>
            <a:ext cx="7391400" cy="609600"/>
          </a:xfrm>
        </p:spPr>
        <p:txBody>
          <a:bodyPr/>
          <a:lstStyle/>
          <a:p>
            <a:pPr algn="ctr" eaLnBrk="1" hangingPunct="1">
              <a:buFont typeface="Wingdings" panose="05000000000000000000" pitchFamily="2" charset="2"/>
              <a:buNone/>
            </a:pPr>
            <a:r>
              <a:rPr lang="en-US" altLang="en-US" sz="2400" dirty="0">
                <a:solidFill>
                  <a:srgbClr val="FFFF00"/>
                </a:solidFill>
                <a:latin typeface="Cooper Black" panose="0208090404030B020404" pitchFamily="18" charset="0"/>
              </a:rPr>
              <a:t>       </a:t>
            </a:r>
            <a:r>
              <a:rPr lang="en-US" altLang="en-US" sz="2800" dirty="0">
                <a:solidFill>
                  <a:srgbClr val="66FF66"/>
                </a:solidFill>
                <a:latin typeface="Cooper Black" panose="0208090404030B020404" pitchFamily="18" charset="0"/>
              </a:rPr>
              <a:t>AVRIL est le mois de la </a:t>
            </a:r>
            <a:r>
              <a:rPr lang="en-US" altLang="en-US" sz="2800" dirty="0" err="1">
                <a:solidFill>
                  <a:srgbClr val="66FF66"/>
                </a:solidFill>
                <a:latin typeface="Cooper Black" panose="0208090404030B020404" pitchFamily="18" charset="0"/>
              </a:rPr>
              <a:t>sant</a:t>
            </a:r>
            <a:r>
              <a:rPr lang="en-CA" altLang="en-US" sz="2800" dirty="0" err="1">
                <a:solidFill>
                  <a:srgbClr val="66FF66"/>
                </a:solidFill>
                <a:latin typeface="Cooper Black" panose="0208090404030B020404" pitchFamily="18" charset="0"/>
              </a:rPr>
              <a:t>é</a:t>
            </a:r>
            <a:r>
              <a:rPr lang="en-US" altLang="en-US" sz="2800" dirty="0">
                <a:solidFill>
                  <a:srgbClr val="66FF66"/>
                </a:solidFill>
                <a:latin typeface="Cooper Black" panose="0208090404030B020404" pitchFamily="18" charset="0"/>
              </a:rPr>
              <a:t> buccodentaire</a:t>
            </a:r>
            <a:endParaRPr lang="en-US" altLang="en-US" sz="2800" dirty="0">
              <a:solidFill>
                <a:srgbClr val="66FF66"/>
              </a:solidFill>
              <a:latin typeface="Cooper Black"/>
            </a:endParaRPr>
          </a:p>
        </p:txBody>
      </p:sp>
      <p:sp>
        <p:nvSpPr>
          <p:cNvPr id="9220" name="WordArt 4"/>
          <p:cNvSpPr>
            <a:spLocks noChangeArrowheads="1" noChangeShapeType="1" noTextEdit="1"/>
          </p:cNvSpPr>
          <p:nvPr/>
        </p:nvSpPr>
        <p:spPr bwMode="auto">
          <a:xfrm rot="-1469729">
            <a:off x="1262063" y="1554163"/>
            <a:ext cx="6384925" cy="3209925"/>
          </a:xfrm>
          <a:prstGeom prst="rect">
            <a:avLst/>
          </a:prstGeom>
        </p:spPr>
        <p:txBody>
          <a:bodyPr wrap="none" fromWordArt="1">
            <a:prstTxWarp prst="textArchDownPour">
              <a:avLst>
                <a:gd name="adj1" fmla="val 0"/>
                <a:gd name="adj2" fmla="val 50000"/>
              </a:avLst>
            </a:prstTxWarp>
          </a:bodyPr>
          <a:lstStyle/>
          <a:p>
            <a:pPr algn="ctr"/>
            <a:r>
              <a:rPr lang="en-US" sz="3600" kern="10" dirty="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19380000" scaled="1"/>
                </a:gradFill>
                <a:effectLst>
                  <a:outerShdw dist="35921" dir="2700000" sy="50000" kx="2115830" algn="bl" rotWithShape="0">
                    <a:srgbClr val="C0C0C0">
                      <a:alpha val="79999"/>
                    </a:srgbClr>
                  </a:outerShdw>
                </a:effectLst>
                <a:latin typeface="Arial Black" panose="020B0A04020102020204" pitchFamily="34" charset="0"/>
              </a:rPr>
              <a:t>BRUSH-A-MANIA</a:t>
            </a:r>
            <a:endParaRPr lang="en-US" sz="3600" kern="1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19380000" scaled="1"/>
              </a:gradFill>
              <a:effectLst>
                <a:outerShdw dist="35921" dir="2700000" sy="50000" kx="2115830" algn="bl" rotWithShape="0">
                  <a:srgbClr val="C0C0C0">
                    <a:alpha val="79999"/>
                  </a:srgbClr>
                </a:outerShdw>
              </a:effectLst>
              <a:latin typeface="Arial Black" panose="020B0A04020102020204" pitchFamily="34" charset="0"/>
            </a:endParaRPr>
          </a:p>
        </p:txBody>
      </p:sp>
      <p:pic>
        <p:nvPicPr>
          <p:cNvPr id="9221" name="Picture 7" descr="hm00180_[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0" y="0"/>
            <a:ext cx="9144000" cy="1201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5786" name="MSj04310530000[1].wav">
            <a:hlinkClick r:id="" action="ppaction://media"/>
          </p:cNvPr>
          <p:cNvPicPr>
            <a:picLocks noRot="1" noChangeAspect="1" noChangeArrowheads="1"/>
          </p:cNvPicPr>
          <p:nvPr>
            <a:audioFile r:link="rId2"/>
            <p:extLst>
              <p:ext uri="{DAA4B4D4-6D71-4841-9C94-3DE7FCFB9230}">
                <p14:media xmlns:p14="http://schemas.microsoft.com/office/powerpoint/2010/main" r:link="rId1"/>
              </p:ext>
            </p:extLst>
          </p:nvPr>
        </p:nvPicPr>
        <p:blipFill>
          <a:blip r:embed="rId7">
            <a:extLst>
              <a:ext uri="{28A0092B-C50C-407E-A947-70E740481C1C}">
                <a14:useLocalDpi xmlns:a14="http://schemas.microsoft.com/office/drawing/2010/main" val="0"/>
              </a:ext>
            </a:extLst>
          </a:blip>
          <a:srcRect/>
          <a:stretch>
            <a:fillRect/>
          </a:stretch>
        </p:blipFill>
        <p:spPr bwMode="auto">
          <a:xfrm>
            <a:off x="8839200" y="6324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3" name="Picture 1"/>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6310313" y="4143375"/>
            <a:ext cx="2619375" cy="174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d"/>
    <p:sndAc>
      <p:stSnd>
        <p:snd r:embed="rId5" name="bomb.wav"/>
      </p:stSnd>
    </p:sndAc>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15000" fill="hold"/>
                                        <p:tgtEl>
                                          <p:spTgt spid="7578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75786"/>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6" name="WordArt 5"/>
          <p:cNvSpPr>
            <a:spLocks noChangeArrowheads="1" noChangeShapeType="1" noTextEdit="1"/>
          </p:cNvSpPr>
          <p:nvPr/>
        </p:nvSpPr>
        <p:spPr bwMode="auto">
          <a:xfrm>
            <a:off x="1752600" y="3124200"/>
            <a:ext cx="4800600" cy="2209800"/>
          </a:xfrm>
          <a:prstGeom prst="rect">
            <a:avLst/>
          </a:prstGeom>
        </p:spPr>
        <p:txBody>
          <a:bodyPr wrap="none" numCol="1" fromWordArt="1" anchor="t">
            <a:prstTxWarp prst="textCascadeUp">
              <a:avLst>
                <a:gd name="adj" fmla="val 47917"/>
              </a:avLst>
            </a:prstTxWarp>
            <a:scene3d>
              <a:camera prst="legacyPerspectiveFront">
                <a:rot lat="20519982" lon="1080000" rev="0"/>
              </a:camera>
              <a:lightRig rig="legacyHarsh2" dir="b"/>
            </a:scene3d>
            <a:sp3d extrusionH="430200" prstMaterial="legacyMatte">
              <a:extrusionClr>
                <a:srgbClr val="FF6600"/>
              </a:extrusionClr>
              <a:contourClr>
                <a:srgbClr val="FFE701"/>
              </a:contourClr>
            </a:sp3d>
          </a:bodyPr>
          <a:lstStyle/>
          <a:p>
            <a:pPr algn="ctr"/>
            <a:r>
              <a:rPr lang="en-US" sz="3600" kern="10" dirty="0">
                <a:ln w="9525">
                  <a:round/>
                  <a:headEnd/>
                  <a:tailEnd/>
                </a:ln>
                <a:solidFill>
                  <a:srgbClr val="FFE701"/>
                </a:solidFill>
                <a:latin typeface="Impact"/>
              </a:rPr>
              <a:t>MERCI</a:t>
            </a:r>
          </a:p>
        </p:txBody>
      </p:sp>
      <p:pic>
        <p:nvPicPr>
          <p:cNvPr id="11267" name="Picture 6" descr="hm00180_[1]"/>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0" y="5638800"/>
            <a:ext cx="91440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664" name="MSj03885980000[1].wav">
            <a:hlinkClick r:id="" action="ppaction://media"/>
          </p:cNvPr>
          <p:cNvPicPr>
            <a:picLocks noRot="1" noChangeAspect="1" noChangeArrowheads="1"/>
          </p:cNvPicPr>
          <p:nvPr>
            <a:audioFile r:link="rId2"/>
            <p:extLst>
              <p:ext uri="{DAA4B4D4-6D71-4841-9C94-3DE7FCFB9230}">
                <p14:media xmlns:p14="http://schemas.microsoft.com/office/powerpoint/2010/main" r:link="rId1"/>
              </p:ext>
            </p:extLst>
          </p:nvPr>
        </p:nvPicPr>
        <p:blipFill>
          <a:blip r:embed="rId9">
            <a:extLst>
              <a:ext uri="{28A0092B-C50C-407E-A947-70E740481C1C}">
                <a14:useLocalDpi xmlns:a14="http://schemas.microsoft.com/office/drawing/2010/main" val="0"/>
              </a:ext>
            </a:extLst>
          </a:blip>
          <a:srcRect/>
          <a:stretch>
            <a:fillRect/>
          </a:stretch>
        </p:blipFill>
        <p:spPr bwMode="auto">
          <a:xfrm>
            <a:off x="8458200" y="53340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9" name="TextBox 9"/>
          <p:cNvSpPr txBox="1">
            <a:spLocks noChangeArrowheads="1"/>
          </p:cNvSpPr>
          <p:nvPr/>
        </p:nvSpPr>
        <p:spPr bwMode="auto">
          <a:xfrm>
            <a:off x="496156" y="1619250"/>
            <a:ext cx="3578957"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t">
            <a:spAutoFit/>
          </a:bodyPr>
          <a:lstStyle>
            <a:lvl1pPr>
              <a:spcBef>
                <a:spcPts val="700"/>
              </a:spcBef>
              <a:buClr>
                <a:schemeClr val="tx2"/>
              </a:buClr>
              <a:buSzPct val="95000"/>
              <a:buFont typeface="Wingdings" panose="05000000000000000000" pitchFamily="2" charset="2"/>
              <a:buChar char=""/>
              <a:defRPr sz="30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600">
                <a:solidFill>
                  <a:schemeClr val="tx1"/>
                </a:solidFill>
                <a:latin typeface="Corbel" panose="020B0503020204020204" pitchFamily="34" charset="0"/>
              </a:defRPr>
            </a:lvl2pPr>
            <a:lvl3pPr marL="1143000" indent="-228600">
              <a:spcBef>
                <a:spcPct val="20000"/>
              </a:spcBef>
              <a:buClr>
                <a:schemeClr val="accent2"/>
              </a:buClr>
              <a:buFont typeface="Wingdings 2" panose="05020102010507070707" pitchFamily="18" charset="2"/>
              <a:buChar char=""/>
              <a:defRPr sz="2400">
                <a:solidFill>
                  <a:schemeClr val="tx1"/>
                </a:solidFill>
                <a:latin typeface="Corbel" panose="020B0503020204020204" pitchFamily="34" charset="0"/>
              </a:defRPr>
            </a:lvl3pPr>
            <a:lvl4pPr marL="1600200" indent="-228600">
              <a:spcBef>
                <a:spcPct val="20000"/>
              </a:spcBef>
              <a:buClr>
                <a:srgbClr val="FEB80A"/>
              </a:buClr>
              <a:buFont typeface="Wingdings 3" panose="05040102010807070707" pitchFamily="18" charset="2"/>
              <a:buChar char=""/>
              <a:defRPr sz="2200">
                <a:solidFill>
                  <a:schemeClr val="tx1"/>
                </a:solidFill>
                <a:latin typeface="Corbel" panose="020B0503020204020204" pitchFamily="34" charset="0"/>
              </a:defRPr>
            </a:lvl4pPr>
            <a:lvl5pPr marL="2057400" indent="-228600">
              <a:spcBef>
                <a:spcPct val="20000"/>
              </a:spcBef>
              <a:buClr>
                <a:srgbClr val="FEB80A"/>
              </a:buClr>
              <a:buFont typeface="Wingdings 2" panose="050201020105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9pPr>
          </a:lstStyle>
          <a:p>
            <a:pPr algn="ctr" eaLnBrk="1" hangingPunct="1">
              <a:spcBef>
                <a:spcPct val="0"/>
              </a:spcBef>
              <a:buClrTx/>
              <a:buSzTx/>
              <a:buFontTx/>
              <a:buNone/>
            </a:pPr>
            <a:r>
              <a:rPr lang="en-US" altLang="en-US" sz="3600" dirty="0">
                <a:solidFill>
                  <a:srgbClr val="00B050"/>
                </a:solidFill>
                <a:latin typeface="Cooper Black" panose="0208090404030B020404" pitchFamily="18" charset="0"/>
              </a:rPr>
              <a:t>SILENCE </a:t>
            </a:r>
          </a:p>
          <a:p>
            <a:pPr algn="ctr" eaLnBrk="1" hangingPunct="1">
              <a:spcBef>
                <a:spcPct val="0"/>
              </a:spcBef>
              <a:buClrTx/>
              <a:buSzTx/>
              <a:buFontTx/>
              <a:buNone/>
            </a:pPr>
            <a:r>
              <a:rPr lang="en-US" altLang="en-US" sz="3600" dirty="0">
                <a:solidFill>
                  <a:srgbClr val="00B050"/>
                </a:solidFill>
                <a:latin typeface="Cooper Black" panose="0208090404030B020404" pitchFamily="18" charset="0"/>
              </a:rPr>
              <a:t>S'IL VOUS PLA</a:t>
            </a:r>
            <a:r>
              <a:rPr lang="en-CA" altLang="en-US" sz="3600" dirty="0" err="1">
                <a:solidFill>
                  <a:srgbClr val="00B050"/>
                </a:solidFill>
                <a:latin typeface="Cooper Black" panose="0208090404030B020404" pitchFamily="18" charset="0"/>
              </a:rPr>
              <a:t>Î</a:t>
            </a:r>
            <a:r>
              <a:rPr lang="en-US" altLang="en-US" sz="3600" dirty="0">
                <a:solidFill>
                  <a:srgbClr val="00B050"/>
                </a:solidFill>
                <a:latin typeface="Cooper Black" panose="0208090404030B020404" pitchFamily="18" charset="0"/>
              </a:rPr>
              <a:t>T</a:t>
            </a:r>
            <a:endParaRPr lang="en-US" altLang="en-US" sz="3600" dirty="0">
              <a:latin typeface="Cooper Black" panose="0208090404030B020404" pitchFamily="18" charset="0"/>
            </a:endParaRPr>
          </a:p>
        </p:txBody>
      </p:sp>
      <p:pic>
        <p:nvPicPr>
          <p:cNvPr id="11270" name="Picture 1"/>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4283075" y="838200"/>
            <a:ext cx="4479925"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1" name="Picture 2"/>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838200" y="228600"/>
            <a:ext cx="283845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j03888.wav">
            <a:hlinkClick r:id="" action="ppaction://media"/>
          </p:cNvPr>
          <p:cNvPicPr>
            <a:picLocks noRot="1" noChangeAspect="1" noChangeArrowheads="1"/>
          </p:cNvPicPr>
          <p:nvPr>
            <a:audioFile r:link="rId4"/>
            <p:extLst>
              <p:ext uri="{DAA4B4D4-6D71-4841-9C94-3DE7FCFB9230}">
                <p14:media xmlns:p14="http://schemas.microsoft.com/office/powerpoint/2010/main" r:embed="rId3"/>
              </p:ext>
            </p:extLst>
          </p:nvPr>
        </p:nvPicPr>
        <p:blipFill>
          <a:blip r:embed="rId9">
            <a:extLst>
              <a:ext uri="{28A0092B-C50C-407E-A947-70E740481C1C}">
                <a14:useLocalDpi xmlns:a14="http://schemas.microsoft.com/office/drawing/2010/main" val="0"/>
              </a:ext>
            </a:extLst>
          </a:blip>
          <a:srcRect/>
          <a:stretch>
            <a:fillRect/>
          </a:stretch>
        </p:blipFill>
        <p:spPr bwMode="auto">
          <a:xfrm>
            <a:off x="8753475" y="5562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push dir="r"/>
    <p:sndAc>
      <p:stSnd>
        <p:snd r:embed="rId7" name="whoosh.wav"/>
      </p:stSnd>
    </p:sndAc>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11385" fill="hold"/>
                                        <p:tgtEl>
                                          <p:spTgt spid="70664"/>
                                        </p:tgtEl>
                                      </p:cBhvr>
                                    </p:cmd>
                                  </p:childTnLst>
                                </p:cTn>
                              </p:par>
                            </p:childTnLst>
                          </p:cTn>
                        </p:par>
                        <p:par>
                          <p:cTn id="7" fill="hold" nodeType="afterGroup">
                            <p:stCondLst>
                              <p:cond delay="11385"/>
                            </p:stCondLst>
                            <p:childTnLst>
                              <p:par>
                                <p:cTn id="8" presetID="1" presetClass="mediacall" presetSubtype="0" fill="hold" nodeType="afterEffect">
                                  <p:stCondLst>
                                    <p:cond delay="0"/>
                                  </p:stCondLst>
                                  <p:childTnLst>
                                    <p:cmd type="call" cmd="playFrom(0.0)">
                                      <p:cBhvr>
                                        <p:cTn id="9" dur="6235"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10" fill="hold" display="0">
                  <p:stCondLst>
                    <p:cond delay="indefinite"/>
                  </p:stCondLst>
                  <p:endCondLst>
                    <p:cond evt="onNext" delay="0">
                      <p:tgtEl>
                        <p:sldTgt/>
                      </p:tgtEl>
                    </p:cond>
                    <p:cond evt="onPrev" delay="0">
                      <p:tgtEl>
                        <p:sldTgt/>
                      </p:tgtEl>
                    </p:cond>
                    <p:cond evt="onStopAudio" delay="0">
                      <p:tgtEl>
                        <p:sldTgt/>
                      </p:tgtEl>
                    </p:cond>
                  </p:endCondLst>
                </p:cTn>
                <p:tgtEl>
                  <p:spTgt spid="70664"/>
                </p:tgtEl>
              </p:cMediaNode>
            </p:audio>
            <p:audio>
              <p:cMediaNode>
                <p:cTn id="11" fill="hold" display="0">
                  <p:stCondLst>
                    <p:cond delay="indefinite"/>
                  </p:stCondLst>
                  <p:endCondLst>
                    <p:cond evt="onNext" delay="0">
                      <p:tgtEl>
                        <p:sldTgt/>
                      </p:tgtEl>
                    </p:cond>
                    <p:cond evt="onPrev" delay="0">
                      <p:tgtEl>
                        <p:sldTgt/>
                      </p:tgtEl>
                    </p:cond>
                    <p:cond evt="onStopAudio" delay="0">
                      <p:tgtEl>
                        <p:sldTgt/>
                      </p:tgtEl>
                    </p:cond>
                  </p:endCondLst>
                </p:cTn>
                <p:tgtEl>
                  <p:spTgt spid="10"/>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392663-5B65-AE9F-BDE5-6F241B66AA3B}"/>
              </a:ext>
            </a:extLst>
          </p:cNvPr>
          <p:cNvSpPr>
            <a:spLocks noGrp="1"/>
          </p:cNvSpPr>
          <p:nvPr>
            <p:ph type="title"/>
          </p:nvPr>
        </p:nvSpPr>
        <p:spPr>
          <a:xfrm flipV="1">
            <a:off x="914400" y="-1"/>
            <a:ext cx="7772400" cy="512763"/>
          </a:xfrm>
        </p:spPr>
        <p:txBody>
          <a:bodyPr/>
          <a:lstStyle/>
          <a:p>
            <a:endParaRPr lang="en-CA" dirty="0"/>
          </a:p>
        </p:txBody>
      </p:sp>
      <p:sp>
        <p:nvSpPr>
          <p:cNvPr id="3" name="Content Placeholder 2">
            <a:extLst>
              <a:ext uri="{FF2B5EF4-FFF2-40B4-BE49-F238E27FC236}">
                <a16:creationId xmlns:a16="http://schemas.microsoft.com/office/drawing/2014/main" id="{8F8BD715-B5AE-B2FB-8EDB-92895ACEF7D6}"/>
              </a:ext>
            </a:extLst>
          </p:cNvPr>
          <p:cNvSpPr>
            <a:spLocks noGrp="1"/>
          </p:cNvSpPr>
          <p:nvPr>
            <p:ph idx="1"/>
          </p:nvPr>
        </p:nvSpPr>
        <p:spPr>
          <a:xfrm>
            <a:off x="914400" y="1447800"/>
            <a:ext cx="7772400" cy="4908550"/>
          </a:xfrm>
        </p:spPr>
        <p:txBody>
          <a:bodyPr/>
          <a:lstStyle/>
          <a:p>
            <a:r>
              <a:rPr lang="en-US" dirty="0"/>
              <a:t>Hey everyone!  I’m Dr. _________ a dentist. Every year I visit schools during Oral Health Month to talk about starting up and keeping up good habits to make sure your gums and teeth stay nice and healthy!  There is more to having a healthy mouth than just brush your gums and floss your teeth. </a:t>
            </a:r>
          </a:p>
          <a:p>
            <a:endParaRPr lang="en-CA" dirty="0"/>
          </a:p>
        </p:txBody>
      </p:sp>
      <p:pic>
        <p:nvPicPr>
          <p:cNvPr id="5" name="Picture 7" descr="hm00180_[1]">
            <a:extLst>
              <a:ext uri="{FF2B5EF4-FFF2-40B4-BE49-F238E27FC236}">
                <a16:creationId xmlns:a16="http://schemas.microsoft.com/office/drawing/2014/main" id="{E72ACD22-21CC-0C0C-3D75-539E63E7BAC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1201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2" descr="Anatomy of a Smile - Smile Esthetics 101">
            <a:extLst>
              <a:ext uri="{FF2B5EF4-FFF2-40B4-BE49-F238E27FC236}">
                <a16:creationId xmlns:a16="http://schemas.microsoft.com/office/drawing/2014/main" id="{EBC412CC-59EC-7904-B658-FE4FF67B7CE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79908" y="4894127"/>
            <a:ext cx="3184184" cy="14622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7548825"/>
      </p:ext>
    </p:extLst>
  </p:cSld>
  <p:clrMapOvr>
    <a:masterClrMapping/>
  </p:clrMapOvr>
  <p:transition>
    <p:wipe dir="d"/>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AD4851D-FB81-EBBC-5251-F6D889978703}"/>
              </a:ext>
            </a:extLst>
          </p:cNvPr>
          <p:cNvSpPr>
            <a:spLocks noGrp="1"/>
          </p:cNvSpPr>
          <p:nvPr>
            <p:ph type="title"/>
          </p:nvPr>
        </p:nvSpPr>
        <p:spPr/>
        <p:txBody>
          <a:bodyPr/>
          <a:lstStyle/>
          <a:p>
            <a:pPr algn="ctr"/>
            <a:r>
              <a:rPr lang="en-GB" dirty="0"/>
              <a:t>Why is it important to keep your mouth healthy?</a:t>
            </a:r>
            <a:endParaRPr lang="en-US" dirty="0"/>
          </a:p>
        </p:txBody>
      </p:sp>
      <p:pic>
        <p:nvPicPr>
          <p:cNvPr id="4098" name="Picture 2" descr="shared responsibility among Trainers ...">
            <a:extLst>
              <a:ext uri="{FF2B5EF4-FFF2-40B4-BE49-F238E27FC236}">
                <a16:creationId xmlns:a16="http://schemas.microsoft.com/office/drawing/2014/main" id="{BFA7ABF8-B125-222D-D9E6-14BB4D930ED5}"/>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877235" y="2185638"/>
            <a:ext cx="1607344" cy="1607344"/>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Night Guards: What Are They and Who ...">
            <a:extLst>
              <a:ext uri="{FF2B5EF4-FFF2-40B4-BE49-F238E27FC236}">
                <a16:creationId xmlns:a16="http://schemas.microsoft.com/office/drawing/2014/main" id="{CEDC618C-F54E-E0FC-6D0F-BEA8EFD019B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3704" y="4280572"/>
            <a:ext cx="1964531" cy="1307306"/>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Mouth Guard for Rec Hockey ...">
            <a:extLst>
              <a:ext uri="{FF2B5EF4-FFF2-40B4-BE49-F238E27FC236}">
                <a16:creationId xmlns:a16="http://schemas.microsoft.com/office/drawing/2014/main" id="{4300993C-A67D-A0E6-AF27-6D012B2FFA4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3705" y="2185638"/>
            <a:ext cx="1964531" cy="1307306"/>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anti-smoking strategies ...">
            <a:extLst>
              <a:ext uri="{FF2B5EF4-FFF2-40B4-BE49-F238E27FC236}">
                <a16:creationId xmlns:a16="http://schemas.microsoft.com/office/drawing/2014/main" id="{41AC5DDA-7DC6-E550-3A06-3AF3553AC2A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90715" y="4284095"/>
            <a:ext cx="2007394" cy="1278731"/>
          </a:xfrm>
          <a:prstGeom prst="rect">
            <a:avLst/>
          </a:prstGeom>
          <a:noFill/>
          <a:extLst>
            <a:ext uri="{909E8E84-426E-40DD-AFC4-6F175D3DCCD1}">
              <a14:hiddenFill xmlns:a14="http://schemas.microsoft.com/office/drawing/2010/main">
                <a:solidFill>
                  <a:srgbClr val="FFFFFF"/>
                </a:solidFill>
              </a14:hiddenFill>
            </a:ext>
          </a:extLst>
        </p:spPr>
      </p:pic>
      <p:pic>
        <p:nvPicPr>
          <p:cNvPr id="4106" name="Picture 10" descr="everything mouth related under the sun ...">
            <a:extLst>
              <a:ext uri="{FF2B5EF4-FFF2-40B4-BE49-F238E27FC236}">
                <a16:creationId xmlns:a16="http://schemas.microsoft.com/office/drawing/2014/main" id="{B449F1E9-2456-8A19-B2D9-8C5790CF15A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16500" y="4296621"/>
            <a:ext cx="1928813" cy="1335881"/>
          </a:xfrm>
          <a:prstGeom prst="rect">
            <a:avLst/>
          </a:prstGeom>
          <a:noFill/>
          <a:extLst>
            <a:ext uri="{909E8E84-426E-40DD-AFC4-6F175D3DCCD1}">
              <a14:hiddenFill xmlns:a14="http://schemas.microsoft.com/office/drawing/2010/main">
                <a:solidFill>
                  <a:srgbClr val="FFFFFF"/>
                </a:solidFill>
              </a14:hiddenFill>
            </a:ext>
          </a:extLst>
        </p:spPr>
      </p:pic>
      <p:pic>
        <p:nvPicPr>
          <p:cNvPr id="4108" name="Picture 12" descr="Is your child grinding teeth at night ?">
            <a:extLst>
              <a:ext uri="{FF2B5EF4-FFF2-40B4-BE49-F238E27FC236}">
                <a16:creationId xmlns:a16="http://schemas.microsoft.com/office/drawing/2014/main" id="{CA51BA2C-1804-2DB6-F216-D60F4930F53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333578" y="2213980"/>
            <a:ext cx="1964531" cy="13073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1106485"/>
      </p:ext>
    </p:extLst>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10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09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10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10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10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10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677F95-118B-8781-1791-3AB843A759A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FE9674A-C157-1F60-DF3F-5B8E4843D091}"/>
              </a:ext>
            </a:extLst>
          </p:cNvPr>
          <p:cNvSpPr>
            <a:spLocks noGrp="1"/>
          </p:cNvSpPr>
          <p:nvPr>
            <p:ph type="title"/>
          </p:nvPr>
        </p:nvSpPr>
        <p:spPr>
          <a:xfrm>
            <a:off x="1709128" y="552338"/>
            <a:ext cx="6629400" cy="914400"/>
          </a:xfrm>
        </p:spPr>
        <p:txBody>
          <a:bodyPr/>
          <a:lstStyle/>
          <a:p>
            <a:r>
              <a:rPr lang="en-US" dirty="0">
                <a:solidFill>
                  <a:schemeClr val="accent2"/>
                </a:solidFill>
              </a:rPr>
              <a:t>What are some signs of dental problems? </a:t>
            </a:r>
          </a:p>
        </p:txBody>
      </p:sp>
      <p:pic>
        <p:nvPicPr>
          <p:cNvPr id="1028" name="Picture 4" descr="How to Cure Gingivitis in a Week ...">
            <a:extLst>
              <a:ext uri="{FF2B5EF4-FFF2-40B4-BE49-F238E27FC236}">
                <a16:creationId xmlns:a16="http://schemas.microsoft.com/office/drawing/2014/main" id="{BCE6DCE5-2635-6DE9-4329-6D2C533DD44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18021" y="2333928"/>
            <a:ext cx="1921669" cy="1335881"/>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Crowding ages 7-14 years · Orthodontist ...">
            <a:extLst>
              <a:ext uri="{FF2B5EF4-FFF2-40B4-BE49-F238E27FC236}">
                <a16:creationId xmlns:a16="http://schemas.microsoft.com/office/drawing/2014/main" id="{CE1B7992-2ADC-711F-AAF4-5CA51E9AC5F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4470748"/>
            <a:ext cx="2271713" cy="1128713"/>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Thumb Sucking and Thumb Sucking Teeth">
            <a:extLst>
              <a:ext uri="{FF2B5EF4-FFF2-40B4-BE49-F238E27FC236}">
                <a16:creationId xmlns:a16="http://schemas.microsoft.com/office/drawing/2014/main" id="{A5DF1A80-4511-BD35-C7A8-91A33A1492C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80137" y="4470748"/>
            <a:ext cx="1964531" cy="1307306"/>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Broken Tooth? Here Are Your Options ...">
            <a:extLst>
              <a:ext uri="{FF2B5EF4-FFF2-40B4-BE49-F238E27FC236}">
                <a16:creationId xmlns:a16="http://schemas.microsoft.com/office/drawing/2014/main" id="{7F9EE3F4-74B8-ED59-CB93-7CAB91C7E6B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29400" y="4470748"/>
            <a:ext cx="1964531" cy="1307306"/>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PDG Dental | Pediatric Dentistry ...">
            <a:extLst>
              <a:ext uri="{FF2B5EF4-FFF2-40B4-BE49-F238E27FC236}">
                <a16:creationId xmlns:a16="http://schemas.microsoft.com/office/drawing/2014/main" id="{F4920B50-F155-0814-41E5-5B31647A49F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572250" y="2308349"/>
            <a:ext cx="2021681" cy="1271588"/>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Kid's Dentistry Corner: What do ...">
            <a:extLst>
              <a:ext uri="{FF2B5EF4-FFF2-40B4-BE49-F238E27FC236}">
                <a16:creationId xmlns:a16="http://schemas.microsoft.com/office/drawing/2014/main" id="{81B73332-B785-6846-7E12-EC240ABBE9A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355887" y="2055037"/>
            <a:ext cx="1335881" cy="1928813"/>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5">
            <a:extLst>
              <a:ext uri="{FF2B5EF4-FFF2-40B4-BE49-F238E27FC236}">
                <a16:creationId xmlns:a16="http://schemas.microsoft.com/office/drawing/2014/main" id="{E106AFFB-FC86-59E6-49C1-7809CBA567E9}"/>
              </a:ext>
            </a:extLst>
          </p:cNvPr>
          <p:cNvSpPr>
            <a:spLocks noGrp="1"/>
          </p:cNvSpPr>
          <p:nvPr>
            <p:ph idx="1"/>
          </p:nvPr>
        </p:nvSpPr>
        <p:spPr>
          <a:xfrm flipV="1">
            <a:off x="597274" y="1538271"/>
            <a:ext cx="7772400" cy="1335880"/>
          </a:xfrm>
        </p:spPr>
        <p:txBody>
          <a:bodyPr>
            <a:normAutofit/>
          </a:bodyPr>
          <a:lstStyle/>
          <a:p>
            <a:r>
              <a:rPr lang="en-US" dirty="0"/>
              <a:t> </a:t>
            </a:r>
          </a:p>
        </p:txBody>
      </p:sp>
    </p:spTree>
    <p:extLst>
      <p:ext uri="{BB962C8B-B14F-4D97-AF65-F5344CB8AC3E}">
        <p14:creationId xmlns:p14="http://schemas.microsoft.com/office/powerpoint/2010/main" val="3094934746"/>
      </p:ext>
    </p:extLst>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4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3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3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3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951380"/>
            <a:ext cx="7367588" cy="3327727"/>
          </a:xfrm>
        </p:spPr>
        <p:txBody>
          <a:bodyPr>
            <a:normAutofit/>
          </a:bodyPr>
          <a:lstStyle/>
          <a:p>
            <a:r>
              <a:rPr lang="en-US" sz="3300" dirty="0">
                <a:effectLst>
                  <a:outerShdw blurRad="38100" dist="38100" dir="2700000" algn="tl">
                    <a:srgbClr val="000000">
                      <a:alpha val="43137"/>
                    </a:srgbClr>
                  </a:outerShdw>
                </a:effectLst>
                <a:latin typeface="Bauhaus 93" panose="04030905020B02020C02" pitchFamily="82" charset="0"/>
              </a:rPr>
              <a:t>Three things you can do at home to keep your smile healthy:</a:t>
            </a:r>
            <a:br>
              <a:rPr lang="en-US" sz="3300" dirty="0">
                <a:effectLst>
                  <a:outerShdw blurRad="38100" dist="38100" dir="2700000" algn="tl">
                    <a:srgbClr val="000000">
                      <a:alpha val="43137"/>
                    </a:srgbClr>
                  </a:outerShdw>
                </a:effectLst>
                <a:latin typeface="Bauhaus 93" panose="04030905020B02020C02" pitchFamily="82" charset="0"/>
              </a:rPr>
            </a:br>
            <a:r>
              <a:rPr lang="en-US" sz="3300" dirty="0">
                <a:effectLst>
                  <a:outerShdw blurRad="38100" dist="38100" dir="2700000" algn="tl">
                    <a:srgbClr val="000000">
                      <a:alpha val="43137"/>
                    </a:srgbClr>
                  </a:outerShdw>
                </a:effectLst>
                <a:latin typeface="Bauhaus 93" panose="04030905020B02020C02" pitchFamily="82" charset="0"/>
              </a:rPr>
              <a:t>1) Floss, then brush your teeth every day. </a:t>
            </a:r>
            <a:br>
              <a:rPr lang="en-US" sz="3300" dirty="0">
                <a:effectLst>
                  <a:outerShdw blurRad="38100" dist="38100" dir="2700000" algn="tl">
                    <a:srgbClr val="000000">
                      <a:alpha val="43137"/>
                    </a:srgbClr>
                  </a:outerShdw>
                </a:effectLst>
                <a:latin typeface="Bauhaus 93" panose="04030905020B02020C02" pitchFamily="82" charset="0"/>
              </a:rPr>
            </a:br>
            <a:r>
              <a:rPr lang="en-US" sz="3300" dirty="0">
                <a:effectLst>
                  <a:outerShdw blurRad="38100" dist="38100" dir="2700000" algn="tl">
                    <a:srgbClr val="000000">
                      <a:alpha val="43137"/>
                    </a:srgbClr>
                  </a:outerShdw>
                </a:effectLst>
                <a:latin typeface="Bauhaus 93" panose="04030905020B02020C02" pitchFamily="82" charset="0"/>
              </a:rPr>
              <a:t>2) Eat and drink healthy things.</a:t>
            </a:r>
            <a:br>
              <a:rPr lang="en-US" sz="3300" dirty="0">
                <a:effectLst>
                  <a:outerShdw blurRad="38100" dist="38100" dir="2700000" algn="tl">
                    <a:srgbClr val="000000">
                      <a:alpha val="43137"/>
                    </a:srgbClr>
                  </a:outerShdw>
                </a:effectLst>
                <a:latin typeface="Bauhaus 93" panose="04030905020B02020C02" pitchFamily="82" charset="0"/>
              </a:rPr>
            </a:br>
            <a:r>
              <a:rPr lang="en-US" sz="3300" dirty="0">
                <a:effectLst>
                  <a:outerShdw blurRad="38100" dist="38100" dir="2700000" algn="tl">
                    <a:srgbClr val="000000">
                      <a:alpha val="43137"/>
                    </a:srgbClr>
                  </a:outerShdw>
                </a:effectLst>
                <a:latin typeface="Bauhaus 93" panose="04030905020B02020C02" pitchFamily="82" charset="0"/>
              </a:rPr>
              <a:t>3) Visit your dentist at least once a year.</a:t>
            </a:r>
          </a:p>
        </p:txBody>
      </p:sp>
      <p:pic>
        <p:nvPicPr>
          <p:cNvPr id="4" name="Picture 3"/>
          <p:cNvPicPr>
            <a:picLocks noChangeAspect="1"/>
          </p:cNvPicPr>
          <p:nvPr/>
        </p:nvPicPr>
        <p:blipFill>
          <a:blip r:embed="rId2"/>
          <a:stretch>
            <a:fillRect/>
          </a:stretch>
        </p:blipFill>
        <p:spPr>
          <a:xfrm>
            <a:off x="3217344" y="4248865"/>
            <a:ext cx="2699787" cy="1547744"/>
          </a:xfrm>
          <a:prstGeom prst="rect">
            <a:avLst/>
          </a:prstGeom>
        </p:spPr>
      </p:pic>
      <p:sp>
        <p:nvSpPr>
          <p:cNvPr id="3" name="Text Placeholder 2"/>
          <p:cNvSpPr>
            <a:spLocks noGrp="1"/>
          </p:cNvSpPr>
          <p:nvPr>
            <p:ph type="body" idx="1"/>
          </p:nvPr>
        </p:nvSpPr>
        <p:spPr>
          <a:xfrm>
            <a:off x="1708213" y="5307866"/>
            <a:ext cx="5718048" cy="977486"/>
          </a:xfrm>
        </p:spPr>
        <p:txBody>
          <a:bodyPr/>
          <a:lstStyle/>
          <a:p>
            <a:r>
              <a:rPr lang="en-US" dirty="0"/>
              <a:t> </a:t>
            </a:r>
          </a:p>
        </p:txBody>
      </p:sp>
    </p:spTree>
    <p:extLst>
      <p:ext uri="{BB962C8B-B14F-4D97-AF65-F5344CB8AC3E}">
        <p14:creationId xmlns:p14="http://schemas.microsoft.com/office/powerpoint/2010/main" val="3581131887"/>
      </p:ext>
    </p:extLst>
  </p:cSld>
  <p:clrMapOvr>
    <a:masterClrMapping/>
  </p:clrMapOvr>
  <p:transition>
    <p:wipe dir="d"/>
  </p:transition>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2290" name="Picture 4" descr="hm00180_[1]"/>
          <p:cNvPicPr>
            <a:picLocks noGrp="1" noChangeAspect="1" noChangeArrowheads="1"/>
          </p:cNvPicPr>
          <p:nvPr>
            <p:ph type="title"/>
          </p:nvPr>
        </p:nvPicPr>
        <p:blipFill>
          <a:blip r:embed="rId5" cstate="print">
            <a:extLst>
              <a:ext uri="{28A0092B-C50C-407E-A947-70E740481C1C}">
                <a14:useLocalDpi xmlns:a14="http://schemas.microsoft.com/office/drawing/2010/main" val="0"/>
              </a:ext>
            </a:extLst>
          </a:blip>
          <a:srcRect/>
          <a:stretch>
            <a:fillRect/>
          </a:stretch>
        </p:blipFill>
        <p:spPr bwMode="auto">
          <a:xfrm>
            <a:off x="381000" y="0"/>
            <a:ext cx="8763000" cy="1479550"/>
          </a:xfrm>
          <a:noFill/>
          <a:extLst>
            <a:ext uri="{909E8E84-426E-40DD-AFC4-6F175D3DCCD1}">
              <a14:hiddenFill xmlns:a14="http://schemas.microsoft.com/office/drawing/2010/main">
                <a:solidFill>
                  <a:srgbClr val="FFFFFF"/>
                </a:solidFill>
              </a14:hiddenFill>
            </a:ext>
          </a:extLst>
        </p:spPr>
      </p:pic>
      <p:sp>
        <p:nvSpPr>
          <p:cNvPr id="32777" name="Rectangle 9"/>
          <p:cNvSpPr>
            <a:spLocks noGrp="1" noRot="1" noChangeArrowheads="1"/>
          </p:cNvSpPr>
          <p:nvPr>
            <p:ph idx="1"/>
          </p:nvPr>
        </p:nvSpPr>
        <p:spPr>
          <a:xfrm>
            <a:off x="4419600" y="2057400"/>
            <a:ext cx="4419600" cy="2438400"/>
          </a:xfrm>
        </p:spPr>
        <p:txBody>
          <a:bodyPr>
            <a:normAutofit fontScale="92500" lnSpcReduction="10000"/>
          </a:bodyPr>
          <a:lstStyle/>
          <a:p>
            <a:pPr marL="411480" eaLnBrk="1" fontAlgn="auto" hangingPunct="1">
              <a:spcAft>
                <a:spcPts val="0"/>
              </a:spcAft>
              <a:buClr>
                <a:schemeClr val="tx1"/>
              </a:buClr>
              <a:buFont typeface="Wingdings" panose="05000000000000000000" pitchFamily="2" charset="2"/>
              <a:buNone/>
              <a:defRPr/>
            </a:pPr>
            <a:r>
              <a:rPr lang="en-US" sz="4400" b="1">
                <a:latin typeface="Comic Sans MS" pitchFamily="66" charset="0"/>
              </a:rPr>
              <a:t>What are </a:t>
            </a:r>
            <a:r>
              <a:rPr lang="en-US" sz="4400" b="1">
                <a:solidFill>
                  <a:srgbClr val="0000FF"/>
                </a:solidFill>
                <a:latin typeface="Comic Sans MS" pitchFamily="66" charset="0"/>
              </a:rPr>
              <a:t>cavities</a:t>
            </a:r>
            <a:r>
              <a:rPr lang="en-US" sz="4400" b="1">
                <a:latin typeface="Comic Sans MS" pitchFamily="66" charset="0"/>
              </a:rPr>
              <a:t> and what causes them?</a:t>
            </a:r>
          </a:p>
        </p:txBody>
      </p:sp>
      <p:sp>
        <p:nvSpPr>
          <p:cNvPr id="12292" name="AutoShape 8"/>
          <p:cNvSpPr>
            <a:spLocks noChangeArrowheads="1"/>
          </p:cNvSpPr>
          <p:nvPr/>
        </p:nvSpPr>
        <p:spPr bwMode="auto">
          <a:xfrm rot="-687965">
            <a:off x="3827463" y="1797050"/>
            <a:ext cx="4711700" cy="3124200"/>
          </a:xfrm>
          <a:prstGeom prst="wedgeRoundRectCallout">
            <a:avLst>
              <a:gd name="adj1" fmla="val -75292"/>
              <a:gd name="adj2" fmla="val 19778"/>
              <a:gd name="adj3" fmla="val 16667"/>
            </a:avLst>
          </a:prstGeom>
          <a:solidFill>
            <a:schemeClr val="bg1"/>
          </a:solidFill>
          <a:ln w="9525" algn="ctr">
            <a:solidFill>
              <a:schemeClr val="tx1"/>
            </a:solidFill>
            <a:miter lim="800000"/>
            <a:headEnd/>
            <a:tailEnd/>
          </a:ln>
        </p:spPr>
        <p:txBody>
          <a:bodyPr anchor="t"/>
          <a:lstStyle>
            <a:lvl1pPr>
              <a:spcBef>
                <a:spcPts val="700"/>
              </a:spcBef>
              <a:buClr>
                <a:schemeClr val="tx2"/>
              </a:buClr>
              <a:buSzPct val="95000"/>
              <a:buFont typeface="Wingdings" panose="05000000000000000000" pitchFamily="2" charset="2"/>
              <a:buChar char=""/>
              <a:defRPr sz="30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600">
                <a:solidFill>
                  <a:schemeClr val="tx1"/>
                </a:solidFill>
                <a:latin typeface="Corbel" panose="020B0503020204020204" pitchFamily="34" charset="0"/>
              </a:defRPr>
            </a:lvl2pPr>
            <a:lvl3pPr marL="1143000" indent="-228600">
              <a:spcBef>
                <a:spcPct val="20000"/>
              </a:spcBef>
              <a:buClr>
                <a:schemeClr val="accent2"/>
              </a:buClr>
              <a:buFont typeface="Wingdings 2" panose="05020102010507070707" pitchFamily="18" charset="2"/>
              <a:buChar char=""/>
              <a:defRPr sz="2400">
                <a:solidFill>
                  <a:schemeClr val="tx1"/>
                </a:solidFill>
                <a:latin typeface="Corbel" panose="020B0503020204020204" pitchFamily="34" charset="0"/>
              </a:defRPr>
            </a:lvl3pPr>
            <a:lvl4pPr marL="1600200" indent="-228600">
              <a:spcBef>
                <a:spcPct val="20000"/>
              </a:spcBef>
              <a:buClr>
                <a:srgbClr val="FEB80A"/>
              </a:buClr>
              <a:buFont typeface="Wingdings 3" panose="05040102010807070707" pitchFamily="18" charset="2"/>
              <a:buChar char=""/>
              <a:defRPr sz="2200">
                <a:solidFill>
                  <a:schemeClr val="tx1"/>
                </a:solidFill>
                <a:latin typeface="Corbel" panose="020B0503020204020204" pitchFamily="34" charset="0"/>
              </a:defRPr>
            </a:lvl4pPr>
            <a:lvl5pPr marL="2057400" indent="-228600">
              <a:spcBef>
                <a:spcPct val="20000"/>
              </a:spcBef>
              <a:buClr>
                <a:srgbClr val="FEB80A"/>
              </a:buClr>
              <a:buFont typeface="Wingdings 2" panose="050201020105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9pPr>
          </a:lstStyle>
          <a:p>
            <a:pPr algn="ctr" eaLnBrk="1" hangingPunct="1">
              <a:spcBef>
                <a:spcPct val="0"/>
              </a:spcBef>
              <a:buClrTx/>
              <a:buSzTx/>
              <a:buFontTx/>
              <a:buNone/>
            </a:pPr>
            <a:r>
              <a:rPr lang="en-CA" altLang="en-US" sz="3600" dirty="0" err="1">
                <a:solidFill>
                  <a:srgbClr val="FFFF00"/>
                </a:solidFill>
                <a:latin typeface="Impact" panose="020B0806030902050204" pitchFamily="34" charset="0"/>
              </a:rPr>
              <a:t>Qu'est</a:t>
            </a:r>
            <a:r>
              <a:rPr lang="en-CA" altLang="en-US" sz="3600" dirty="0">
                <a:solidFill>
                  <a:srgbClr val="FFFF00"/>
                </a:solidFill>
                <a:latin typeface="Impact" panose="020B0806030902050204" pitchFamily="34" charset="0"/>
              </a:rPr>
              <a:t> </a:t>
            </a:r>
            <a:r>
              <a:rPr lang="en-CA" altLang="en-US" sz="3600" dirty="0" err="1">
                <a:solidFill>
                  <a:srgbClr val="FFFF00"/>
                </a:solidFill>
                <a:latin typeface="Impact" panose="020B0806030902050204" pitchFamily="34" charset="0"/>
              </a:rPr>
              <a:t>ce</a:t>
            </a:r>
            <a:r>
              <a:rPr lang="en-CA" altLang="en-US" sz="3600" dirty="0">
                <a:solidFill>
                  <a:srgbClr val="FFFF00"/>
                </a:solidFill>
                <a:latin typeface="Impact" panose="020B0806030902050204" pitchFamily="34" charset="0"/>
              </a:rPr>
              <a:t> </a:t>
            </a:r>
            <a:r>
              <a:rPr lang="en-CA" altLang="en-US" sz="3600" dirty="0" err="1">
                <a:solidFill>
                  <a:srgbClr val="FFFF00"/>
                </a:solidFill>
                <a:latin typeface="Impact" panose="020B0806030902050204" pitchFamily="34" charset="0"/>
              </a:rPr>
              <a:t>qu'une</a:t>
            </a:r>
            <a:r>
              <a:rPr lang="en-CA" altLang="en-US" sz="3600" dirty="0">
                <a:solidFill>
                  <a:srgbClr val="FFFF00"/>
                </a:solidFill>
                <a:latin typeface="Impact" panose="020B0806030902050204" pitchFamily="34" charset="0"/>
              </a:rPr>
              <a:t> </a:t>
            </a:r>
            <a:r>
              <a:rPr lang="en-CA" altLang="en-US" sz="3600" dirty="0" err="1">
                <a:solidFill>
                  <a:srgbClr val="FFFF00"/>
                </a:solidFill>
                <a:latin typeface="Impact" panose="020B0806030902050204" pitchFamily="34" charset="0"/>
              </a:rPr>
              <a:t>carie</a:t>
            </a:r>
            <a:r>
              <a:rPr lang="en-CA" altLang="en-US" sz="2800" dirty="0">
                <a:solidFill>
                  <a:srgbClr val="FFFF00"/>
                </a:solidFill>
                <a:latin typeface="Impact" panose="020B0806030902050204" pitchFamily="34" charset="0"/>
              </a:rPr>
              <a:t>?</a:t>
            </a:r>
          </a:p>
          <a:p>
            <a:pPr algn="ctr" eaLnBrk="1" hangingPunct="1">
              <a:spcBef>
                <a:spcPct val="0"/>
              </a:spcBef>
              <a:buClrTx/>
              <a:buSzTx/>
              <a:buFontTx/>
              <a:buNone/>
            </a:pPr>
            <a:r>
              <a:rPr lang="en-CA" altLang="en-US" sz="2800" dirty="0">
                <a:solidFill>
                  <a:srgbClr val="FFFF00"/>
                </a:solidFill>
                <a:latin typeface="Impact" panose="020B0806030902050204" pitchFamily="34" charset="0"/>
              </a:rPr>
              <a:t>&amp;</a:t>
            </a:r>
          </a:p>
          <a:p>
            <a:pPr algn="ctr" eaLnBrk="1" hangingPunct="1">
              <a:spcBef>
                <a:spcPct val="0"/>
              </a:spcBef>
              <a:buClrTx/>
              <a:buSzTx/>
              <a:buFontTx/>
              <a:buNone/>
            </a:pPr>
            <a:r>
              <a:rPr lang="en-CA" altLang="en-US" sz="3600" dirty="0">
                <a:solidFill>
                  <a:srgbClr val="FFFF00"/>
                </a:solidFill>
                <a:latin typeface="Impact" panose="020B0806030902050204" pitchFamily="34" charset="0"/>
              </a:rPr>
              <a:t>Quelle </a:t>
            </a:r>
            <a:r>
              <a:rPr lang="en-CA" altLang="en-US" sz="3600" dirty="0" err="1">
                <a:solidFill>
                  <a:srgbClr val="FFFF00"/>
                </a:solidFill>
                <a:latin typeface="Impact" panose="020B0806030902050204" pitchFamily="34" charset="0"/>
              </a:rPr>
              <a:t>est</a:t>
            </a:r>
            <a:r>
              <a:rPr lang="en-CA" altLang="en-US" sz="3600" dirty="0">
                <a:solidFill>
                  <a:srgbClr val="FFFF00"/>
                </a:solidFill>
                <a:latin typeface="Impact" panose="020B0806030902050204" pitchFamily="34" charset="0"/>
              </a:rPr>
              <a:t> la cause de la </a:t>
            </a:r>
            <a:r>
              <a:rPr lang="en-CA" altLang="en-US" sz="3600" dirty="0" err="1">
                <a:solidFill>
                  <a:srgbClr val="FFFF00"/>
                </a:solidFill>
                <a:latin typeface="Impact" panose="020B0806030902050204" pitchFamily="34" charset="0"/>
              </a:rPr>
              <a:t>carie</a:t>
            </a:r>
            <a:r>
              <a:rPr lang="en-CA" altLang="en-US" sz="3600" dirty="0">
                <a:solidFill>
                  <a:srgbClr val="FFFF00"/>
                </a:solidFill>
                <a:latin typeface="Impact" panose="020B0806030902050204" pitchFamily="34" charset="0"/>
              </a:rPr>
              <a:t>?</a:t>
            </a:r>
          </a:p>
        </p:txBody>
      </p:sp>
      <p:pic>
        <p:nvPicPr>
          <p:cNvPr id="32779" name="j03888.wav">
            <a:hlinkClick r:id="" action="ppaction://media"/>
          </p:cNvPr>
          <p:cNvPicPr>
            <a:picLocks noRot="1" noChangeAspect="1" noChangeArrowheads="1"/>
          </p:cNvPicPr>
          <p:nvPr>
            <a:audioFile r:link="rId2"/>
            <p:extLst>
              <p:ext uri="{DAA4B4D4-6D71-4841-9C94-3DE7FCFB9230}">
                <p14:media xmlns:p14="http://schemas.microsoft.com/office/powerpoint/2010/main" r:embed="rId1"/>
              </p:ext>
            </p:extLst>
          </p:nvPr>
        </p:nvPicPr>
        <p:blipFill>
          <a:blip r:embed="rId6">
            <a:extLst>
              <a:ext uri="{28A0092B-C50C-407E-A947-70E740481C1C}">
                <a14:useLocalDpi xmlns:a14="http://schemas.microsoft.com/office/drawing/2010/main" val="0"/>
              </a:ext>
            </a:extLst>
          </a:blip>
          <a:srcRect/>
          <a:stretch>
            <a:fillRect/>
          </a:stretch>
        </p:blipFill>
        <p:spPr bwMode="auto">
          <a:xfrm>
            <a:off x="8610600" y="62484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4" name="Picture 13" descr="C:\Users\HP_Administrator\Desktop\Documents\Icons\3D\Baby_with_hammer[1].gif"/>
          <p:cNvPicPr>
            <a:picLocks noChangeAspect="1" noChangeArrowheads="1" noCrop="1"/>
          </p:cNvPicPr>
          <p:nvPr/>
        </p:nvPicPr>
        <p:blipFill>
          <a:blip r:embed="rId7">
            <a:extLst>
              <a:ext uri="{28A0092B-C50C-407E-A947-70E740481C1C}">
                <a14:useLocalDpi xmlns:a14="http://schemas.microsoft.com/office/drawing/2010/main" val="0"/>
              </a:ext>
            </a:extLst>
          </a:blip>
          <a:srcRect/>
          <a:stretch>
            <a:fillRect/>
          </a:stretch>
        </p:blipFill>
        <p:spPr bwMode="auto">
          <a:xfrm>
            <a:off x="6172200" y="5257800"/>
            <a:ext cx="1371600" cy="1266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5" name="AutoShape 9" descr="data:image/jpeg;base64,/9j/4AAQSkZJRgABAQAAAQABAAD/2wCEAAkGBxQTEhUSEBQUFRAXFxYXGBYWFhcXGBIXFBQaGBoXFhQYHSgiHBorIBUZITEhJSkrLi8uGh8zODMvNygtLisBCgoKDg0OGxAQGzQkICQsLCwsLCwsLDQvLCw3LDQsLC8tLCwsLSwsNC00LCwsLCwsLDAsLCwsLCwsLCwsLCwsLP/AABEIAPgAywMBIgACEQEDEQH/xAAcAAEAAQUBAQAAAAAAAAAAAAAABQIDBAYHAQj/xABFEAACAQMCBAMEBwQGCgMBAAABAgMABBESIQUTMUEGIlEyYXGBBxQjQlKRoWJykrEVM1NjgqIkNENzk7PB0eHwstTxRP/EABgBAQEBAQEAAAAAAAAAAAAAAAABAwQC/8QAJxEBAQACAQMEAgEFAAAAAAAAAAECEQMEITETIkFREmGBFCNxseH/2gAMAwEAAhEDEQA/AO40pSgUpSgUpVi/dRFIZDiMIxY+ihTk/lmgphvVY4GrGcBipCsSM7Ejcb7HoexrJqG8P331mFZHGiUaRNEcaopVVWKnBOB7LD1BU9DUzQKUpQUyMR0Gdx3xsTufkN6xrufDBA2klHckY1YQqNs7dXG5/wDIcV4gkETTSZ0rjYYy7MQqooPVmYhQPUitL4Tcst7HcXBHMmWSKTBykYIEsahjjyJymUHbLSsxGW2sxtiWyVvFsx8wJzjG+3cZwcd/kNiKv1RCRjy4x7tsfLtWPLbOZkcSERBWBjwvmJK4OSM9jSFZdKUqKUpSgUpSgUpSgUpSgUpSgUpSgUpSgVCeMW/0VkwCJXiiYHuksqrIP+GXqbrWvGlwwVAEcqrpIXGNKgSKhzv2Ehb5VcZupldRjXQdW58GTLgLIgIBuIlbOgMSAJBltDEgeZgSA2RP8LnSeJZFIdCdS5zlSrY0sGAIdWBBBAKkEHcVBW89WrFJrdmmUmXU2Zo1XHMXAAdFH+2UDH7YAB3C40zw+WeOXw3E1jWNsyAhpGfLMwLY2DMSAMAetVQ3SyRiWIiRGUMhUjDgjIwfQ1frNo0/xfcariKLPljQzEeruTHGfgAs2x7lT2qC4ihZDoK81SroDnAkiYSRk9salXvWTxy513lw34eVCD2YRqZCR8GndfipqOkfcebA3zt+Xeuviw9rl5cvc6Rwe5SWFJo8lZVWQauvmUYBHYgYGPdWbWofR7d4Wa2Jzy2EqYyQY7gsep6/aLLt2GkYFbfXJlNXTqxu5spSlRSlKUClKUClKUClKUClKUClKUClKUFGDq6jTjpjfOeuc9Ou2Kw+PWnOtp4v7SKRNuo1IRsfXesi/lZY2aNdbgEhcgZOPU1UgJwWyuxBTIIycdTjqMfqaqNE4dd60Rx95Vb+IA/9amrTfAGWOMnGwX4k1qPg2f7C2Y/dgjb5rCCP1ArYYJ8Re9n394RQf5vXVlHLjWZay/VZdh/osz+bBBFvNIdn26JIxw2OjsGx53IneJXywwyTP7EaM5xuSFGcAdyegHeteEPMRldNcTAqwIypUjBB92DUBxriZMC2be2lxl8knmQovNidd/xGIHtqjkAGMVjcN3TeZ9mFYRMww5Ac6pJW30qzsXkb1xqc4HvArIVAwLII0iB08yYnLN1xhc743wo2HU96w5pDoVF3ZzqI9dyqr/M/4h6VZ4lMXdYYgWVBoQKCS56u4A6lmyfhgdq7pj8RxXL5THh+Xk30B20S8yElG1xMWUSBgTuGBhC6W38/oa6TXCpp3gkUvrjKSwyMpBU4ilWTcHfopHwJ9a7rXJ1OOst/bq6fLeJSsWxuHcvrjKaXIXJU61wCG2O3WsqsLNN5SlKVApSlApSlApSlApSlArxjgZNGGRj+VeIuABvsMb7n5mgqpVEoJBCnB9fT347/AArxpDqC6WIIJ1bYGMbHfOTn07Ggs2N2ZNWUZNLFfMMasfeX9k9jWVVLOB1IG4G/qegq1NdKilpSI1BxliBnfAwc9+w61akcm4PDpTk5I5QkiODg6rfUhH5xkVOWshZFA66yP4wuP/iaj+PIIrnm20dzJC5UuPq10eW6rgsZGjwY2CjJB2bJOQ2V84bfKQTGwdQQykEHJRsY29xOfhXbjZlj2ceUuOXdsk0+JCF2CEqvuCnG35Z+JrVPGwVbu1n2BlimgJ/aDLIg/wAsuPj762BgA8pOSAcjBxqDtlTkg7YOfmKxr61jmmsopVEkLzyIysBsDZTuCCNwwZAQwOQVBGDXi+3v9Pc93ZALKRJqJ9hNQ9xSLyf5gtWr6fkRLEhxJIoeVh1CuMpFnsNOGYdywB9mrviLhD2cxhcs0Uq/ZSnqyh0yj46SLt7mBBH3guHxdk5k8susgzyIioVU+Vskksp2VSgAxvq6jFdeFmWrHLnLjuVHcQdpbVos5bWkUfqv1lXXSPdqVSB2JPqa+ga4r4V4fzL22gGGVZ5bhz+KO0AWJwP963612quPq7LnqOvpZZhulKUrldJSlKBSlKBSlKBSlKBSlKBVsFtZ2Xl4GDk6tWTkYxjGMd6uVH3nEhDCZpwVAwNCjW7MW0qqBfaZiVAUDqaCQqOvuOW8LaZriFGI2RnUOfXC5ye3QVr8fDLm/Xmz3T28Dbpb2rISMf29wQwc+qIAo3GW617B4DRAQlxKi49mNLdFBznOBFv3yDnr2r1JPl5tvwzpPFlsUwZsPj2hDKyq2Oo8uCM++vbHi1m07SC7RpHVVVHkVdAjzqMUbYIJLjUe+FB6ADQb1nikkgmxzozglQQrqwykig5wrDtk4IZcnSTWNe3hDZB2wNPuXHT5dPka6Z00ym5XPeouN7x2cGoPjvhaG4y4HKue0yABjjoJB0kTcjS3TJwVO45FY3UkLAWkjwsTgLE2lMsepiP2Z+LKe9bRw36TJIsLdosyHpJCNDgZxkxucNuDvlDgezvXnLpuTHvO/wDh6x6jjy7XsvxzNG5iuBiWMCOUDcNG28cqE9VIU49DHpO4IqqE4vLJD1F03TodNldbj3b1k+I+IW95FHd2cqu0brHKoBDiKd1XEkRwy4flvlhsofHtGozhlrLczxTW55UVu7/bMNetjE8JSNScMyhzl/ZVhjDEMqrlvC78pMdZzXhtP0mWQk4fLJ9+DFwp/Dyt3x8Yy6/4q5RxK5DxzYIOm6JGPSVZM/8AJWusngkLENMvPcHOuf7Ug+qh/KnwQKPdXl1wC1kGJLaBsdMxISPgcZB+FODn9Ptrb1zcHqfOkJ9EXDfJLdno2IIv3IWYyMP3pmk+SLXRK1a0spLVVWzYclRgW8pJQAZ2jlwXjO4661AGAo61kS+KCuM2lznG4zajB7jLTgH4jIrDPK5ZW1rjjMZJGw0rXF8VE/8A8dz/AMSx/wDs1kx+IlxloLhf8Cyf8lnry9JqlQ6eJ7bGXdoh6zxSwD85kXapK0u45V1xOkiHoyMGB+YOKC9SlKBSlKBSleOwAJJAA3JOwAHcmg9pVu3nWRQ8bK6MMhlIZWHqGGxFXKBVPXI39O47dj8+1ekb9f8AzWJxXikVtGZbhxHGO5ySSeiqo3Zj2UAk9hQXLOySLIjGlSc6QfKv7q9FHfbvV9vhkd/hiub8S+kKWQlbSMRR/wBpKNUjDcZWMHSnYgsWPqoqIu76SUK000z51ZzIwQnUfLykITYafu5399bzgzy71hefCdo6D4l8P21wq85uU6DCSIyoyL+HzAqy/ssCO/XeuU+L+Gi0eMC5imik17rpVkZdOEcByDkFjkY9gjFZ9tawrusUSk9SI0GT6nAqXjChQCqb7jCjB9R8f+1b8eGfHfP8Mc88eSeP5c8hv8OrLhsEHGdmHcH3EZHzpdxYClW1RnOk43AznS37Qycj356EE9DeygcYkghcejRo38xVLeGbRlIEIQHGeUzRDbplUIB+Yro/qNXw5/Q3PLRPD/CTdXMcCkrnJd1JVkhXHMAYEHB8qfFxnIFdxt4FjVUjULGoCqqjAVVGAAPTFaT4csYLBrucyMYgIYxzCmVZiWKK2FHm5kIGfTc43qZtfFCtqY8gwqAztDciZoUP+1mj0KFjHQujOB1PlBYcPUcn557d3T8f4YarYa8zXtYHF5SEIAZjg6kT+saMjSxi9XXIbA37dSKxbr93dCMZ0SOfSNGYn5jYfM1g8P49BPIYPPHPgnkzxPE7AdWQOAHHvUnFY3hvilzdIdCxEISpuTzFSYgD2LcgOrDo6sQEbKgsQdOfced1t72NQzHVDIhJV3QFvs2IDRzAAtp3yASC2GC+Pzm9C9LwpD0yvw3H5GsZuDt2ZT8cj/vU6qeu5/nXuivWxCRcOkH+0I/dJ/8AFeS8EhY6nXMuCOaPJKoPXTNHh1+TVI8QvY4RmRsbZ0qrO5x+GNAWb5Co2x8TWs0ghSQrMc6Y5Y5YHfHXQsyqX9fLmmxeSW4g3VjcQ9430iZR/dS7B/3ZNzn2+xm+H3yTRrLE2pGzg4IIIOCrKcFWBBBUgEEEEAiqFsvU71FIpt7pcf1dwdLgDYTKhKSe7UqFCe5WIfENgpSlQK5r468RtcBba2jLRNLpZ2dkWdY861CoNRh6+YlQxVQAytk9C4ijmKQR7SFHCn0YqdP64rQrdIVmtmAAi+q/ZjGNKs0eVwehGhAR2xisOpz/AA4csv1/vs04cfy5MZ+/+rP0c+IVjnmsZlMTNKWiGt5EJZA7APIdQZslsHIzkA569Lri3FYObea4gc/WbZEwOrqY2DDHYFtz20N6V2mtOGf2eO/eMeM8t8mc+rUdx7i6WsJlcMxyqpGoy80jnSkaDuxJA925OwNaVF4IurycXPFplUYOmCBmPLU78tZCBo/aKgsx+8ABjc7nhnMuopnIMcKPy0/vZPKZD7wgKj/eP7qk61xyuPh5uMvlovG/o6j0arAmKYfdkkleOUY6EuWKH9pffkHtqqeHeIqSn1SUjPUSW2k4+8CZR/IH3V2SvFGNh0rTDnzxmmWXBhlduHgvG7xzK0cyt5kbGVB9k5UkEEYIIJG575Azre9I27HqDuD8vX39a6Xxjw3BdAfWUDOudMikxuoLZ0h0OcdMjODjcVrVt4Et3kzHPcNApIbzxaWYZBjVljDbHqdWxGOurG86nHXujG9Plv21AScRRcaiFJ6DJ82BnCruScDoM15f38yIpVNDyDMaSZErr+Mxf7KPr5382RtG3Sp6zvLGG0N9aRAxN9nDkOJbuQMVUSySAyFQwPtZwAzkHAxB28THVPcNrnkOpmxjPoAPuqBsF7D13Jxy5rfHZrjwyeULFw9t2mkeVy/MJf2Q+gJqWMeVTpULkDOB1qS4DteW2ehd0YHoyPC4ZW9V6Nj9gHtXoZ5pOTbJrkxk74WMHo0j4OkbHGxJwcA4NTfDfBbBi1xKkmdQOlGHkYAMi5YhQRqVmwWKswUoCQcq1if8NsxtLYvnWYIc6vaJ5a51e/1q7xeCNomMyB1QF98gqVU7qw3VsZGQQdzWZVq5h1oyHoysv8Qx/wBaPSC4n4ptuDWNstyXeRkUBE80kr4BkkJYjqzFixO5buayuD+ILbjFpI1o5WRcbOMPbzL54mZc4I1KCCCQcEeornniXxdZxXWeJ2f1nXYWwiUqj8lwZeavnPlJY6S65I5dap9AvE2i4qkQJ0TpJGwzt5UMqnHrmPH+I1j6c8/KvorhV3zoY5gCvMRH0nqutQdJ94zj5Vl1G+HT/o6EeydZX91pGK/oRWL4q4sIY9PM5RYMzS4yYYk0h5FX70mXREGD55E8rAEVqjKm4uNbRQI80qkBwmkJCSMgSSMQAcEHSNTYYHTg5qP41xIKgS9tHcMyiNYgJ1kkzlVVsKY32yHYKoxnUCK022+liK1uo7KXh89pbEqFeYlZAsh/rZImXOCxJZtZPtHc5Fb/AONLRZbOWNwrBtAAZQwL8xdGVbY+bTsayuWUqrnhziPNjJZlYqcMytqQP3iSTo+gAKzjYtq6EEDG8UyAxM/aIxy+n9RKsv5eTHwq/ZcKMCgGRpMDC5WNEjUdESONVVRt6E+/G1YPiRNVrMneRDEP3pvs1/VxWqNppSlQK5Z40sUhvtTKBE8Uky/bzQLG2V+sFVjRlOWEbsW0jLZ65NdTrn/0gtrkuI1OHWwZFPob6Ywj9Yv0rPl45yYXGveGdwy3GX9Hfh4JEtzMCXYs8Kv1gjlAJyNIzIxLksRqw+nPXO614q4GB0Fe17xmpJ9PNu7aV4p+Xu9K9pVRalDFfIdLdiVzjf8ADtVTvjGxOTjYdNup921V1alkCAbMcsB5QTux6nHQZO56Cqizcrpzy9pZCFz1xge1g7bAE+84HerEtsqqltEoRX1FtO2EzmRs92YsATnOXLdQaywuZCfwqAPcWOW/klWeHsHaSUEEFuWpB+7ESpHx18z9KitA8bza74RZJihRW058olkGCAuNsIq4/wB61R5je4ljtocCR87ncRRrjXIR3AyAB3ZlG2ci34hbF/eHuZVz8raED9AKm/oyAa5umPtLFbhf2RJJPqx8eWn8IqomLbhEVncJHCpCywHUx3LvbyDzO3d2Fyxz6J6ACpaqPFA0rDNv9nPHsO6zn6uc/sjnB/8AAKrpFKUpVHHPpp8GStpuraNpEBbWEGWjDsXbygZKF2d874aR87YxHfRalxdTxSrHEjWsDW8LpHpKtICpmnI9rSrucHBZsAdWYd3U1dDVAsrZYo0ijGI0VUUeiooUD8gK4h9OPiKSK7RIWKsjxMe+8CiWI6TtjVcOTtvoT8IruStXI/pn+j+4u5ku7NeY2kJLHnDDSfLIoPtbHBA38q4B3xBzDj3HLvjN7As4QTNy4UVEKqA7Z1YJJ+9knPT3V9OcSHOnithukZSeY9QBG2YU67MZFDjrtC2cahXPfBXhi8WVbu7+2vliEMUksfLhtI1BUHlkJJLJgnbSowWy++a6fwjhywpgFmdiXkkfBeZyAC7kADOAAAAAoCqAAABNDJuvZP8A73rX7hObcQwbFVIuJds4WNvsR12JlAYH+5epLjl+sSFmzgY2G7MzEKiKO7MxAA7kivOAWDRozzY+sSnXJgkhDgBY0J+4oAHQZOpsAsa9CUpSlQK594hHMu5QOv1nhsB+EUgumH8LH863S44tCkgheRVlbThSemslUyei6iCFzjUQQMmtKgHMv4mXo3ELl294tLNrb9GCj5UHQqUpQKtyREspDMApOQMYfIxhsj57Y6fKrlUyAkEA4ODg4zg+uKD0j3/++le1bgQhQCQTjcgY1HucdsnJpHAoZmHtNjO53wMDbtt6UHp2yexP5AL1P5frWNweBUgjVVVfKGIUADU/mc4HcsxJPckmsqRcgj1BH51bsz9mn7q/yFBzbxpw7Rfu2PLcIsgP4niAicY9yrD/ABVjeFOIfVb1Ne0Uo5Ln0ZmBiYn01ZT4yg9q33xdwc3EH2WPrEZ5kWTgFgCCjH8LAle+MhsZUVza9RZ0UIpZ5GMQhOzGTcNEwPQjS2rPshWJ6Gqjp/ij/VZfcAR8QwI/UVSagb60ENqp4reSOAFB0uYlLKMgDRh5GwuSWO+knCjIElwcuYIzKcyFRqOVO/vZPKT6kbE5xtTRLtmUpSqoDUXwm2nkEum6YTJLIhSSOOSJRqLxnChH3jeM4143x2qUrDntXD86BxHNgKxZNaSoCSFkQMpONTaSGBGo9QSDBXLNcxAmWFJEH34ZFBx3ZoptIUDrtIxrLs7oSRpImdLqrjUCpwwBGVO4OD0NR09rLNtdSK0Wf6mNCiP0/rSzM0gyPZ8qnOCGqQ1UGQD2rJmlCLk9BWJbnfUeg/nWr+L1uLxZYbVQ6R6eeuoAy5Ab6shO2rSQ7aiAQVXo7aQxeH+K4Jb0Pc+SBf8AVpGP2bSMCrSyH7hYHTGTtpLbguFroINcO5mokbhgcMrAqyHHsujbqcHoRWVYRSxAfV5JYlAwEjkdUHwizo/y00m3WOM8QMKLoUNNI4jjUnAZ2BJJP4VVXc43whxvioqPi90S9uI4zcJjM+6wAOoIblazIW3P2YODp9tcitQ4VfXH1u1a5meSISkHWVwjSwyRIRhRuWkVf8Zrc38l6wPszQoU2PtwMwky3TJWWMgdfI57HFkjxllZ4YPiK0ENhOqkvczkLrJUPLcTlYo2ydgQSgXsoVewqPsba20JdQLxCMkPIk6iWbV9YPMdxbnWPOTqI5Q9wFZ3jBcRGUrzQqynluMoNFtK+cAZyWRRncgEgY1HN/g9vILeMWd9HNGqKqs8SSqQqgD+pdO2O/erY8zL5ZvhvjZnaWJmjd4gh5kewZZC4AeMktFKDGwKHO2kg7lVna1zwgzza72RQnPSFUVWDBo4tbCXOPvNK5X9gRnYkgbHXhrPBSlKK8YZ2/8AdjXteY3z3/7/AP4K9oFURJjI7ZOPge1V0oFauljEnFZJNIWV7dCu+Oa2tllYL0LKqQAsBnDKO9bRWNfWEUyhZo0kUHIDqGAI7jPQ79aRLNoHg6c5vrj7vICIt8iKAnyhfRnAV2PXJVckItV3XDLGMNLLHBFkjU4CxlmY4ALLgsxOAB1OwrGaZLO55CjFo6q4wAFtHkcqEPpHIwJXbCsGGcMoXJ43aSkxzwIsksRb7Nm0a1ddLaXIISQYBDEdNS7asjXtcWOrMu7G4Qg5kjxJIlsVRUEnMBd1Ll3WKTdFwVGSAWIJxgKWlScbnYep7Vow+sIFubz6zBOJUJRftYAruFZZplBRIVRj00AadTF23O1cUi5zR2v3ZSTKP7iPBkBBG4YskRHpIxHSvFbY17YwTXK80SNbwHeLSqNLIv8AaPzVZVVuoQLqxgkgkqtyzlfVJFNgyxkeZRgSI4yjhcnT0ZSPVGxtitirXWbN1cMPurBEf3lDyY/Kdf0qKy6UpVGLxS7McZZBqkJCxqc4eSRgiAkAkLqIycbAE9qleEWAgiWIEsRks5wDI7HU8jAbZZiWONt9qibJOdd56x2w93+sSp+YKxN8xcD0rYqlEXxjw9bXW88QZgMBwSkig74WVCGA9wNQreBEBzFc3CDsp5TgfMx6vzJrbqVBptx4D5g0veXGP2FhUgg5BBKHBBAIPurK4hw66mRYZFiDqwIulcqYyAQJo4tORLgkaCdOGIJYEqdopV2lkrR/G9m8NlKGupHWQcn7UQKBzjo3kRE0jzddz06msXwnwwXM99I8kio8kSmGJ4zE8awKFLSoNWonXkKw205G9bL4s4XJMkTQhWaKUSctzhZRy3QjV2Ya9QzttjbOoU+E+FPCJnkVIzLIH5aHIQKgXLEDBc43x2CjJxWFz5PV1r268/tpMMPT387TyKAAAAABgAbAAdgK9pStngpSlApSlApSlApSlBqVyolnudagqZIbchgCJI4ouaQR3XVPIpB9DVmWK+gbFm8MluRslxrLwnGwSVT509z+YfiIwBVwVtaxODkSGe4B/ZnkZ0/JZAB7gKmqsSzbXeH2nEJkccQmij1eXl2qAjScg6pJlY7g4wBtuc77TfheLVzLn7shCRe6CHIQjcg6mLyBu6smelY/F2ZlWCMkSTtywRnMakEySZAOCqBsE7aig71scMSoqogCooCqBsFAGAAPTFKSSK61XhrauZJjBmuJW+KxHlI3wKQRn51O8bvDDbyyqNTpGzKv43C+VRnuTgfOojh9qIhHCu6xRKgPrgBQSfXyH86RWbVi9uhFG8jZKopYgDJbA9lR3Y9AO5Iq/WDJGJrmODYpHpuJRsfZYiBSPfIpcH1g99BK8BsWhhVZMGVsySEEkGSQlnwT90E4HooUdqkKUqBSlKBSlKBSlKBSlKBSlKBSlKBSlKBUd4iuWjtZ3TeRYpCg6ZfSdIz72wKkah/FO8SIDgtPbj4hJ1kYfNUYfOgwrOEI+hfZjjSMe4Dp+gFZ1YVg2XlP7QH8ORVPFHZtNvExWabIDDGYo1xzZh+6GABwRrePOxqi/wCH4ubLJdH2RmGH9xW+1cZGRrkUDuCsMbDrU/Vq2t1jRY41CxooVVGwVVGAAPQAYq7UEJ4mOrkQ9Q86M2DjC2+ZwfhrjjU/vVRbHLOf2sfwgD+eaovm1XpJziG3G/Ym5kJYfEC2X+P317w8fZqT1OW/iJP/AFqwX5HCgsxAUAkk9AAMkk+le+GIDyzM4IknbmkHIKIQFjQg+yQirkdNRc96wOIx8547UezIS8vpyIiCynYjzsUjwcZVpCPZrZ6UKUpUClKUClKUClKUClKUClKUClKUClKUCoTxLnXaY6fWTn4fVZ8f5tNTdYfFbATR6CxUgqysvVHRgyn3jI3B2IJB2NBA2z8lZXl8qA5zgnPwA3JOQABuSQBvUl4fsmGq4mBWeXHkJB5Ea+xFttq3LMRnzMRkqq4ps+CNrWS6lEzocoqpy4kYZ84jLMS+/VmIHYA5zNUClKUGqljm8kzkNKVX3BIY48fxq5+dZ0RCxgkgKFBJOwAC9SfSo+zhLRTJ976xdfrdOw/ylaLAZ2S0I+zVVa47jR9yDPQlyPMN/IrA41qaokfDEBKvdOCJJ9JUEYKQJnkoQQCDhmkKncNK47CpulKgUpSgUpSgUpSgUpSgUpSgUpSgUpSgUpSgUpSgUpSgUpSgg7vg8old7eREEpBdZEZ9LhQnMTDDqqqCp2yAfxapDhfDlgj0IWYklmdiC8rt7TuQAMn3AAAAAAAAZlKBSlKBSlKBSlKBSlKBSlKBSlKBSlKBSleGg9pmsaVmrDldqCTLj1qkzL6ioOV2rEkkb30Gym6X1qg3qetalJI9YsksnvqjdTxBPWvP6ST1rQpJpPfVkzSe+mh0L+k09af0mnrXO+c/qac6T1NNDoo4knrVQ4gnrXO1mk99Xo5pPfTQ6AL1PWqhcr61o8cr++sqOR6DcBMvqKrDD1rV4nasuJ2qCepUZE7VmRs1BfpXgr2gUpSgUpSgUpSgVSUHpSlBSYF9KtmzX0r2lBbPD09KoPC0pSgoPCEqk8FSlKDz+hEp/QiUpQejgyVUOEJSlBWOFpVY4enpSlBcFovpVYhX0pSgrCivaUoFKUoFKUoP/9k="/>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tx2"/>
              </a:buClr>
              <a:buSzPct val="95000"/>
              <a:buFont typeface="Wingdings" panose="05000000000000000000" pitchFamily="2" charset="2"/>
              <a:buChar char=""/>
              <a:defRPr sz="30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600">
                <a:solidFill>
                  <a:schemeClr val="tx1"/>
                </a:solidFill>
                <a:latin typeface="Corbel" panose="020B0503020204020204" pitchFamily="34" charset="0"/>
              </a:defRPr>
            </a:lvl2pPr>
            <a:lvl3pPr marL="1143000" indent="-228600">
              <a:spcBef>
                <a:spcPct val="20000"/>
              </a:spcBef>
              <a:buClr>
                <a:schemeClr val="accent2"/>
              </a:buClr>
              <a:buFont typeface="Wingdings 2" panose="05020102010507070707" pitchFamily="18" charset="2"/>
              <a:buChar char=""/>
              <a:defRPr sz="2400">
                <a:solidFill>
                  <a:schemeClr val="tx1"/>
                </a:solidFill>
                <a:latin typeface="Corbel" panose="020B0503020204020204" pitchFamily="34" charset="0"/>
              </a:defRPr>
            </a:lvl3pPr>
            <a:lvl4pPr marL="1600200" indent="-228600">
              <a:spcBef>
                <a:spcPct val="20000"/>
              </a:spcBef>
              <a:buClr>
                <a:srgbClr val="FEB80A"/>
              </a:buClr>
              <a:buFont typeface="Wingdings 3" panose="05040102010807070707" pitchFamily="18" charset="2"/>
              <a:buChar char=""/>
              <a:defRPr sz="2200">
                <a:solidFill>
                  <a:schemeClr val="tx1"/>
                </a:solidFill>
                <a:latin typeface="Corbel" panose="020B0503020204020204" pitchFamily="34" charset="0"/>
              </a:defRPr>
            </a:lvl4pPr>
            <a:lvl5pPr marL="2057400" indent="-228600">
              <a:spcBef>
                <a:spcPct val="20000"/>
              </a:spcBef>
              <a:buClr>
                <a:srgbClr val="FEB80A"/>
              </a:buClr>
              <a:buFont typeface="Wingdings 2" panose="050201020105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9pPr>
          </a:lstStyle>
          <a:p>
            <a:pPr eaLnBrk="1" hangingPunct="1">
              <a:spcBef>
                <a:spcPct val="0"/>
              </a:spcBef>
              <a:buClrTx/>
              <a:buSzTx/>
              <a:buFontTx/>
              <a:buNone/>
            </a:pPr>
            <a:endParaRPr lang="en-US" altLang="en-US" sz="1800">
              <a:latin typeface="Arial" panose="020B0604020202020204" pitchFamily="34" charset="0"/>
            </a:endParaRPr>
          </a:p>
        </p:txBody>
      </p:sp>
      <p:pic>
        <p:nvPicPr>
          <p:cNvPr id="12296" name="Picture 1"/>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914400" y="4567238"/>
            <a:ext cx="1833563" cy="1833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7" name="Picture 2"/>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1068388" y="2451100"/>
            <a:ext cx="152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3524" fill="hold"/>
                                        <p:tgtEl>
                                          <p:spTgt spid="32779"/>
                                        </p:tgtEl>
                                      </p:cBhvr>
                                    </p:cmd>
                                  </p:childTnLst>
                                </p:cTn>
                              </p:par>
                            </p:childTnLst>
                          </p:cTn>
                        </p:par>
                        <p:par>
                          <p:cTn id="7" fill="hold" nodeType="afterGroup">
                            <p:stCondLst>
                              <p:cond delay="3524"/>
                            </p:stCondLst>
                            <p:childTnLst>
                              <p:par>
                                <p:cTn id="8" presetID="1" presetClass="entr" presetSubtype="0" fill="hold" grpId="0" nodeType="afterEffect">
                                  <p:stCondLst>
                                    <p:cond delay="0"/>
                                  </p:stCondLst>
                                  <p:iterate type="lt">
                                    <p:tmAbs val="75"/>
                                  </p:iterate>
                                  <p:childTnLst>
                                    <p:set>
                                      <p:cBhvr>
                                        <p:cTn id="9" dur="1" fill="hold">
                                          <p:stCondLst>
                                            <p:cond delay="74"/>
                                          </p:stCondLst>
                                        </p:cTn>
                                        <p:tgtEl>
                                          <p:spTgt spid="3277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p:cTn id="10" fill="hold" display="0">
                  <p:stCondLst>
                    <p:cond delay="indefinite"/>
                  </p:stCondLst>
                  <p:endCondLst>
                    <p:cond evt="onNext" delay="0">
                      <p:tgtEl>
                        <p:sldTgt/>
                      </p:tgtEl>
                    </p:cond>
                    <p:cond evt="onPrev" delay="0">
                      <p:tgtEl>
                        <p:sldTgt/>
                      </p:tgtEl>
                    </p:cond>
                    <p:cond evt="onStopAudio" delay="0">
                      <p:tgtEl>
                        <p:sldTgt/>
                      </p:tgtEl>
                    </p:cond>
                  </p:endCondLst>
                </p:cTn>
                <p:tgtEl>
                  <p:spTgt spid="32779"/>
                </p:tgtEl>
              </p:cMediaNode>
            </p:audio>
          </p:childTnLst>
        </p:cTn>
      </p:par>
    </p:tnLst>
    <p:bldLst>
      <p:bldP spid="32777" grpId="0" build="p" autoUpdateAnimBg="0" advAuto="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4" descr="hm00180_[1]"/>
          <p:cNvPicPr>
            <a:picLocks noGrp="1" noChangeAspect="1" noChangeArrowheads="1"/>
          </p:cNvPicPr>
          <p:nvPr>
            <p:ph type="title"/>
          </p:nvPr>
        </p:nvPicPr>
        <p:blipFill>
          <a:blip r:embed="rId5" cstate="print">
            <a:extLst>
              <a:ext uri="{28A0092B-C50C-407E-A947-70E740481C1C}">
                <a14:useLocalDpi xmlns:a14="http://schemas.microsoft.com/office/drawing/2010/main" val="0"/>
              </a:ext>
            </a:extLst>
          </a:blip>
          <a:srcRect/>
          <a:stretch>
            <a:fillRect/>
          </a:stretch>
        </p:blipFill>
        <p:spPr bwMode="auto">
          <a:xfrm>
            <a:off x="381000" y="228600"/>
            <a:ext cx="8763000" cy="1176338"/>
          </a:xfrm>
          <a:noFill/>
          <a:extLst>
            <a:ext uri="{909E8E84-426E-40DD-AFC4-6F175D3DCCD1}">
              <a14:hiddenFill xmlns:a14="http://schemas.microsoft.com/office/drawing/2010/main">
                <a:solidFill>
                  <a:srgbClr val="FFFFFF"/>
                </a:solidFill>
              </a14:hiddenFill>
            </a:ext>
          </a:extLst>
        </p:spPr>
      </p:pic>
      <p:pic>
        <p:nvPicPr>
          <p:cNvPr id="31755" name="j00988.wav">
            <a:hlinkClick r:id="" action="ppaction://media"/>
          </p:cNvPr>
          <p:cNvPicPr>
            <a:picLocks noRot="1" noChangeAspect="1" noChangeArrowheads="1"/>
          </p:cNvPicPr>
          <p:nvPr>
            <a:audioFile r:link="rId2"/>
            <p:extLst>
              <p:ext uri="{DAA4B4D4-6D71-4841-9C94-3DE7FCFB9230}">
                <p14:media xmlns:p14="http://schemas.microsoft.com/office/powerpoint/2010/main" r:embed="rId1"/>
              </p:ext>
            </p:extLst>
          </p:nvPr>
        </p:nvPicPr>
        <p:blipFill>
          <a:blip r:embed="rId6">
            <a:extLst>
              <a:ext uri="{28A0092B-C50C-407E-A947-70E740481C1C}">
                <a14:useLocalDpi xmlns:a14="http://schemas.microsoft.com/office/drawing/2010/main" val="0"/>
              </a:ext>
            </a:extLst>
          </a:blip>
          <a:srcRect/>
          <a:stretch>
            <a:fillRect/>
          </a:stretch>
        </p:blipFill>
        <p:spPr bwMode="auto">
          <a:xfrm>
            <a:off x="8610600" y="6324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6" name="Picture 9" descr="http://ts4.mm.bing.net/images/thumbnail.aspx?q=1431598670327&amp;id=eb9c3753e7706834aaed2697e0f7c305&amp;url=http%3a%2f%2fwpbkids.files.wordpress.com%2f2008%2f08%2fgerms.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1689702">
            <a:off x="6569075" y="4873625"/>
            <a:ext cx="146685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7" name="Picture 11" descr="http://ts1.mm.bing.net/images/thumbnail.aspx?q=1423811943184&amp;id=e858381545fae1cfdb3dbf22c7f37aa6&amp;url=http%3a%2f%2fwww.dreamstime.com%2fgerms-viruses-bacteria-3-thumb3131793.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rot="-1061203">
            <a:off x="6223000" y="1806575"/>
            <a:ext cx="1524000" cy="1266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8" name="Picture 7" descr="Love sugar.jpg"/>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rot="1321804">
            <a:off x="7354888" y="3138488"/>
            <a:ext cx="1287462" cy="156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9" name="Picture 1"/>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990600" y="3475038"/>
            <a:ext cx="4419600" cy="294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20" name="Picture 2"/>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1609725" y="1631950"/>
            <a:ext cx="2962275" cy="154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2268" fill="hold"/>
                                        <p:tgtEl>
                                          <p:spTgt spid="3175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31755"/>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7" name="Rectangle 5"/>
          <p:cNvSpPr>
            <a:spLocks noGrp="1" noChangeArrowheads="1"/>
          </p:cNvSpPr>
          <p:nvPr>
            <p:ph type="ctrTitle"/>
          </p:nvPr>
        </p:nvSpPr>
        <p:spPr>
          <a:xfrm>
            <a:off x="762000" y="381000"/>
            <a:ext cx="7696200" cy="2286000"/>
          </a:xfrm>
        </p:spPr>
        <p:txBody>
          <a:bodyPr/>
          <a:lstStyle/>
          <a:p>
            <a:pPr eaLnBrk="1" fontAlgn="auto" hangingPunct="1">
              <a:spcAft>
                <a:spcPts val="0"/>
              </a:spcAft>
              <a:defRPr/>
            </a:pPr>
            <a:r>
              <a:rPr lang="en-US" b="0" dirty="0">
                <a:solidFill>
                  <a:schemeClr val="tx2">
                    <a:satMod val="200000"/>
                  </a:schemeClr>
                </a:solidFill>
                <a:latin typeface="Cooper Black"/>
                <a:cs typeface="David"/>
              </a:rPr>
              <a:t>Qui </a:t>
            </a:r>
            <a:r>
              <a:rPr lang="en-US" b="0" dirty="0" err="1">
                <a:solidFill>
                  <a:schemeClr val="tx2">
                    <a:satMod val="200000"/>
                  </a:schemeClr>
                </a:solidFill>
                <a:latin typeface="Cooper Black"/>
                <a:cs typeface="David"/>
              </a:rPr>
              <a:t>veut</a:t>
            </a:r>
            <a:r>
              <a:rPr lang="en-US" b="0" dirty="0">
                <a:solidFill>
                  <a:schemeClr val="tx2">
                    <a:satMod val="200000"/>
                  </a:schemeClr>
                </a:solidFill>
                <a:latin typeface="Cooper Black"/>
                <a:cs typeface="David"/>
              </a:rPr>
              <a:t> </a:t>
            </a:r>
            <a:r>
              <a:rPr lang="en-US" b="0" dirty="0" err="1">
                <a:solidFill>
                  <a:schemeClr val="tx2">
                    <a:satMod val="200000"/>
                  </a:schemeClr>
                </a:solidFill>
                <a:latin typeface="Cooper Black"/>
                <a:cs typeface="David"/>
              </a:rPr>
              <a:t>une</a:t>
            </a:r>
            <a:r>
              <a:rPr lang="en-US" b="0" dirty="0">
                <a:solidFill>
                  <a:schemeClr val="tx2">
                    <a:satMod val="200000"/>
                  </a:schemeClr>
                </a:solidFill>
                <a:latin typeface="Cooper Black"/>
                <a:cs typeface="David"/>
              </a:rPr>
              <a:t> dent qui fait </a:t>
            </a:r>
            <a:r>
              <a:rPr lang="en-US" sz="7200" b="0" dirty="0">
                <a:solidFill>
                  <a:srgbClr val="FF0000"/>
                </a:solidFill>
                <a:latin typeface="Cooper Black"/>
                <a:cs typeface="David"/>
              </a:rPr>
              <a:t>Mal</a:t>
            </a:r>
            <a:r>
              <a:rPr lang="en-US" b="0" dirty="0">
                <a:solidFill>
                  <a:schemeClr val="tx2">
                    <a:satMod val="200000"/>
                  </a:schemeClr>
                </a:solidFill>
                <a:latin typeface="Cooper Black"/>
                <a:cs typeface="David"/>
              </a:rPr>
              <a:t> </a:t>
            </a:r>
            <a:r>
              <a:rPr lang="en-US" b="0" dirty="0">
                <a:solidFill>
                  <a:schemeClr val="tx2">
                    <a:satMod val="200000"/>
                  </a:schemeClr>
                </a:solidFill>
                <a:latin typeface="David"/>
                <a:cs typeface="David"/>
              </a:rPr>
              <a:t>?</a:t>
            </a:r>
            <a:endParaRPr lang="en-US" b="0" dirty="0">
              <a:solidFill>
                <a:schemeClr val="tx2">
                  <a:satMod val="200000"/>
                </a:schemeClr>
              </a:solidFill>
              <a:latin typeface="David" pitchFamily="34" charset="-79"/>
            </a:endParaRPr>
          </a:p>
        </p:txBody>
      </p:sp>
      <p:sp>
        <p:nvSpPr>
          <p:cNvPr id="90118" name="Rectangle 6"/>
          <p:cNvSpPr>
            <a:spLocks noGrp="1" noChangeArrowheads="1"/>
          </p:cNvSpPr>
          <p:nvPr>
            <p:ph type="subTitle" idx="1"/>
          </p:nvPr>
        </p:nvSpPr>
        <p:spPr>
          <a:xfrm>
            <a:off x="2209800" y="2743200"/>
            <a:ext cx="3886200" cy="1447800"/>
          </a:xfrm>
        </p:spPr>
        <p:txBody>
          <a:bodyPr/>
          <a:lstStyle/>
          <a:p>
            <a:pPr eaLnBrk="1" hangingPunct="1">
              <a:spcBef>
                <a:spcPct val="0"/>
              </a:spcBef>
            </a:pPr>
            <a:r>
              <a:rPr lang="en-US" altLang="en-US" sz="6400" b="1" dirty="0">
                <a:solidFill>
                  <a:srgbClr val="0000CC"/>
                </a:solidFill>
                <a:latin typeface="Segoe UI Black" charset="0"/>
                <a:ea typeface="Segoe UI Black" charset="0"/>
                <a:cs typeface="Segoe UI Black" charset="0"/>
              </a:rPr>
              <a:t>PERSONNE</a:t>
            </a:r>
          </a:p>
        </p:txBody>
      </p:sp>
      <p:pic>
        <p:nvPicPr>
          <p:cNvPr id="14340" name="Picture 4" descr="hm00180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0" y="5257800"/>
            <a:ext cx="91440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124" name="MSj04310720000[1].wav">
            <a:hlinkClick r:id="" action="ppaction://media"/>
          </p:cNvPr>
          <p:cNvPicPr>
            <a:picLocks noRot="1" noChangeAspect="1" noChangeArrowheads="1"/>
          </p:cNvPicPr>
          <p:nvPr>
            <a:audioFile r:link="rId2"/>
            <p:extLst>
              <p:ext uri="{DAA4B4D4-6D71-4841-9C94-3DE7FCFB9230}">
                <p14:media xmlns:p14="http://schemas.microsoft.com/office/powerpoint/2010/main" r:link="rId1"/>
              </p:ext>
            </p:extLst>
          </p:nvPr>
        </p:nvPicPr>
        <p:blipFill>
          <a:blip r:embed="rId6">
            <a:extLst>
              <a:ext uri="{28A0092B-C50C-407E-A947-70E740481C1C}">
                <a14:useLocalDpi xmlns:a14="http://schemas.microsoft.com/office/drawing/2010/main" val="0"/>
              </a:ext>
            </a:extLst>
          </a:blip>
          <a:srcRect/>
          <a:stretch>
            <a:fillRect/>
          </a:stretch>
        </p:blipFill>
        <p:spPr bwMode="auto">
          <a:xfrm>
            <a:off x="8839200" y="48768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2" name="Picture 23" descr="toothach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96913" y="3205163"/>
            <a:ext cx="1390650" cy="151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6248400" y="2212975"/>
            <a:ext cx="2057400" cy="2522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mph" presetSubtype="0" fill="hold" nodeType="clickEffect">
                                  <p:stCondLst>
                                    <p:cond delay="0"/>
                                  </p:stCondLst>
                                  <p:childTnLst>
                                    <p:animScale>
                                      <p:cBhvr>
                                        <p:cTn id="6" dur="2000" fill="hold"/>
                                        <p:tgtEl>
                                          <p:spTgt spid="90118">
                                            <p:txEl>
                                              <p:pRg st="0" end="0"/>
                                            </p:txEl>
                                          </p:spTgt>
                                        </p:tgtEl>
                                      </p:cBhvr>
                                      <p:by x="150000" y="150000"/>
                                    </p:animScale>
                                  </p:childTnLst>
                                </p:cTn>
                              </p:par>
                            </p:childTnLst>
                          </p:cTn>
                        </p:par>
                      </p:childTnLst>
                    </p:cTn>
                  </p:par>
                  <p:par>
                    <p:cTn id="7" fill="hold" nodeType="clickPar">
                      <p:stCondLst>
                        <p:cond delay="indefinite"/>
                      </p:stCondLst>
                      <p:childTnLst>
                        <p:par>
                          <p:cTn id="8" fill="hold" nodeType="withGroup">
                            <p:stCondLst>
                              <p:cond delay="0"/>
                            </p:stCondLst>
                            <p:childTnLst>
                              <p:par>
                                <p:cTn id="9" presetID="35" presetClass="path" presetSubtype="0" accel="50000" decel="50000" fill="hold" nodeType="clickEffect">
                                  <p:stCondLst>
                                    <p:cond delay="0"/>
                                  </p:stCondLst>
                                  <p:childTnLst>
                                    <p:animMotion origin="layout" path="M 0.025 0.10636 L -0.125 0.10636 " pathEditMode="relative" rAng="0" ptsTypes="AA">
                                      <p:cBhvr>
                                        <p:cTn id="10" dur="2000" fill="hold"/>
                                        <p:tgtEl>
                                          <p:spTgt spid="90118">
                                            <p:txEl>
                                              <p:pRg st="0" end="0"/>
                                            </p:txEl>
                                          </p:spTgt>
                                        </p:tgtEl>
                                        <p:attrNameLst>
                                          <p:attrName>ppt_x</p:attrName>
                                          <p:attrName>ppt_y</p:attrName>
                                        </p:attrNameLst>
                                      </p:cBhvr>
                                      <p:rCtr x="-7500" y="0"/>
                                    </p:animMotion>
                                  </p:childTnLst>
                                </p:cTn>
                              </p:par>
                            </p:childTnLst>
                          </p:cTn>
                        </p:par>
                        <p:par>
                          <p:cTn id="11" fill="hold" nodeType="afterGroup">
                            <p:stCondLst>
                              <p:cond delay="2000"/>
                            </p:stCondLst>
                            <p:childTnLst>
                              <p:par>
                                <p:cTn id="12" presetID="1" presetClass="mediacall" presetSubtype="0" fill="hold" nodeType="afterEffect">
                                  <p:stCondLst>
                                    <p:cond delay="0"/>
                                  </p:stCondLst>
                                  <p:childTnLst>
                                    <p:cmd type="call" cmd="playFrom(0.0)">
                                      <p:cBhvr>
                                        <p:cTn id="13" dur="10193" fill="hold"/>
                                        <p:tgtEl>
                                          <p:spTgt spid="90124"/>
                                        </p:tgtEl>
                                      </p:cBhvr>
                                    </p:cmd>
                                  </p:childTnLst>
                                </p:cTn>
                              </p:par>
                            </p:childTnLst>
                          </p:cTn>
                        </p:par>
                      </p:childTnLst>
                    </p:cTn>
                  </p:par>
                  <p:par>
                    <p:cTn id="14" fill="hold" nodeType="clickPar">
                      <p:stCondLst>
                        <p:cond delay="indefinite"/>
                      </p:stCondLst>
                      <p:childTnLst>
                        <p:par>
                          <p:cTn id="15" fill="hold" nodeType="withGroup">
                            <p:stCondLst>
                              <p:cond delay="0"/>
                            </p:stCondLst>
                            <p:childTnLst>
                              <p:par>
                                <p:cTn id="16" presetID="26" presetClass="entr" presetSubtype="0" fill="hold" nodeType="click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wipe(down)">
                                      <p:cBhvr>
                                        <p:cTn id="18" dur="580">
                                          <p:stCondLst>
                                            <p:cond delay="0"/>
                                          </p:stCondLst>
                                        </p:cTn>
                                        <p:tgtEl>
                                          <p:spTgt spid="2"/>
                                        </p:tgtEl>
                                      </p:cBhvr>
                                    </p:animEffect>
                                    <p:anim calcmode="lin" valueType="num">
                                      <p:cBhvr>
                                        <p:cTn id="19"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20"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21"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22"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23"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24" dur="26">
                                          <p:stCondLst>
                                            <p:cond delay="650"/>
                                          </p:stCondLst>
                                        </p:cTn>
                                        <p:tgtEl>
                                          <p:spTgt spid="2"/>
                                        </p:tgtEl>
                                      </p:cBhvr>
                                      <p:to x="100000" y="60000"/>
                                    </p:animScale>
                                    <p:animScale>
                                      <p:cBhvr>
                                        <p:cTn id="25" dur="166" decel="50000">
                                          <p:stCondLst>
                                            <p:cond delay="676"/>
                                          </p:stCondLst>
                                        </p:cTn>
                                        <p:tgtEl>
                                          <p:spTgt spid="2"/>
                                        </p:tgtEl>
                                      </p:cBhvr>
                                      <p:to x="100000" y="100000"/>
                                    </p:animScale>
                                    <p:animScale>
                                      <p:cBhvr>
                                        <p:cTn id="26" dur="26">
                                          <p:stCondLst>
                                            <p:cond delay="1312"/>
                                          </p:stCondLst>
                                        </p:cTn>
                                        <p:tgtEl>
                                          <p:spTgt spid="2"/>
                                        </p:tgtEl>
                                      </p:cBhvr>
                                      <p:to x="100000" y="80000"/>
                                    </p:animScale>
                                    <p:animScale>
                                      <p:cBhvr>
                                        <p:cTn id="27" dur="166" decel="50000">
                                          <p:stCondLst>
                                            <p:cond delay="1338"/>
                                          </p:stCondLst>
                                        </p:cTn>
                                        <p:tgtEl>
                                          <p:spTgt spid="2"/>
                                        </p:tgtEl>
                                      </p:cBhvr>
                                      <p:to x="100000" y="100000"/>
                                    </p:animScale>
                                    <p:animScale>
                                      <p:cBhvr>
                                        <p:cTn id="28" dur="26">
                                          <p:stCondLst>
                                            <p:cond delay="1642"/>
                                          </p:stCondLst>
                                        </p:cTn>
                                        <p:tgtEl>
                                          <p:spTgt spid="2"/>
                                        </p:tgtEl>
                                      </p:cBhvr>
                                      <p:to x="100000" y="90000"/>
                                    </p:animScale>
                                    <p:animScale>
                                      <p:cBhvr>
                                        <p:cTn id="29" dur="166" decel="50000">
                                          <p:stCondLst>
                                            <p:cond delay="1668"/>
                                          </p:stCondLst>
                                        </p:cTn>
                                        <p:tgtEl>
                                          <p:spTgt spid="2"/>
                                        </p:tgtEl>
                                      </p:cBhvr>
                                      <p:to x="100000" y="100000"/>
                                    </p:animScale>
                                    <p:animScale>
                                      <p:cBhvr>
                                        <p:cTn id="30" dur="26">
                                          <p:stCondLst>
                                            <p:cond delay="1808"/>
                                          </p:stCondLst>
                                        </p:cTn>
                                        <p:tgtEl>
                                          <p:spTgt spid="2"/>
                                        </p:tgtEl>
                                      </p:cBhvr>
                                      <p:to x="100000" y="95000"/>
                                    </p:animScale>
                                    <p:animScale>
                                      <p:cBhvr>
                                        <p:cTn id="31" dur="166" decel="50000">
                                          <p:stCondLst>
                                            <p:cond delay="1834"/>
                                          </p:stCondLst>
                                        </p:cTn>
                                        <p:tgtEl>
                                          <p:spTgt spid="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audio>
              <p:cMediaNode>
                <p:cTn id="32" fill="hold" display="0">
                  <p:stCondLst>
                    <p:cond delay="indefinite"/>
                  </p:stCondLst>
                  <p:endCondLst>
                    <p:cond evt="onNext" delay="0">
                      <p:tgtEl>
                        <p:sldTgt/>
                      </p:tgtEl>
                    </p:cond>
                    <p:cond evt="onPrev" delay="0">
                      <p:tgtEl>
                        <p:sldTgt/>
                      </p:tgtEl>
                    </p:cond>
                    <p:cond evt="onStopAudio" delay="0">
                      <p:tgtEl>
                        <p:sldTgt/>
                      </p:tgtEl>
                    </p:cond>
                  </p:endCondLst>
                </p:cTn>
                <p:tgtEl>
                  <p:spTgt spid="90124"/>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6" descr="hm00180_[1]"/>
          <p:cNvPicPr>
            <a:picLocks noGrp="1" noChangeAspect="1" noChangeArrowheads="1"/>
          </p:cNvPicPr>
          <p:nvPr>
            <p:ph type="title"/>
          </p:nvPr>
        </p:nvPicPr>
        <p:blipFill>
          <a:blip r:embed="rId5" cstate="print">
            <a:extLst>
              <a:ext uri="{28A0092B-C50C-407E-A947-70E740481C1C}">
                <a14:useLocalDpi xmlns:a14="http://schemas.microsoft.com/office/drawing/2010/main" val="0"/>
              </a:ext>
            </a:extLst>
          </a:blip>
          <a:srcRect/>
          <a:stretch>
            <a:fillRect/>
          </a:stretch>
        </p:blipFill>
        <p:spPr bwMode="auto">
          <a:xfrm>
            <a:off x="381000" y="0"/>
            <a:ext cx="8763000" cy="1404938"/>
          </a:xfrm>
          <a:noFill/>
          <a:extLst>
            <a:ext uri="{909E8E84-426E-40DD-AFC4-6F175D3DCCD1}">
              <a14:hiddenFill xmlns:a14="http://schemas.microsoft.com/office/drawing/2010/main">
                <a:solidFill>
                  <a:srgbClr val="FFFFFF"/>
                </a:solidFill>
              </a14:hiddenFill>
            </a:ext>
          </a:extLst>
        </p:spPr>
      </p:pic>
      <p:sp>
        <p:nvSpPr>
          <p:cNvPr id="34823" name="AutoShape 7"/>
          <p:cNvSpPr>
            <a:spLocks noChangeArrowheads="1"/>
          </p:cNvSpPr>
          <p:nvPr/>
        </p:nvSpPr>
        <p:spPr bwMode="auto">
          <a:xfrm>
            <a:off x="1524000" y="1600200"/>
            <a:ext cx="4114800" cy="2514600"/>
          </a:xfrm>
          <a:prstGeom prst="wedgeEllipseCallout">
            <a:avLst>
              <a:gd name="adj1" fmla="val 63394"/>
              <a:gd name="adj2" fmla="val 48301"/>
            </a:avLst>
          </a:prstGeom>
          <a:solidFill>
            <a:schemeClr val="bg1"/>
          </a:solidFill>
          <a:ln w="9525" algn="ctr">
            <a:solidFill>
              <a:schemeClr val="tx1"/>
            </a:solidFill>
            <a:miter lim="800000"/>
            <a:headEnd/>
            <a:tailEnd/>
          </a:ln>
        </p:spPr>
        <p:txBody>
          <a:bodyPr anchor="t"/>
          <a:lstStyle>
            <a:lvl1pPr>
              <a:spcBef>
                <a:spcPts val="700"/>
              </a:spcBef>
              <a:buClr>
                <a:schemeClr val="tx2"/>
              </a:buClr>
              <a:buSzPct val="95000"/>
              <a:buFont typeface="Wingdings" panose="05000000000000000000" pitchFamily="2" charset="2"/>
              <a:buChar char=""/>
              <a:defRPr sz="30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600">
                <a:solidFill>
                  <a:schemeClr val="tx1"/>
                </a:solidFill>
                <a:latin typeface="Corbel" panose="020B0503020204020204" pitchFamily="34" charset="0"/>
              </a:defRPr>
            </a:lvl2pPr>
            <a:lvl3pPr marL="1143000" indent="-228600">
              <a:spcBef>
                <a:spcPct val="20000"/>
              </a:spcBef>
              <a:buClr>
                <a:schemeClr val="accent2"/>
              </a:buClr>
              <a:buFont typeface="Wingdings 2" panose="05020102010507070707" pitchFamily="18" charset="2"/>
              <a:buChar char=""/>
              <a:defRPr sz="2400">
                <a:solidFill>
                  <a:schemeClr val="tx1"/>
                </a:solidFill>
                <a:latin typeface="Corbel" panose="020B0503020204020204" pitchFamily="34" charset="0"/>
              </a:defRPr>
            </a:lvl3pPr>
            <a:lvl4pPr marL="1600200" indent="-228600">
              <a:spcBef>
                <a:spcPct val="20000"/>
              </a:spcBef>
              <a:buClr>
                <a:srgbClr val="FEB80A"/>
              </a:buClr>
              <a:buFont typeface="Wingdings 3" panose="05040102010807070707" pitchFamily="18" charset="2"/>
              <a:buChar char=""/>
              <a:defRPr sz="2200">
                <a:solidFill>
                  <a:schemeClr val="tx1"/>
                </a:solidFill>
                <a:latin typeface="Corbel" panose="020B0503020204020204" pitchFamily="34" charset="0"/>
              </a:defRPr>
            </a:lvl4pPr>
            <a:lvl5pPr marL="2057400" indent="-228600">
              <a:spcBef>
                <a:spcPct val="20000"/>
              </a:spcBef>
              <a:buClr>
                <a:srgbClr val="FEB80A"/>
              </a:buClr>
              <a:buFont typeface="Wingdings 2" panose="050201020105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9pPr>
          </a:lstStyle>
          <a:p>
            <a:pPr algn="ctr" eaLnBrk="1" hangingPunct="1">
              <a:spcBef>
                <a:spcPct val="0"/>
              </a:spcBef>
              <a:buClrTx/>
              <a:buSzTx/>
              <a:buFontTx/>
              <a:buNone/>
            </a:pPr>
            <a:r>
              <a:rPr lang="en-US" altLang="en-US" sz="4000" dirty="0">
                <a:solidFill>
                  <a:srgbClr val="FFFF00"/>
                </a:solidFill>
                <a:latin typeface="Impact" panose="020B0806030902050204" pitchFamily="34" charset="0"/>
              </a:rPr>
              <a:t>QUI</a:t>
            </a:r>
            <a:r>
              <a:rPr lang="en-US" altLang="en-US" sz="4000" dirty="0">
                <a:latin typeface="Impact" panose="020B0806030902050204" pitchFamily="34" charset="0"/>
              </a:rPr>
              <a:t> REPARE LES CARIES?</a:t>
            </a:r>
          </a:p>
        </p:txBody>
      </p:sp>
      <p:sp>
        <p:nvSpPr>
          <p:cNvPr id="29700" name="Text Box 9"/>
          <p:cNvSpPr txBox="1">
            <a:spLocks noChangeArrowheads="1"/>
          </p:cNvSpPr>
          <p:nvPr/>
        </p:nvSpPr>
        <p:spPr bwMode="auto">
          <a:xfrm>
            <a:off x="1752600" y="1981200"/>
            <a:ext cx="13112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spcBef>
                <a:spcPts val="700"/>
              </a:spcBef>
              <a:buClr>
                <a:schemeClr val="tx2"/>
              </a:buClr>
              <a:buSzPct val="95000"/>
              <a:buFont typeface="Wingdings" panose="05000000000000000000" pitchFamily="2" charset="2"/>
              <a:buChar char=""/>
              <a:defRPr sz="30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600">
                <a:solidFill>
                  <a:schemeClr val="tx1"/>
                </a:solidFill>
                <a:latin typeface="Corbel" panose="020B0503020204020204" pitchFamily="34" charset="0"/>
              </a:defRPr>
            </a:lvl2pPr>
            <a:lvl3pPr marL="1143000" indent="-228600">
              <a:spcBef>
                <a:spcPct val="20000"/>
              </a:spcBef>
              <a:buClr>
                <a:schemeClr val="accent2"/>
              </a:buClr>
              <a:buFont typeface="Wingdings 2" panose="05020102010507070707" pitchFamily="18" charset="2"/>
              <a:buChar char=""/>
              <a:defRPr sz="2400">
                <a:solidFill>
                  <a:schemeClr val="tx1"/>
                </a:solidFill>
                <a:latin typeface="Corbel" panose="020B0503020204020204" pitchFamily="34" charset="0"/>
              </a:defRPr>
            </a:lvl3pPr>
            <a:lvl4pPr marL="1600200" indent="-228600">
              <a:spcBef>
                <a:spcPct val="20000"/>
              </a:spcBef>
              <a:buClr>
                <a:srgbClr val="FEB80A"/>
              </a:buClr>
              <a:buFont typeface="Wingdings 3" panose="05040102010807070707" pitchFamily="18" charset="2"/>
              <a:buChar char=""/>
              <a:defRPr sz="2200">
                <a:solidFill>
                  <a:schemeClr val="tx1"/>
                </a:solidFill>
                <a:latin typeface="Corbel" panose="020B0503020204020204" pitchFamily="34" charset="0"/>
              </a:defRPr>
            </a:lvl4pPr>
            <a:lvl5pPr marL="2057400" indent="-228600">
              <a:spcBef>
                <a:spcPct val="20000"/>
              </a:spcBef>
              <a:buClr>
                <a:srgbClr val="FEB80A"/>
              </a:buClr>
              <a:buFont typeface="Wingdings 2" panose="050201020105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9pPr>
          </a:lstStyle>
          <a:p>
            <a:pPr algn="ctr" eaLnBrk="1" hangingPunct="1">
              <a:spcBef>
                <a:spcPct val="0"/>
              </a:spcBef>
              <a:buClrTx/>
              <a:buSzTx/>
              <a:buFontTx/>
              <a:buNone/>
            </a:pPr>
            <a:endParaRPr lang="en-CA" altLang="en-US" sz="1800">
              <a:latin typeface="Arial" panose="020B0604020202020204" pitchFamily="34" charset="0"/>
            </a:endParaRPr>
          </a:p>
        </p:txBody>
      </p:sp>
      <p:pic>
        <p:nvPicPr>
          <p:cNvPr id="34827" name="MSj0151.wav">
            <a:hlinkClick r:id="" action="ppaction://media"/>
          </p:cNvPr>
          <p:cNvPicPr>
            <a:picLocks noRot="1" noChangeAspect="1" noChangeArrowheads="1"/>
          </p:cNvPicPr>
          <p:nvPr>
            <a:audioFile r:link="rId2"/>
            <p:extLst>
              <p:ext uri="{DAA4B4D4-6D71-4841-9C94-3DE7FCFB9230}">
                <p14:media xmlns:p14="http://schemas.microsoft.com/office/powerpoint/2010/main" r:embed="rId1"/>
              </p:ext>
            </p:extLst>
          </p:nvPr>
        </p:nvPicPr>
        <p:blipFill>
          <a:blip r:embed="rId6">
            <a:extLst>
              <a:ext uri="{28A0092B-C50C-407E-A947-70E740481C1C}">
                <a14:useLocalDpi xmlns:a14="http://schemas.microsoft.com/office/drawing/2010/main" val="0"/>
              </a:ext>
            </a:extLst>
          </a:blip>
          <a:srcRect/>
          <a:stretch>
            <a:fillRect/>
          </a:stretch>
        </p:blipFill>
        <p:spPr bwMode="auto">
          <a:xfrm>
            <a:off x="8763000" y="6477000"/>
            <a:ext cx="244475"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2" name="Picture 7" descr="animal dentist.jpg"/>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609600" y="4419600"/>
            <a:ext cx="3124200" cy="2339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3" name="Picture 1"/>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rot="1753608">
            <a:off x="4792663" y="5502275"/>
            <a:ext cx="1096962" cy="1096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4" name="Picture 2"/>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6172200" y="2593975"/>
            <a:ext cx="2590800" cy="2359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0" presetClass="entr" presetSubtype="0" fill="hold" grpId="0" nodeType="withEffect">
                                  <p:stCondLst>
                                    <p:cond delay="0"/>
                                  </p:stCondLst>
                                  <p:childTnLst>
                                    <p:set>
                                      <p:cBhvr>
                                        <p:cTn id="6" dur="1" fill="hold">
                                          <p:stCondLst>
                                            <p:cond delay="0"/>
                                          </p:stCondLst>
                                        </p:cTn>
                                        <p:tgtEl>
                                          <p:spTgt spid="34823"/>
                                        </p:tgtEl>
                                        <p:attrNameLst>
                                          <p:attrName>style.visibility</p:attrName>
                                        </p:attrNameLst>
                                      </p:cBhvr>
                                      <p:to>
                                        <p:strVal val="visible"/>
                                      </p:to>
                                    </p:set>
                                    <p:animEffect transition="in" filter="wedge">
                                      <p:cBhvr>
                                        <p:cTn id="7" dur="2000"/>
                                        <p:tgtEl>
                                          <p:spTgt spid="34823"/>
                                        </p:tgtEl>
                                      </p:cBhvr>
                                    </p:animEffect>
                                  </p:childTnLst>
                                </p:cTn>
                              </p:par>
                            </p:childTnLst>
                          </p:cTn>
                        </p:par>
                        <p:par>
                          <p:cTn id="8" fill="hold" nodeType="afterGroup">
                            <p:stCondLst>
                              <p:cond delay="2000"/>
                            </p:stCondLst>
                            <p:childTnLst>
                              <p:par>
                                <p:cTn id="9" presetID="1" presetClass="mediacall" presetSubtype="0" fill="hold" nodeType="afterEffect">
                                  <p:stCondLst>
                                    <p:cond delay="0"/>
                                  </p:stCondLst>
                                  <p:childTnLst>
                                    <p:cmd type="call" cmd="playFrom(0.0)">
                                      <p:cBhvr>
                                        <p:cTn id="10" dur="6506" fill="hold"/>
                                        <p:tgtEl>
                                          <p:spTgt spid="3482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93000">
                <p:cTn id="11" fill="hold" display="0">
                  <p:stCondLst>
                    <p:cond delay="indefinite"/>
                  </p:stCondLst>
                  <p:endCondLst>
                    <p:cond evt="onNext" delay="0">
                      <p:tgtEl>
                        <p:sldTgt/>
                      </p:tgtEl>
                    </p:cond>
                    <p:cond evt="onPrev" delay="0">
                      <p:tgtEl>
                        <p:sldTgt/>
                      </p:tgtEl>
                    </p:cond>
                    <p:cond evt="onStopAudio" delay="0">
                      <p:tgtEl>
                        <p:sldTgt/>
                      </p:tgtEl>
                    </p:cond>
                  </p:endCondLst>
                </p:cTn>
                <p:tgtEl>
                  <p:spTgt spid="34827"/>
                </p:tgtEl>
              </p:cMediaNode>
            </p:audio>
          </p:childTnLst>
        </p:cTn>
      </p:par>
    </p:tnLst>
    <p:bldLst>
      <p:bldP spid="3482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4" descr="hm00180_[1]"/>
          <p:cNvPicPr>
            <a:picLocks noGrp="1" noChangeAspect="1" noChangeArrowheads="1"/>
          </p:cNvPicPr>
          <p:nvPr>
            <p:ph type="title"/>
          </p:nvPr>
        </p:nvPicPr>
        <p:blipFill>
          <a:blip r:embed="rId5" cstate="print">
            <a:extLst>
              <a:ext uri="{28A0092B-C50C-407E-A947-70E740481C1C}">
                <a14:useLocalDpi xmlns:a14="http://schemas.microsoft.com/office/drawing/2010/main" val="0"/>
              </a:ext>
            </a:extLst>
          </a:blip>
          <a:srcRect/>
          <a:stretch>
            <a:fillRect/>
          </a:stretch>
        </p:blipFill>
        <p:spPr bwMode="auto">
          <a:xfrm>
            <a:off x="381000" y="304800"/>
            <a:ext cx="8763000" cy="1100138"/>
          </a:xfrm>
          <a:noFill/>
          <a:extLst>
            <a:ext uri="{909E8E84-426E-40DD-AFC4-6F175D3DCCD1}">
              <a14:hiddenFill xmlns:a14="http://schemas.microsoft.com/office/drawing/2010/main">
                <a:solidFill>
                  <a:srgbClr val="FFFFFF"/>
                </a:solidFill>
              </a14:hiddenFill>
            </a:ext>
          </a:extLst>
        </p:spPr>
      </p:pic>
      <p:sp>
        <p:nvSpPr>
          <p:cNvPr id="35843" name="Rectangle 3"/>
          <p:cNvSpPr>
            <a:spLocks noGrp="1" noRot="1" noChangeArrowheads="1"/>
          </p:cNvSpPr>
          <p:nvPr>
            <p:ph idx="1"/>
          </p:nvPr>
        </p:nvSpPr>
        <p:spPr>
          <a:xfrm>
            <a:off x="411163" y="1839913"/>
            <a:ext cx="8504237" cy="989012"/>
          </a:xfrm>
        </p:spPr>
        <p:txBody>
          <a:bodyPr/>
          <a:lstStyle/>
          <a:p>
            <a:pPr algn="ctr" eaLnBrk="1" hangingPunct="1">
              <a:buClr>
                <a:schemeClr val="tx1"/>
              </a:buClr>
              <a:buFont typeface="Wingdings" panose="05000000000000000000" pitchFamily="2" charset="2"/>
              <a:buNone/>
            </a:pPr>
            <a:r>
              <a:rPr lang="en-US" altLang="en-US" sz="4400" dirty="0">
                <a:latin typeface="Impact" panose="020B0806030902050204" pitchFamily="34" charset="0"/>
              </a:rPr>
              <a:t>        VOTRE</a:t>
            </a:r>
            <a:r>
              <a:rPr lang="en-US" altLang="en-US" sz="4400" dirty="0">
                <a:latin typeface="Cooper Black"/>
              </a:rPr>
              <a:t> </a:t>
            </a:r>
            <a:r>
              <a:rPr lang="en-US" altLang="en-US" sz="4400" dirty="0">
                <a:solidFill>
                  <a:srgbClr val="FFC000"/>
                </a:solidFill>
                <a:latin typeface="Cooper Black"/>
              </a:rPr>
              <a:t>DENTISTE</a:t>
            </a:r>
            <a:r>
              <a:rPr lang="en-US" altLang="en-US" sz="4400" dirty="0">
                <a:latin typeface="Cooper Black" panose="0208090404030B020404" pitchFamily="18" charset="0"/>
              </a:rPr>
              <a:t> !!</a:t>
            </a:r>
          </a:p>
        </p:txBody>
      </p:sp>
      <p:pic>
        <p:nvPicPr>
          <p:cNvPr id="35845" name="Picture 5" descr="hm00209_"/>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781800" y="4800600"/>
            <a:ext cx="1828800" cy="160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6" name="j009151.wav">
            <a:hlinkClick r:id="" action="ppaction://media"/>
          </p:cNvPr>
          <p:cNvPicPr>
            <a:picLocks noRot="1" noChangeAspect="1" noChangeArrowheads="1"/>
          </p:cNvPicPr>
          <p:nvPr>
            <a:audioFile r:link="rId2"/>
            <p:extLst>
              <p:ext uri="{DAA4B4D4-6D71-4841-9C94-3DE7FCFB9230}">
                <p14:media xmlns:p14="http://schemas.microsoft.com/office/powerpoint/2010/main" r:embed="rId1"/>
              </p:ext>
            </p:extLst>
          </p:nvPr>
        </p:nvPicPr>
        <p:blipFill>
          <a:blip r:embed="rId7">
            <a:extLst>
              <a:ext uri="{28A0092B-C50C-407E-A947-70E740481C1C}">
                <a14:useLocalDpi xmlns:a14="http://schemas.microsoft.com/office/drawing/2010/main" val="0"/>
              </a:ext>
            </a:extLst>
          </a:blip>
          <a:srcRect/>
          <a:stretch>
            <a:fillRect/>
          </a:stretch>
        </p:blipFill>
        <p:spPr bwMode="auto">
          <a:xfrm>
            <a:off x="8610600" y="6324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6" name="Picture 6" descr="dentist check.jpg"/>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762000" y="3048000"/>
            <a:ext cx="5086350" cy="350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1271" fill="hold"/>
                                        <p:tgtEl>
                                          <p:spTgt spid="35846"/>
                                        </p:tgtEl>
                                      </p:cBhvr>
                                    </p:cmd>
                                  </p:childTnLst>
                                </p:cTn>
                              </p:par>
                              <p:par>
                                <p:cTn id="7" presetID="42" presetClass="entr" presetSubtype="0" fill="hold" grpId="0" nodeType="withEffect">
                                  <p:stCondLst>
                                    <p:cond delay="0"/>
                                  </p:stCondLst>
                                  <p:childTnLst>
                                    <p:set>
                                      <p:cBhvr>
                                        <p:cTn id="8" dur="1" fill="hold">
                                          <p:stCondLst>
                                            <p:cond delay="0"/>
                                          </p:stCondLst>
                                        </p:cTn>
                                        <p:tgtEl>
                                          <p:spTgt spid="35843">
                                            <p:txEl>
                                              <p:pRg st="0" end="0"/>
                                            </p:txEl>
                                          </p:spTgt>
                                        </p:tgtEl>
                                        <p:attrNameLst>
                                          <p:attrName>style.visibility</p:attrName>
                                        </p:attrNameLst>
                                      </p:cBhvr>
                                      <p:to>
                                        <p:strVal val="visible"/>
                                      </p:to>
                                    </p:set>
                                    <p:animEffect transition="in" filter="fade">
                                      <p:cBhvr>
                                        <p:cTn id="9" dur="1000"/>
                                        <p:tgtEl>
                                          <p:spTgt spid="35843">
                                            <p:txEl>
                                              <p:pRg st="0" end="0"/>
                                            </p:txEl>
                                          </p:spTgt>
                                        </p:tgtEl>
                                      </p:cBhvr>
                                    </p:animEffect>
                                    <p:anim calcmode="lin" valueType="num">
                                      <p:cBhvr>
                                        <p:cTn id="10" dur="1000" fill="hold"/>
                                        <p:tgtEl>
                                          <p:spTgt spid="35843">
                                            <p:txEl>
                                              <p:pRg st="0" end="0"/>
                                            </p:txEl>
                                          </p:spTgt>
                                        </p:tgtEl>
                                        <p:attrNameLst>
                                          <p:attrName>ppt_x</p:attrName>
                                        </p:attrNameLst>
                                      </p:cBhvr>
                                      <p:tavLst>
                                        <p:tav tm="0">
                                          <p:val>
                                            <p:strVal val="#ppt_x"/>
                                          </p:val>
                                        </p:tav>
                                        <p:tav tm="100000">
                                          <p:val>
                                            <p:strVal val="#ppt_x"/>
                                          </p:val>
                                        </p:tav>
                                      </p:tavLst>
                                    </p:anim>
                                    <p:anim calcmode="lin" valueType="num">
                                      <p:cBhvr>
                                        <p:cTn id="11" dur="1000" fill="hold"/>
                                        <p:tgtEl>
                                          <p:spTgt spid="35843">
                                            <p:txEl>
                                              <p:pRg st="0" end="0"/>
                                            </p:txEl>
                                          </p:spTgt>
                                        </p:tgtEl>
                                        <p:attrNameLst>
                                          <p:attrName>ppt_y</p:attrName>
                                        </p:attrNameLst>
                                      </p:cBhvr>
                                      <p:tavLst>
                                        <p:tav tm="0">
                                          <p:val>
                                            <p:strVal val="#ppt_y+.1"/>
                                          </p:val>
                                        </p:tav>
                                        <p:tav tm="100000">
                                          <p:val>
                                            <p:strVal val="#ppt_y"/>
                                          </p:val>
                                        </p:tav>
                                      </p:tavLst>
                                    </p:anim>
                                  </p:childTnLst>
                                </p:cTn>
                              </p:par>
                              <p:par>
                                <p:cTn id="12" presetID="47" presetClass="entr" presetSubtype="0" fill="hold" nodeType="withEffect">
                                  <p:stCondLst>
                                    <p:cond delay="0"/>
                                  </p:stCondLst>
                                  <p:childTnLst>
                                    <p:set>
                                      <p:cBhvr>
                                        <p:cTn id="13" dur="1" fill="hold">
                                          <p:stCondLst>
                                            <p:cond delay="0"/>
                                          </p:stCondLst>
                                        </p:cTn>
                                        <p:tgtEl>
                                          <p:spTgt spid="35845"/>
                                        </p:tgtEl>
                                        <p:attrNameLst>
                                          <p:attrName>style.visibility</p:attrName>
                                        </p:attrNameLst>
                                      </p:cBhvr>
                                      <p:to>
                                        <p:strVal val="visible"/>
                                      </p:to>
                                    </p:set>
                                    <p:animEffect transition="in" filter="fade">
                                      <p:cBhvr>
                                        <p:cTn id="14" dur="1000"/>
                                        <p:tgtEl>
                                          <p:spTgt spid="35845"/>
                                        </p:tgtEl>
                                      </p:cBhvr>
                                    </p:animEffect>
                                    <p:anim calcmode="lin" valueType="num">
                                      <p:cBhvr>
                                        <p:cTn id="15" dur="1000" fill="hold"/>
                                        <p:tgtEl>
                                          <p:spTgt spid="35845"/>
                                        </p:tgtEl>
                                        <p:attrNameLst>
                                          <p:attrName>ppt_x</p:attrName>
                                        </p:attrNameLst>
                                      </p:cBhvr>
                                      <p:tavLst>
                                        <p:tav tm="0">
                                          <p:val>
                                            <p:strVal val="#ppt_x"/>
                                          </p:val>
                                        </p:tav>
                                        <p:tav tm="100000">
                                          <p:val>
                                            <p:strVal val="#ppt_x"/>
                                          </p:val>
                                        </p:tav>
                                      </p:tavLst>
                                    </p:anim>
                                    <p:anim calcmode="lin" valueType="num">
                                      <p:cBhvr>
                                        <p:cTn id="16" dur="1000" fill="hold"/>
                                        <p:tgtEl>
                                          <p:spTgt spid="3584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p:cTn id="17" fill="hold" display="0">
                  <p:stCondLst>
                    <p:cond delay="indefinite"/>
                  </p:stCondLst>
                  <p:endCondLst>
                    <p:cond evt="onNext" delay="0">
                      <p:tgtEl>
                        <p:sldTgt/>
                      </p:tgtEl>
                    </p:cond>
                    <p:cond evt="onPrev" delay="0">
                      <p:tgtEl>
                        <p:sldTgt/>
                      </p:tgtEl>
                    </p:cond>
                    <p:cond evt="onStopAudio" delay="0">
                      <p:tgtEl>
                        <p:sldTgt/>
                      </p:tgtEl>
                    </p:cond>
                  </p:endCondLst>
                </p:cTn>
                <p:tgtEl>
                  <p:spTgt spid="35846"/>
                </p:tgtEl>
              </p:cMediaNode>
            </p:audio>
          </p:childTnLst>
        </p:cTn>
      </p:par>
    </p:tnLst>
    <p:bldLst>
      <p:bldP spid="3584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4" descr="hm00180_[1]"/>
          <p:cNvPicPr>
            <a:picLocks noGrp="1" noChangeAspect="1" noChangeArrowheads="1"/>
          </p:cNvPicPr>
          <p:nvPr>
            <p:ph type="title"/>
          </p:nvPr>
        </p:nvPicPr>
        <p:blipFill>
          <a:blip r:embed="rId5" cstate="print">
            <a:extLst>
              <a:ext uri="{28A0092B-C50C-407E-A947-70E740481C1C}">
                <a14:useLocalDpi xmlns:a14="http://schemas.microsoft.com/office/drawing/2010/main" val="0"/>
              </a:ext>
            </a:extLst>
          </a:blip>
          <a:srcRect/>
          <a:stretch>
            <a:fillRect/>
          </a:stretch>
        </p:blipFill>
        <p:spPr bwMode="auto">
          <a:xfrm>
            <a:off x="381000" y="152400"/>
            <a:ext cx="8763000" cy="1252538"/>
          </a:xfrm>
          <a:noFill/>
          <a:extLst>
            <a:ext uri="{909E8E84-426E-40DD-AFC4-6F175D3DCCD1}">
              <a14:hiddenFill xmlns:a14="http://schemas.microsoft.com/office/drawing/2010/main">
                <a:solidFill>
                  <a:srgbClr val="FFFFFF"/>
                </a:solidFill>
              </a14:hiddenFill>
            </a:ext>
          </a:extLst>
        </p:spPr>
      </p:pic>
      <p:sp>
        <p:nvSpPr>
          <p:cNvPr id="36869" name="AutoShape 5"/>
          <p:cNvSpPr>
            <a:spLocks noChangeArrowheads="1"/>
          </p:cNvSpPr>
          <p:nvPr/>
        </p:nvSpPr>
        <p:spPr bwMode="auto">
          <a:xfrm>
            <a:off x="939800" y="1524000"/>
            <a:ext cx="7620000" cy="1371600"/>
          </a:xfrm>
          <a:prstGeom prst="wedgeRectCallout">
            <a:avLst>
              <a:gd name="adj1" fmla="val 28907"/>
              <a:gd name="adj2" fmla="val 152111"/>
            </a:avLst>
          </a:prstGeom>
          <a:solidFill>
            <a:schemeClr val="bg1"/>
          </a:solidFill>
          <a:ln w="9525" algn="ctr">
            <a:solidFill>
              <a:schemeClr val="tx1"/>
            </a:solidFill>
            <a:miter lim="800000"/>
            <a:headEnd/>
            <a:tailEnd/>
          </a:ln>
        </p:spPr>
        <p:txBody>
          <a:bodyPr anchor="t"/>
          <a:lstStyle>
            <a:lvl1pPr>
              <a:spcBef>
                <a:spcPts val="700"/>
              </a:spcBef>
              <a:buClr>
                <a:schemeClr val="tx2"/>
              </a:buClr>
              <a:buSzPct val="95000"/>
              <a:buFont typeface="Wingdings" panose="05000000000000000000" pitchFamily="2" charset="2"/>
              <a:buChar char=""/>
              <a:defRPr sz="30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600">
                <a:solidFill>
                  <a:schemeClr val="tx1"/>
                </a:solidFill>
                <a:latin typeface="Corbel" panose="020B0503020204020204" pitchFamily="34" charset="0"/>
              </a:defRPr>
            </a:lvl2pPr>
            <a:lvl3pPr marL="1143000" indent="-228600">
              <a:spcBef>
                <a:spcPct val="20000"/>
              </a:spcBef>
              <a:buClr>
                <a:schemeClr val="accent2"/>
              </a:buClr>
              <a:buFont typeface="Wingdings 2" panose="05020102010507070707" pitchFamily="18" charset="2"/>
              <a:buChar char=""/>
              <a:defRPr sz="2400">
                <a:solidFill>
                  <a:schemeClr val="tx1"/>
                </a:solidFill>
                <a:latin typeface="Corbel" panose="020B0503020204020204" pitchFamily="34" charset="0"/>
              </a:defRPr>
            </a:lvl3pPr>
            <a:lvl4pPr marL="1600200" indent="-228600">
              <a:spcBef>
                <a:spcPct val="20000"/>
              </a:spcBef>
              <a:buClr>
                <a:srgbClr val="FEB80A"/>
              </a:buClr>
              <a:buFont typeface="Wingdings 3" panose="05040102010807070707" pitchFamily="18" charset="2"/>
              <a:buChar char=""/>
              <a:defRPr sz="2200">
                <a:solidFill>
                  <a:schemeClr val="tx1"/>
                </a:solidFill>
                <a:latin typeface="Corbel" panose="020B0503020204020204" pitchFamily="34" charset="0"/>
              </a:defRPr>
            </a:lvl4pPr>
            <a:lvl5pPr marL="2057400" indent="-228600">
              <a:spcBef>
                <a:spcPct val="20000"/>
              </a:spcBef>
              <a:buClr>
                <a:srgbClr val="FEB80A"/>
              </a:buClr>
              <a:buFont typeface="Wingdings 2" panose="050201020105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9pPr>
          </a:lstStyle>
          <a:p>
            <a:pPr algn="ctr" eaLnBrk="1" hangingPunct="1">
              <a:spcBef>
                <a:spcPct val="0"/>
              </a:spcBef>
              <a:buClrTx/>
              <a:buSzTx/>
              <a:buFontTx/>
              <a:buNone/>
            </a:pPr>
            <a:r>
              <a:rPr lang="en-US" altLang="en-US" sz="3600" dirty="0">
                <a:solidFill>
                  <a:srgbClr val="00FF00"/>
                </a:solidFill>
                <a:latin typeface="Impact" panose="020B0806030902050204" pitchFamily="34" charset="0"/>
              </a:rPr>
              <a:t>COMMENT LE DENTISTE R</a:t>
            </a:r>
            <a:r>
              <a:rPr lang="en-CA" altLang="en-US" sz="3600" dirty="0" err="1">
                <a:solidFill>
                  <a:srgbClr val="00FF00"/>
                </a:solidFill>
                <a:latin typeface="Impact" panose="020B0806030902050204" pitchFamily="34" charset="0"/>
              </a:rPr>
              <a:t>É</a:t>
            </a:r>
            <a:r>
              <a:rPr lang="en-US" altLang="en-US" sz="3600" dirty="0">
                <a:solidFill>
                  <a:srgbClr val="00FF00"/>
                </a:solidFill>
                <a:latin typeface="Impact" panose="020B0806030902050204" pitchFamily="34" charset="0"/>
              </a:rPr>
              <a:t>PARE LA CARIE </a:t>
            </a:r>
            <a:r>
              <a:rPr lang="en-US" altLang="en-US" sz="3600" dirty="0">
                <a:latin typeface="Impact" panose="020B0806030902050204" pitchFamily="34" charset="0"/>
              </a:rPr>
              <a:t>?</a:t>
            </a:r>
          </a:p>
        </p:txBody>
      </p:sp>
      <p:pic>
        <p:nvPicPr>
          <p:cNvPr id="36871" name="j038166.wav">
            <a:hlinkClick r:id="" action="ppaction://media"/>
          </p:cNvPr>
          <p:cNvPicPr>
            <a:picLocks noRot="1" noChangeAspect="1" noChangeArrowheads="1"/>
          </p:cNvPicPr>
          <p:nvPr>
            <a:audioFile r:link="rId2"/>
            <p:extLst>
              <p:ext uri="{DAA4B4D4-6D71-4841-9C94-3DE7FCFB9230}">
                <p14:media xmlns:p14="http://schemas.microsoft.com/office/powerpoint/2010/main" r:embed="rId1"/>
              </p:ext>
            </p:extLst>
          </p:nvPr>
        </p:nvPicPr>
        <p:blipFill>
          <a:blip r:embed="rId6">
            <a:extLst>
              <a:ext uri="{28A0092B-C50C-407E-A947-70E740481C1C}">
                <a14:useLocalDpi xmlns:a14="http://schemas.microsoft.com/office/drawing/2010/main" val="0"/>
              </a:ext>
            </a:extLst>
          </a:blip>
          <a:srcRect/>
          <a:stretch>
            <a:fillRect/>
          </a:stretch>
        </p:blipFill>
        <p:spPr bwMode="auto">
          <a:xfrm>
            <a:off x="8534400" y="6324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49" name="Picture 6" descr="donkey teeth.jpg"/>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rot="479987">
            <a:off x="6096000" y="4114800"/>
            <a:ext cx="2438400" cy="180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0" name="Picture 7" descr="Dentist hyppo.jpg"/>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533400" y="3429000"/>
            <a:ext cx="4094163" cy="306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2711" fill="hold"/>
                                        <p:tgtEl>
                                          <p:spTgt spid="36871"/>
                                        </p:tgtEl>
                                      </p:cBhvr>
                                    </p:cmd>
                                  </p:childTnLst>
                                </p:cTn>
                              </p:par>
                              <p:par>
                                <p:cTn id="7" presetID="6" presetClass="entr" presetSubtype="16" fill="hold" grpId="0" nodeType="withEffect">
                                  <p:stCondLst>
                                    <p:cond delay="0"/>
                                  </p:stCondLst>
                                  <p:childTnLst>
                                    <p:set>
                                      <p:cBhvr>
                                        <p:cTn id="8" dur="1" fill="hold">
                                          <p:stCondLst>
                                            <p:cond delay="0"/>
                                          </p:stCondLst>
                                        </p:cTn>
                                        <p:tgtEl>
                                          <p:spTgt spid="36869"/>
                                        </p:tgtEl>
                                        <p:attrNameLst>
                                          <p:attrName>style.visibility</p:attrName>
                                        </p:attrNameLst>
                                      </p:cBhvr>
                                      <p:to>
                                        <p:strVal val="visible"/>
                                      </p:to>
                                    </p:set>
                                    <p:animEffect transition="in" filter="circle(in)">
                                      <p:cBhvr>
                                        <p:cTn id="9" dur="2000"/>
                                        <p:tgtEl>
                                          <p:spTgt spid="36869"/>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90000">
                <p:cTn id="10" fill="hold" display="0">
                  <p:stCondLst>
                    <p:cond delay="indefinite"/>
                  </p:stCondLst>
                  <p:endCondLst>
                    <p:cond evt="onNext" delay="0">
                      <p:tgtEl>
                        <p:sldTgt/>
                      </p:tgtEl>
                    </p:cond>
                    <p:cond evt="onPrev" delay="0">
                      <p:tgtEl>
                        <p:sldTgt/>
                      </p:tgtEl>
                    </p:cond>
                    <p:cond evt="onStopAudio" delay="0">
                      <p:tgtEl>
                        <p:sldTgt/>
                      </p:tgtEl>
                    </p:cond>
                  </p:endCondLst>
                </p:cTn>
                <p:tgtEl>
                  <p:spTgt spid="36871"/>
                </p:tgtEl>
              </p:cMediaNode>
            </p:audio>
          </p:childTnLst>
        </p:cTn>
      </p:par>
    </p:tnLst>
    <p:bldLst>
      <p:bldP spid="3686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4" descr="hm00180_[1]"/>
          <p:cNvPicPr>
            <a:picLocks noGrp="1" noChangeAspect="1" noChangeArrowheads="1"/>
          </p:cNvPicPr>
          <p:nvPr>
            <p:ph type="title"/>
          </p:nvPr>
        </p:nvPicPr>
        <p:blipFill>
          <a:blip r:embed="rId7" cstate="print">
            <a:extLst>
              <a:ext uri="{28A0092B-C50C-407E-A947-70E740481C1C}">
                <a14:useLocalDpi xmlns:a14="http://schemas.microsoft.com/office/drawing/2010/main" val="0"/>
              </a:ext>
            </a:extLst>
          </a:blip>
          <a:srcRect/>
          <a:stretch>
            <a:fillRect/>
          </a:stretch>
        </p:blipFill>
        <p:spPr bwMode="auto">
          <a:xfrm>
            <a:off x="381000" y="228600"/>
            <a:ext cx="8763000" cy="1176338"/>
          </a:xfrm>
          <a:noFill/>
          <a:extLst>
            <a:ext uri="{909E8E84-426E-40DD-AFC4-6F175D3DCCD1}">
              <a14:hiddenFill xmlns:a14="http://schemas.microsoft.com/office/drawing/2010/main">
                <a:solidFill>
                  <a:srgbClr val="FFFFFF"/>
                </a:solidFill>
              </a14:hiddenFill>
            </a:ext>
          </a:extLst>
        </p:spPr>
      </p:pic>
      <p:sp>
        <p:nvSpPr>
          <p:cNvPr id="37891" name="Rectangle 3"/>
          <p:cNvSpPr>
            <a:spLocks noGrp="1" noRot="1" noChangeArrowheads="1"/>
          </p:cNvSpPr>
          <p:nvPr>
            <p:ph idx="1"/>
          </p:nvPr>
        </p:nvSpPr>
        <p:spPr>
          <a:xfrm>
            <a:off x="381000" y="1828800"/>
            <a:ext cx="8610600" cy="914400"/>
          </a:xfrm>
        </p:spPr>
        <p:txBody>
          <a:bodyPr/>
          <a:lstStyle/>
          <a:p>
            <a:pPr algn="ctr" eaLnBrk="1" hangingPunct="1">
              <a:lnSpc>
                <a:spcPct val="90000"/>
              </a:lnSpc>
              <a:buClr>
                <a:schemeClr val="tx1"/>
              </a:buClr>
              <a:buFont typeface="Wingdings" panose="05000000000000000000" pitchFamily="2" charset="2"/>
              <a:buNone/>
            </a:pPr>
            <a:r>
              <a:rPr lang="en-US" altLang="en-US" sz="3600" b="1" dirty="0">
                <a:latin typeface="Comic Sans MS" panose="030F0702030302020204" pitchFamily="66" charset="0"/>
              </a:rPr>
              <a:t>SOUVENT ON S’ENDORT LA DENT!</a:t>
            </a:r>
          </a:p>
        </p:txBody>
      </p:sp>
      <p:sp>
        <p:nvSpPr>
          <p:cNvPr id="37894" name="Text Box 6"/>
          <p:cNvSpPr txBox="1">
            <a:spLocks noChangeArrowheads="1"/>
          </p:cNvSpPr>
          <p:nvPr/>
        </p:nvSpPr>
        <p:spPr bwMode="auto">
          <a:xfrm>
            <a:off x="4419600" y="5638800"/>
            <a:ext cx="400685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t">
            <a:spAutoFit/>
          </a:bodyPr>
          <a:lstStyle>
            <a:lvl1pPr>
              <a:spcBef>
                <a:spcPts val="700"/>
              </a:spcBef>
              <a:buClr>
                <a:schemeClr val="tx2"/>
              </a:buClr>
              <a:buSzPct val="95000"/>
              <a:buFont typeface="Wingdings" panose="05000000000000000000" pitchFamily="2" charset="2"/>
              <a:buChar char=""/>
              <a:defRPr sz="30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600">
                <a:solidFill>
                  <a:schemeClr val="tx1"/>
                </a:solidFill>
                <a:latin typeface="Corbel" panose="020B0503020204020204" pitchFamily="34" charset="0"/>
              </a:defRPr>
            </a:lvl2pPr>
            <a:lvl3pPr marL="1143000" indent="-228600">
              <a:spcBef>
                <a:spcPct val="20000"/>
              </a:spcBef>
              <a:buClr>
                <a:schemeClr val="accent2"/>
              </a:buClr>
              <a:buFont typeface="Wingdings 2" panose="05020102010507070707" pitchFamily="18" charset="2"/>
              <a:buChar char=""/>
              <a:defRPr sz="2400">
                <a:solidFill>
                  <a:schemeClr val="tx1"/>
                </a:solidFill>
                <a:latin typeface="Corbel" panose="020B0503020204020204" pitchFamily="34" charset="0"/>
              </a:defRPr>
            </a:lvl3pPr>
            <a:lvl4pPr marL="1600200" indent="-228600">
              <a:spcBef>
                <a:spcPct val="20000"/>
              </a:spcBef>
              <a:buClr>
                <a:srgbClr val="FEB80A"/>
              </a:buClr>
              <a:buFont typeface="Wingdings 3" panose="05040102010807070707" pitchFamily="18" charset="2"/>
              <a:buChar char=""/>
              <a:defRPr sz="2200">
                <a:solidFill>
                  <a:schemeClr val="tx1"/>
                </a:solidFill>
                <a:latin typeface="Corbel" panose="020B0503020204020204" pitchFamily="34" charset="0"/>
              </a:defRPr>
            </a:lvl4pPr>
            <a:lvl5pPr marL="2057400" indent="-228600">
              <a:spcBef>
                <a:spcPct val="20000"/>
              </a:spcBef>
              <a:buClr>
                <a:srgbClr val="FEB80A"/>
              </a:buClr>
              <a:buFont typeface="Wingdings 2" panose="050201020105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9pPr>
          </a:lstStyle>
          <a:p>
            <a:pPr algn="ctr" eaLnBrk="1" hangingPunct="1">
              <a:spcBef>
                <a:spcPct val="0"/>
              </a:spcBef>
              <a:buClrTx/>
              <a:buSzTx/>
              <a:buFontTx/>
              <a:buNone/>
            </a:pPr>
            <a:r>
              <a:rPr lang="fr-CA" altLang="en-US" sz="3600" dirty="0">
                <a:latin typeface="Impact" panose="020B0806030902050204" pitchFamily="34" charset="0"/>
              </a:rPr>
              <a:t>APRÈS</a:t>
            </a:r>
            <a:r>
              <a:rPr lang="en-US" altLang="en-US" sz="3600" dirty="0">
                <a:latin typeface="Impact" panose="020B0806030902050204" pitchFamily="34" charset="0"/>
              </a:rPr>
              <a:t> ON LA REMPLI!</a:t>
            </a:r>
          </a:p>
        </p:txBody>
      </p:sp>
      <p:pic>
        <p:nvPicPr>
          <p:cNvPr id="37895" name="Picture 7" descr="j0134849"/>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14400" y="5667375"/>
            <a:ext cx="2057400" cy="103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8" name="SN00166.wav">
            <a:hlinkClick r:id="" action="ppaction://media"/>
          </p:cNvPr>
          <p:cNvPicPr>
            <a:picLocks noRot="1" noChangeAspect="1" noChangeArrowheads="1"/>
          </p:cNvPicPr>
          <p:nvPr>
            <a:audioFile r:link="rId2"/>
            <p:extLst>
              <p:ext uri="{DAA4B4D4-6D71-4841-9C94-3DE7FCFB9230}">
                <p14:media xmlns:p14="http://schemas.microsoft.com/office/powerpoint/2010/main" r:embed="rId1"/>
              </p:ext>
            </p:extLst>
          </p:nvPr>
        </p:nvPicPr>
        <p:blipFill>
          <a:blip r:embed="rId9">
            <a:extLst>
              <a:ext uri="{28A0092B-C50C-407E-A947-70E740481C1C}">
                <a14:useLocalDpi xmlns:a14="http://schemas.microsoft.com/office/drawing/2010/main" val="0"/>
              </a:ext>
            </a:extLst>
          </a:blip>
          <a:srcRect/>
          <a:stretch>
            <a:fillRect/>
          </a:stretch>
        </p:blipFill>
        <p:spPr bwMode="auto">
          <a:xfrm>
            <a:off x="8534400" y="65532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900" name="j038166.wav">
            <a:hlinkClick r:id="" action="ppaction://media"/>
          </p:cNvPr>
          <p:cNvPicPr>
            <a:picLocks noRot="1" noChangeAspect="1" noChangeArrowheads="1"/>
          </p:cNvPicPr>
          <p:nvPr>
            <a:audioFile r:link="rId4"/>
            <p:extLst>
              <p:ext uri="{DAA4B4D4-6D71-4841-9C94-3DE7FCFB9230}">
                <p14:media xmlns:p14="http://schemas.microsoft.com/office/powerpoint/2010/main" r:embed="rId3"/>
              </p:ext>
            </p:extLst>
          </p:nvPr>
        </p:nvPicPr>
        <p:blipFill>
          <a:blip r:embed="rId9">
            <a:extLst>
              <a:ext uri="{28A0092B-C50C-407E-A947-70E740481C1C}">
                <a14:useLocalDpi xmlns:a14="http://schemas.microsoft.com/office/drawing/2010/main" val="0"/>
              </a:ext>
            </a:extLst>
          </a:blip>
          <a:srcRect/>
          <a:stretch>
            <a:fillRect/>
          </a:stretch>
        </p:blipFill>
        <p:spPr bwMode="auto">
          <a:xfrm>
            <a:off x="8077200" y="65532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6" name="Picture 12" descr="C:\Users\HP_Administrator\Desktop\Documents\Good ones P\Animals Birds\ANIMALS\ATT00211.jp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23900" y="2900363"/>
            <a:ext cx="3810000" cy="273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7" name="Picture 11" descr="arrow.jpg"/>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4953000" y="2514600"/>
            <a:ext cx="1141413"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8" name="Picture 1"/>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6324600" y="2668588"/>
            <a:ext cx="2154238" cy="299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2813" fill="hold"/>
                                        <p:tgtEl>
                                          <p:spTgt spid="37898"/>
                                        </p:tgtEl>
                                      </p:cBhvr>
                                    </p:cmd>
                                  </p:childTnLst>
                                </p:cTn>
                              </p:par>
                              <p:par>
                                <p:cTn id="7" presetID="10" presetClass="entr" presetSubtype="0" fill="hold" grpId="0" nodeType="withEffect">
                                  <p:stCondLst>
                                    <p:cond delay="0"/>
                                  </p:stCondLst>
                                  <p:childTnLst>
                                    <p:set>
                                      <p:cBhvr>
                                        <p:cTn id="8" dur="1" fill="hold">
                                          <p:stCondLst>
                                            <p:cond delay="0"/>
                                          </p:stCondLst>
                                        </p:cTn>
                                        <p:tgtEl>
                                          <p:spTgt spid="37891">
                                            <p:txEl>
                                              <p:pRg st="0" end="0"/>
                                            </p:txEl>
                                          </p:spTgt>
                                        </p:tgtEl>
                                        <p:attrNameLst>
                                          <p:attrName>style.visibility</p:attrName>
                                        </p:attrNameLst>
                                      </p:cBhvr>
                                      <p:to>
                                        <p:strVal val="visible"/>
                                      </p:to>
                                    </p:set>
                                    <p:animEffect transition="in" filter="fade">
                                      <p:cBhvr>
                                        <p:cTn id="9" dur="2000"/>
                                        <p:tgtEl>
                                          <p:spTgt spid="37891">
                                            <p:txEl>
                                              <p:pRg st="0" end="0"/>
                                            </p:txEl>
                                          </p:spTgt>
                                        </p:tgtEl>
                                      </p:cBhvr>
                                    </p:animEffect>
                                  </p:childTnLst>
                                </p:cTn>
                              </p:par>
                              <p:par>
                                <p:cTn id="10" presetID="3" presetClass="entr" presetSubtype="10" fill="hold" nodeType="withEffect">
                                  <p:stCondLst>
                                    <p:cond delay="0"/>
                                  </p:stCondLst>
                                  <p:childTnLst>
                                    <p:set>
                                      <p:cBhvr>
                                        <p:cTn id="11" dur="1" fill="hold">
                                          <p:stCondLst>
                                            <p:cond delay="0"/>
                                          </p:stCondLst>
                                        </p:cTn>
                                        <p:tgtEl>
                                          <p:spTgt spid="37895"/>
                                        </p:tgtEl>
                                        <p:attrNameLst>
                                          <p:attrName>style.visibility</p:attrName>
                                        </p:attrNameLst>
                                      </p:cBhvr>
                                      <p:to>
                                        <p:strVal val="visible"/>
                                      </p:to>
                                    </p:set>
                                    <p:animEffect transition="in" filter="blinds(horizontal)">
                                      <p:cBhvr>
                                        <p:cTn id="12" dur="500"/>
                                        <p:tgtEl>
                                          <p:spTgt spid="37895"/>
                                        </p:tgtEl>
                                      </p:cBhvr>
                                    </p:animEffect>
                                  </p:childTnLst>
                                </p:cTn>
                              </p:par>
                            </p:childTnLst>
                          </p:cTn>
                        </p:par>
                        <p:par>
                          <p:cTn id="13" fill="hold" nodeType="afterGroup">
                            <p:stCondLst>
                              <p:cond delay="2813"/>
                            </p:stCondLst>
                            <p:childTnLst>
                              <p:par>
                                <p:cTn id="14" presetID="1" presetClass="mediacall" presetSubtype="0" fill="hold" nodeType="afterEffect">
                                  <p:stCondLst>
                                    <p:cond delay="0"/>
                                  </p:stCondLst>
                                  <p:childTnLst>
                                    <p:cmd type="call" cmd="playFrom(0.0)">
                                      <p:cBhvr>
                                        <p:cTn id="15" dur="1898" fill="hold"/>
                                        <p:tgtEl>
                                          <p:spTgt spid="37900"/>
                                        </p:tgtEl>
                                      </p:cBhvr>
                                    </p:cmd>
                                  </p:childTnLst>
                                </p:cTn>
                              </p:par>
                              <p:par>
                                <p:cTn id="16" presetID="10" presetClass="entr" presetSubtype="0" fill="hold" grpId="0" nodeType="withEffect">
                                  <p:stCondLst>
                                    <p:cond delay="0"/>
                                  </p:stCondLst>
                                  <p:childTnLst>
                                    <p:set>
                                      <p:cBhvr>
                                        <p:cTn id="17" dur="1" fill="hold">
                                          <p:stCondLst>
                                            <p:cond delay="0"/>
                                          </p:stCondLst>
                                        </p:cTn>
                                        <p:tgtEl>
                                          <p:spTgt spid="37894"/>
                                        </p:tgtEl>
                                        <p:attrNameLst>
                                          <p:attrName>style.visibility</p:attrName>
                                        </p:attrNameLst>
                                      </p:cBhvr>
                                      <p:to>
                                        <p:strVal val="visible"/>
                                      </p:to>
                                    </p:set>
                                    <p:animEffect transition="in" filter="fade">
                                      <p:cBhvr>
                                        <p:cTn id="18" dur="2000"/>
                                        <p:tgtEl>
                                          <p:spTgt spid="3789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p:cTn id="19" fill="hold" display="0">
                  <p:stCondLst>
                    <p:cond delay="indefinite"/>
                  </p:stCondLst>
                  <p:endCondLst>
                    <p:cond evt="onNext" delay="0">
                      <p:tgtEl>
                        <p:sldTgt/>
                      </p:tgtEl>
                    </p:cond>
                    <p:cond evt="onPrev" delay="0">
                      <p:tgtEl>
                        <p:sldTgt/>
                      </p:tgtEl>
                    </p:cond>
                    <p:cond evt="onStopAudio" delay="0">
                      <p:tgtEl>
                        <p:sldTgt/>
                      </p:tgtEl>
                    </p:cond>
                  </p:endCondLst>
                </p:cTn>
                <p:tgtEl>
                  <p:spTgt spid="37898"/>
                </p:tgtEl>
              </p:cMediaNode>
            </p:audio>
            <p:audio>
              <p:cMediaNode>
                <p:cTn id="20" fill="hold" display="0">
                  <p:stCondLst>
                    <p:cond delay="indefinite"/>
                  </p:stCondLst>
                  <p:endCondLst>
                    <p:cond evt="onNext" delay="0">
                      <p:tgtEl>
                        <p:sldTgt/>
                      </p:tgtEl>
                    </p:cond>
                    <p:cond evt="onPrev" delay="0">
                      <p:tgtEl>
                        <p:sldTgt/>
                      </p:tgtEl>
                    </p:cond>
                    <p:cond evt="onStopAudio" delay="0">
                      <p:tgtEl>
                        <p:sldTgt/>
                      </p:tgtEl>
                    </p:cond>
                  </p:endCondLst>
                </p:cTn>
                <p:tgtEl>
                  <p:spTgt spid="37900"/>
                </p:tgtEl>
              </p:cMediaNode>
            </p:audio>
          </p:childTnLst>
        </p:cTn>
      </p:par>
    </p:tnLst>
    <p:bldLst>
      <p:bldP spid="37891" grpId="0" build="p"/>
      <p:bldP spid="37894" grpId="0"/>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5362" name="Picture 3" descr="hm00180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0" y="0"/>
            <a:ext cx="9144000" cy="1201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3" name="AutoShape 5"/>
          <p:cNvSpPr>
            <a:spLocks noChangeArrowheads="1"/>
          </p:cNvSpPr>
          <p:nvPr/>
        </p:nvSpPr>
        <p:spPr bwMode="auto">
          <a:xfrm>
            <a:off x="381000" y="1143000"/>
            <a:ext cx="5105400" cy="2362200"/>
          </a:xfrm>
          <a:prstGeom prst="wedgeRoundRectCallout">
            <a:avLst>
              <a:gd name="adj1" fmla="val 36338"/>
              <a:gd name="adj2" fmla="val 94102"/>
              <a:gd name="adj3" fmla="val 16667"/>
            </a:avLst>
          </a:prstGeom>
          <a:solidFill>
            <a:schemeClr val="bg1"/>
          </a:solidFill>
          <a:ln w="9525">
            <a:solidFill>
              <a:schemeClr val="tx1"/>
            </a:solidFill>
            <a:miter lim="800000"/>
            <a:headEnd/>
            <a:tailEnd/>
          </a:ln>
        </p:spPr>
        <p:txBody>
          <a:bodyPr/>
          <a:lstStyle>
            <a:lvl1pPr>
              <a:spcBef>
                <a:spcPts val="700"/>
              </a:spcBef>
              <a:buClr>
                <a:schemeClr val="tx2"/>
              </a:buClr>
              <a:buSzPct val="95000"/>
              <a:buFont typeface="Wingdings" panose="05000000000000000000" pitchFamily="2" charset="2"/>
              <a:buChar char=""/>
              <a:defRPr sz="30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600">
                <a:solidFill>
                  <a:schemeClr val="tx1"/>
                </a:solidFill>
                <a:latin typeface="Corbel" panose="020B0503020204020204" pitchFamily="34" charset="0"/>
              </a:defRPr>
            </a:lvl2pPr>
            <a:lvl3pPr marL="1143000" indent="-228600">
              <a:spcBef>
                <a:spcPct val="20000"/>
              </a:spcBef>
              <a:buClr>
                <a:schemeClr val="accent2"/>
              </a:buClr>
              <a:buFont typeface="Wingdings 2" panose="05020102010507070707" pitchFamily="18" charset="2"/>
              <a:buChar char=""/>
              <a:defRPr sz="2400">
                <a:solidFill>
                  <a:schemeClr val="tx1"/>
                </a:solidFill>
                <a:latin typeface="Corbel" panose="020B0503020204020204" pitchFamily="34" charset="0"/>
              </a:defRPr>
            </a:lvl3pPr>
            <a:lvl4pPr marL="1600200" indent="-228600">
              <a:spcBef>
                <a:spcPct val="20000"/>
              </a:spcBef>
              <a:buClr>
                <a:srgbClr val="FEB80A"/>
              </a:buClr>
              <a:buFont typeface="Wingdings 3" panose="05040102010807070707" pitchFamily="18" charset="2"/>
              <a:buChar char=""/>
              <a:defRPr sz="2200">
                <a:solidFill>
                  <a:schemeClr val="tx1"/>
                </a:solidFill>
                <a:latin typeface="Corbel" panose="020B0503020204020204" pitchFamily="34" charset="0"/>
              </a:defRPr>
            </a:lvl4pPr>
            <a:lvl5pPr marL="2057400" indent="-228600">
              <a:spcBef>
                <a:spcPct val="20000"/>
              </a:spcBef>
              <a:buClr>
                <a:srgbClr val="FEB80A"/>
              </a:buClr>
              <a:buFont typeface="Wingdings 2" panose="050201020105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9pPr>
          </a:lstStyle>
          <a:p>
            <a:pPr algn="ctr" eaLnBrk="1" hangingPunct="1">
              <a:spcBef>
                <a:spcPct val="0"/>
              </a:spcBef>
              <a:buClrTx/>
              <a:buSzTx/>
              <a:buFontTx/>
              <a:buNone/>
            </a:pPr>
            <a:endParaRPr lang="en-CA" altLang="en-US" sz="1800">
              <a:latin typeface="Arial" panose="020B0604020202020204" pitchFamily="34" charset="0"/>
            </a:endParaRPr>
          </a:p>
        </p:txBody>
      </p:sp>
      <p:sp>
        <p:nvSpPr>
          <p:cNvPr id="10246" name="Text Box 6"/>
          <p:cNvSpPr txBox="1">
            <a:spLocks noChangeArrowheads="1"/>
          </p:cNvSpPr>
          <p:nvPr/>
        </p:nvSpPr>
        <p:spPr bwMode="auto">
          <a:xfrm>
            <a:off x="64698" y="1476375"/>
            <a:ext cx="5738183"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t">
            <a:spAutoFit/>
          </a:bodyPr>
          <a:lstStyle>
            <a:lvl1pPr>
              <a:spcBef>
                <a:spcPts val="700"/>
              </a:spcBef>
              <a:buClr>
                <a:schemeClr val="tx2"/>
              </a:buClr>
              <a:buSzPct val="95000"/>
              <a:buFont typeface="Wingdings" panose="05000000000000000000" pitchFamily="2" charset="2"/>
              <a:buChar char=""/>
              <a:defRPr sz="30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600">
                <a:solidFill>
                  <a:schemeClr val="tx1"/>
                </a:solidFill>
                <a:latin typeface="Corbel" panose="020B0503020204020204" pitchFamily="34" charset="0"/>
              </a:defRPr>
            </a:lvl2pPr>
            <a:lvl3pPr marL="1143000" indent="-228600">
              <a:spcBef>
                <a:spcPct val="20000"/>
              </a:spcBef>
              <a:buClr>
                <a:schemeClr val="accent2"/>
              </a:buClr>
              <a:buFont typeface="Wingdings 2" panose="05020102010507070707" pitchFamily="18" charset="2"/>
              <a:buChar char=""/>
              <a:defRPr sz="2400">
                <a:solidFill>
                  <a:schemeClr val="tx1"/>
                </a:solidFill>
                <a:latin typeface="Corbel" panose="020B0503020204020204" pitchFamily="34" charset="0"/>
              </a:defRPr>
            </a:lvl3pPr>
            <a:lvl4pPr marL="1600200" indent="-228600">
              <a:spcBef>
                <a:spcPct val="20000"/>
              </a:spcBef>
              <a:buClr>
                <a:srgbClr val="FEB80A"/>
              </a:buClr>
              <a:buFont typeface="Wingdings 3" panose="05040102010807070707" pitchFamily="18" charset="2"/>
              <a:buChar char=""/>
              <a:defRPr sz="2200">
                <a:solidFill>
                  <a:schemeClr val="tx1"/>
                </a:solidFill>
                <a:latin typeface="Corbel" panose="020B0503020204020204" pitchFamily="34" charset="0"/>
              </a:defRPr>
            </a:lvl4pPr>
            <a:lvl5pPr marL="2057400" indent="-228600">
              <a:spcBef>
                <a:spcPct val="20000"/>
              </a:spcBef>
              <a:buClr>
                <a:srgbClr val="FEB80A"/>
              </a:buClr>
              <a:buFont typeface="Wingdings 2" panose="050201020105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9pPr>
          </a:lstStyle>
          <a:p>
            <a:pPr algn="ctr" eaLnBrk="1" hangingPunct="1">
              <a:spcBef>
                <a:spcPct val="50000"/>
              </a:spcBef>
              <a:buClrTx/>
              <a:buSzTx/>
              <a:buFontTx/>
              <a:buNone/>
            </a:pPr>
            <a:r>
              <a:rPr lang="en-US" altLang="en-US" sz="6000" dirty="0">
                <a:solidFill>
                  <a:srgbClr val="FFFFFF"/>
                </a:solidFill>
                <a:latin typeface="Elephant" panose="02020904090505020303" pitchFamily="18" charset="0"/>
              </a:rPr>
              <a:t>C'est quoi la </a:t>
            </a:r>
            <a:r>
              <a:rPr lang="en-US" altLang="en-US" sz="6000" dirty="0">
                <a:solidFill>
                  <a:srgbClr val="EB8803"/>
                </a:solidFill>
                <a:latin typeface="Elephant" panose="02020904090505020303" pitchFamily="18" charset="0"/>
              </a:rPr>
              <a:t>plaque</a:t>
            </a:r>
            <a:r>
              <a:rPr lang="en-US" altLang="en-US" sz="6000" dirty="0">
                <a:latin typeface="Elephant" panose="02020904090505020303" pitchFamily="18" charset="0"/>
              </a:rPr>
              <a:t>?</a:t>
            </a:r>
          </a:p>
        </p:txBody>
      </p:sp>
      <p:pic>
        <p:nvPicPr>
          <p:cNvPr id="10247" name="j03888.wav">
            <a:hlinkClick r:id="" action="ppaction://media"/>
          </p:cNvPr>
          <p:cNvPicPr>
            <a:picLocks noRot="1" noChangeAspect="1" noChangeArrowheads="1"/>
          </p:cNvPicPr>
          <p:nvPr>
            <a:audioFile r:link="rId2"/>
            <p:extLst>
              <p:ext uri="{DAA4B4D4-6D71-4841-9C94-3DE7FCFB9230}">
                <p14:media xmlns:p14="http://schemas.microsoft.com/office/powerpoint/2010/main" r:embed="rId1"/>
              </p:ext>
            </p:extLst>
          </p:nvPr>
        </p:nvPicPr>
        <p:blipFill>
          <a:blip r:embed="rId6">
            <a:extLst>
              <a:ext uri="{28A0092B-C50C-407E-A947-70E740481C1C}">
                <a14:useLocalDpi xmlns:a14="http://schemas.microsoft.com/office/drawing/2010/main" val="0"/>
              </a:ext>
            </a:extLst>
          </a:blip>
          <a:srcRect/>
          <a:stretch>
            <a:fillRect/>
          </a:stretch>
        </p:blipFill>
        <p:spPr bwMode="auto">
          <a:xfrm>
            <a:off x="8839200" y="65532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6" name="Picture 8" descr="plaque.jpg"/>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371600" y="4191000"/>
            <a:ext cx="2476500" cy="184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7" name="Picture 1"/>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4800600" y="3775075"/>
            <a:ext cx="3781425" cy="283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6235" fill="hold"/>
                                        <p:tgtEl>
                                          <p:spTgt spid="10247"/>
                                        </p:tgtEl>
                                      </p:cBhvr>
                                    </p:cmd>
                                  </p:childTnLst>
                                </p:cTn>
                              </p:par>
                              <p:par>
                                <p:cTn id="7" presetID="29" presetClass="entr" presetSubtype="0" fill="hold" grpId="0" nodeType="withEffect">
                                  <p:stCondLst>
                                    <p:cond delay="0"/>
                                  </p:stCondLst>
                                  <p:childTnLst>
                                    <p:set>
                                      <p:cBhvr>
                                        <p:cTn id="8" dur="1" fill="hold">
                                          <p:stCondLst>
                                            <p:cond delay="0"/>
                                          </p:stCondLst>
                                        </p:cTn>
                                        <p:tgtEl>
                                          <p:spTgt spid="10246"/>
                                        </p:tgtEl>
                                        <p:attrNameLst>
                                          <p:attrName>style.visibility</p:attrName>
                                        </p:attrNameLst>
                                      </p:cBhvr>
                                      <p:to>
                                        <p:strVal val="visible"/>
                                      </p:to>
                                    </p:set>
                                    <p:anim calcmode="lin" valueType="num">
                                      <p:cBhvr>
                                        <p:cTn id="9" dur="1000" fill="hold"/>
                                        <p:tgtEl>
                                          <p:spTgt spid="10246"/>
                                        </p:tgtEl>
                                        <p:attrNameLst>
                                          <p:attrName>ppt_x</p:attrName>
                                        </p:attrNameLst>
                                      </p:cBhvr>
                                      <p:tavLst>
                                        <p:tav tm="0">
                                          <p:val>
                                            <p:strVal val="#ppt_x-.2"/>
                                          </p:val>
                                        </p:tav>
                                        <p:tav tm="100000">
                                          <p:val>
                                            <p:strVal val="#ppt_x"/>
                                          </p:val>
                                        </p:tav>
                                      </p:tavLst>
                                    </p:anim>
                                    <p:anim calcmode="lin" valueType="num">
                                      <p:cBhvr>
                                        <p:cTn id="10" dur="1000" fill="hold"/>
                                        <p:tgtEl>
                                          <p:spTgt spid="10246"/>
                                        </p:tgtEl>
                                        <p:attrNameLst>
                                          <p:attrName>ppt_y</p:attrName>
                                        </p:attrNameLst>
                                      </p:cBhvr>
                                      <p:tavLst>
                                        <p:tav tm="0">
                                          <p:val>
                                            <p:strVal val="#ppt_y"/>
                                          </p:val>
                                        </p:tav>
                                        <p:tav tm="100000">
                                          <p:val>
                                            <p:strVal val="#ppt_y"/>
                                          </p:val>
                                        </p:tav>
                                      </p:tavLst>
                                    </p:anim>
                                    <p:animEffect transition="in" filter="wipe(right)" prLst="gradientSize: 0.1">
                                      <p:cBhvr>
                                        <p:cTn id="11" dur="1000"/>
                                        <p:tgtEl>
                                          <p:spTgt spid="1024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p:cTn id="12" fill="hold" display="0">
                  <p:stCondLst>
                    <p:cond delay="indefinite"/>
                  </p:stCondLst>
                  <p:endCondLst>
                    <p:cond evt="onNext" delay="0">
                      <p:tgtEl>
                        <p:sldTgt/>
                      </p:tgtEl>
                    </p:cond>
                    <p:cond evt="onPrev" delay="0">
                      <p:tgtEl>
                        <p:sldTgt/>
                      </p:tgtEl>
                    </p:cond>
                    <p:cond evt="onStopAudio" delay="0">
                      <p:tgtEl>
                        <p:sldTgt/>
                      </p:tgtEl>
                    </p:cond>
                  </p:endCondLst>
                </p:cTn>
                <p:tgtEl>
                  <p:spTgt spid="10247"/>
                </p:tgtEl>
              </p:cMediaNode>
            </p:audio>
          </p:childTnLst>
        </p:cTn>
      </p:par>
    </p:tnLst>
    <p:bldLst>
      <p:bldP spid="1024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3" descr="hm00180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0" y="0"/>
            <a:ext cx="9144000" cy="1201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7" name="Text Box 4"/>
          <p:cNvSpPr txBox="1">
            <a:spLocks noChangeArrowheads="1"/>
          </p:cNvSpPr>
          <p:nvPr/>
        </p:nvSpPr>
        <p:spPr bwMode="auto">
          <a:xfrm>
            <a:off x="609600" y="3733800"/>
            <a:ext cx="2895600"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t">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defRPr/>
            </a:pPr>
            <a:r>
              <a:rPr lang="en-US" altLang="en-US" sz="4400" dirty="0">
                <a:solidFill>
                  <a:schemeClr val="accent1">
                    <a:lumMod val="75000"/>
                  </a:schemeClr>
                </a:solidFill>
                <a:latin typeface="Impact" panose="020B0806030902050204" pitchFamily="34" charset="0"/>
              </a:rPr>
              <a:t>La </a:t>
            </a:r>
            <a:r>
              <a:rPr lang="en-US" altLang="en-US" sz="4400" dirty="0" err="1">
                <a:solidFill>
                  <a:schemeClr val="accent1">
                    <a:lumMod val="75000"/>
                  </a:schemeClr>
                </a:solidFill>
                <a:latin typeface="Impact" panose="020B0806030902050204" pitchFamily="34" charset="0"/>
              </a:rPr>
              <a:t>bact</a:t>
            </a:r>
            <a:r>
              <a:rPr lang="en-CA" altLang="en-US" sz="4400" dirty="0" err="1">
                <a:solidFill>
                  <a:schemeClr val="accent1">
                    <a:lumMod val="75000"/>
                  </a:schemeClr>
                </a:solidFill>
                <a:latin typeface="Impact" panose="020B0806030902050204" pitchFamily="34" charset="0"/>
              </a:rPr>
              <a:t>é</a:t>
            </a:r>
            <a:r>
              <a:rPr lang="en-US" altLang="en-US" sz="4400" dirty="0" err="1">
                <a:solidFill>
                  <a:schemeClr val="accent1">
                    <a:lumMod val="75000"/>
                  </a:schemeClr>
                </a:solidFill>
                <a:latin typeface="Impact" panose="020B0806030902050204" pitchFamily="34" charset="0"/>
              </a:rPr>
              <a:t>rie</a:t>
            </a:r>
            <a:endParaRPr lang="en-US" altLang="en-US" sz="4400" dirty="0">
              <a:solidFill>
                <a:schemeClr val="accent1">
                  <a:lumMod val="75000"/>
                </a:schemeClr>
              </a:solidFill>
              <a:latin typeface="Impact" panose="020B0806030902050204" pitchFamily="34" charset="0"/>
            </a:endParaRPr>
          </a:p>
        </p:txBody>
      </p:sp>
      <p:sp>
        <p:nvSpPr>
          <p:cNvPr id="16388" name="Text Box 5"/>
          <p:cNvSpPr txBox="1">
            <a:spLocks noChangeArrowheads="1"/>
          </p:cNvSpPr>
          <p:nvPr/>
        </p:nvSpPr>
        <p:spPr bwMode="auto">
          <a:xfrm>
            <a:off x="6315717" y="4267200"/>
            <a:ext cx="2371083"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t">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defRPr/>
            </a:pPr>
            <a:r>
              <a:rPr lang="en-US" altLang="en-US" sz="4400" dirty="0">
                <a:solidFill>
                  <a:schemeClr val="tx2">
                    <a:lumMod val="50000"/>
                  </a:schemeClr>
                </a:solidFill>
                <a:latin typeface="Impact" panose="020B0806030902050204" pitchFamily="34" charset="0"/>
              </a:rPr>
              <a:t>Les </a:t>
            </a:r>
            <a:r>
              <a:rPr lang="en-US" altLang="en-US" sz="4400" dirty="0" err="1">
                <a:solidFill>
                  <a:schemeClr val="tx2">
                    <a:lumMod val="50000"/>
                  </a:schemeClr>
                </a:solidFill>
                <a:latin typeface="Impact" panose="020B0806030902050204" pitchFamily="34" charset="0"/>
              </a:rPr>
              <a:t>poux</a:t>
            </a:r>
            <a:endParaRPr lang="en-US" altLang="en-US" sz="4400" dirty="0">
              <a:solidFill>
                <a:schemeClr val="tx2">
                  <a:lumMod val="50000"/>
                </a:schemeClr>
              </a:solidFill>
              <a:latin typeface="Impact" panose="020B0806030902050204" pitchFamily="34" charset="0"/>
            </a:endParaRPr>
          </a:p>
        </p:txBody>
      </p:sp>
      <p:sp>
        <p:nvSpPr>
          <p:cNvPr id="16389" name="Text Box 6"/>
          <p:cNvSpPr txBox="1">
            <a:spLocks noChangeArrowheads="1"/>
          </p:cNvSpPr>
          <p:nvPr/>
        </p:nvSpPr>
        <p:spPr bwMode="auto">
          <a:xfrm>
            <a:off x="3352800" y="5562600"/>
            <a:ext cx="2936875"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t">
            <a:spAutoFit/>
          </a:bodyPr>
          <a:lstStyle>
            <a:lvl1pPr>
              <a:spcBef>
                <a:spcPts val="700"/>
              </a:spcBef>
              <a:buClr>
                <a:schemeClr val="tx2"/>
              </a:buClr>
              <a:buSzPct val="95000"/>
              <a:buFont typeface="Wingdings" panose="05000000000000000000" pitchFamily="2" charset="2"/>
              <a:buChar char=""/>
              <a:defRPr sz="30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600">
                <a:solidFill>
                  <a:schemeClr val="tx1"/>
                </a:solidFill>
                <a:latin typeface="Corbel" panose="020B0503020204020204" pitchFamily="34" charset="0"/>
              </a:defRPr>
            </a:lvl2pPr>
            <a:lvl3pPr marL="1143000" indent="-228600">
              <a:spcBef>
                <a:spcPct val="20000"/>
              </a:spcBef>
              <a:buClr>
                <a:schemeClr val="accent2"/>
              </a:buClr>
              <a:buFont typeface="Wingdings 2" panose="05020102010507070707" pitchFamily="18" charset="2"/>
              <a:buChar char=""/>
              <a:defRPr sz="2400">
                <a:solidFill>
                  <a:schemeClr val="tx1"/>
                </a:solidFill>
                <a:latin typeface="Corbel" panose="020B0503020204020204" pitchFamily="34" charset="0"/>
              </a:defRPr>
            </a:lvl3pPr>
            <a:lvl4pPr marL="1600200" indent="-228600">
              <a:spcBef>
                <a:spcPct val="20000"/>
              </a:spcBef>
              <a:buClr>
                <a:srgbClr val="FEB80A"/>
              </a:buClr>
              <a:buFont typeface="Wingdings 3" panose="05040102010807070707" pitchFamily="18" charset="2"/>
              <a:buChar char=""/>
              <a:defRPr sz="2200">
                <a:solidFill>
                  <a:schemeClr val="tx1"/>
                </a:solidFill>
                <a:latin typeface="Corbel" panose="020B0503020204020204" pitchFamily="34" charset="0"/>
              </a:defRPr>
            </a:lvl4pPr>
            <a:lvl5pPr marL="2057400" indent="-228600">
              <a:spcBef>
                <a:spcPct val="20000"/>
              </a:spcBef>
              <a:buClr>
                <a:srgbClr val="FEB80A"/>
              </a:buClr>
              <a:buFont typeface="Wingdings 2" panose="050201020105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9pPr>
          </a:lstStyle>
          <a:p>
            <a:pPr eaLnBrk="1" hangingPunct="1">
              <a:spcBef>
                <a:spcPct val="50000"/>
              </a:spcBef>
              <a:buClrTx/>
              <a:buSzTx/>
              <a:buFontTx/>
              <a:buNone/>
            </a:pPr>
            <a:r>
              <a:rPr lang="en-US" altLang="en-US" sz="4400" dirty="0">
                <a:solidFill>
                  <a:srgbClr val="FF0000"/>
                </a:solidFill>
                <a:latin typeface="Impact" panose="020B0806030902050204" pitchFamily="34" charset="0"/>
              </a:rPr>
              <a:t>Les </a:t>
            </a:r>
            <a:r>
              <a:rPr lang="en-US" altLang="en-US" sz="4400" dirty="0" err="1">
                <a:solidFill>
                  <a:srgbClr val="FF0000"/>
                </a:solidFill>
                <a:latin typeface="Impact" panose="020B0806030902050204" pitchFamily="34" charset="0"/>
              </a:rPr>
              <a:t>germes</a:t>
            </a:r>
            <a:endParaRPr lang="en-US" altLang="en-US" sz="4400" dirty="0">
              <a:solidFill>
                <a:srgbClr val="FF0000"/>
              </a:solidFill>
              <a:latin typeface="Impact" panose="020B0806030902050204" pitchFamily="34" charset="0"/>
            </a:endParaRPr>
          </a:p>
        </p:txBody>
      </p:sp>
      <p:pic>
        <p:nvPicPr>
          <p:cNvPr id="11272" name="Picture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14400" y="1676400"/>
            <a:ext cx="2066925"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6" name="MSSN104.wav">
            <a:hlinkClick r:id="" action="ppaction://media"/>
          </p:cNvPr>
          <p:cNvPicPr>
            <a:picLocks noRot="1" noChangeAspect="1" noChangeArrowheads="1"/>
          </p:cNvPicPr>
          <p:nvPr>
            <a:audioFile r:link="rId2"/>
            <p:extLst>
              <p:ext uri="{DAA4B4D4-6D71-4841-9C94-3DE7FCFB9230}">
                <p14:media xmlns:p14="http://schemas.microsoft.com/office/powerpoint/2010/main" r:embed="rId1"/>
              </p:ext>
            </p:extLst>
          </p:nvPr>
        </p:nvPicPr>
        <p:blipFill>
          <a:blip r:embed="rId7">
            <a:extLst>
              <a:ext uri="{28A0092B-C50C-407E-A947-70E740481C1C}">
                <a14:useLocalDpi xmlns:a14="http://schemas.microsoft.com/office/drawing/2010/main" val="0"/>
              </a:ext>
            </a:extLst>
          </a:blip>
          <a:srcRect/>
          <a:stretch>
            <a:fillRect/>
          </a:stretch>
        </p:blipFill>
        <p:spPr bwMode="auto">
          <a:xfrm>
            <a:off x="8610600" y="6400800"/>
            <a:ext cx="762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7" name="MSSN105.wav">
            <a:hlinkClick r:id="" action="ppaction://media"/>
          </p:cNvPr>
          <p:cNvPicPr>
            <a:picLocks noRot="1" noChangeAspect="1" noChangeArrowheads="1"/>
          </p:cNvPicPr>
          <p:nvPr>
            <a:audioFile r:link="rId2"/>
            <p:extLst>
              <p:ext uri="{DAA4B4D4-6D71-4841-9C94-3DE7FCFB9230}">
                <p14:media xmlns:p14="http://schemas.microsoft.com/office/powerpoint/2010/main" r:embed="rId1"/>
              </p:ext>
            </p:extLst>
          </p:nvPr>
        </p:nvPicPr>
        <p:blipFill>
          <a:blip r:embed="rId7">
            <a:extLst>
              <a:ext uri="{28A0092B-C50C-407E-A947-70E740481C1C}">
                <a14:useLocalDpi xmlns:a14="http://schemas.microsoft.com/office/drawing/2010/main" val="0"/>
              </a:ext>
            </a:extLst>
          </a:blip>
          <a:srcRect/>
          <a:stretch>
            <a:fillRect/>
          </a:stretch>
        </p:blipFill>
        <p:spPr bwMode="auto">
          <a:xfrm>
            <a:off x="8305800" y="6400800"/>
            <a:ext cx="152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8" name="MSSN106.wav">
            <a:hlinkClick r:id="" action="ppaction://media"/>
          </p:cNvPr>
          <p:cNvPicPr>
            <a:picLocks noRot="1" noChangeAspect="1" noChangeArrowheads="1"/>
          </p:cNvPicPr>
          <p:nvPr>
            <a:audioFile r:link="rId2"/>
            <p:extLst>
              <p:ext uri="{DAA4B4D4-6D71-4841-9C94-3DE7FCFB9230}">
                <p14:media xmlns:p14="http://schemas.microsoft.com/office/powerpoint/2010/main" r:embed="rId1"/>
              </p:ext>
            </p:extLst>
          </p:nvPr>
        </p:nvPicPr>
        <p:blipFill>
          <a:blip r:embed="rId7">
            <a:extLst>
              <a:ext uri="{28A0092B-C50C-407E-A947-70E740481C1C}">
                <a14:useLocalDpi xmlns:a14="http://schemas.microsoft.com/office/drawing/2010/main" val="0"/>
              </a:ext>
            </a:extLst>
          </a:blip>
          <a:srcRect/>
          <a:stretch>
            <a:fillRect/>
          </a:stretch>
        </p:blipFill>
        <p:spPr bwMode="auto">
          <a:xfrm>
            <a:off x="8839200" y="6400800"/>
            <a:ext cx="152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4" name="Picture 2"/>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923925" y="4876800"/>
            <a:ext cx="1876425" cy="1150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5" name="Picture 3"/>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3533775" y="3038475"/>
            <a:ext cx="2152650" cy="212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6" name="Picture 4"/>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6289675" y="1885950"/>
            <a:ext cx="2320925" cy="207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1" presetClass="entr" presetSubtype="0" fill="hold" nodeType="withEffect">
                                  <p:stCondLst>
                                    <p:cond delay="0"/>
                                  </p:stCondLst>
                                  <p:iterate type="lt">
                                    <p:tmPct val="5000"/>
                                  </p:iterate>
                                  <p:childTnLst>
                                    <p:set>
                                      <p:cBhvr>
                                        <p:cTn id="6" dur="1" fill="hold">
                                          <p:stCondLst>
                                            <p:cond delay="0"/>
                                          </p:stCondLst>
                                        </p:cTn>
                                        <p:tgtEl>
                                          <p:spTgt spid="11272"/>
                                        </p:tgtEl>
                                        <p:attrNameLst>
                                          <p:attrName>style.visibility</p:attrName>
                                        </p:attrNameLst>
                                      </p:cBhvr>
                                      <p:to>
                                        <p:strVal val="visible"/>
                                      </p:to>
                                    </p:set>
                                    <p:anim calcmode="lin" valueType="num">
                                      <p:cBhvr>
                                        <p:cTn id="7" dur="500" fill="hold"/>
                                        <p:tgtEl>
                                          <p:spTgt spid="11272"/>
                                        </p:tgtEl>
                                        <p:attrNameLst>
                                          <p:attrName>ppt_w</p:attrName>
                                        </p:attrNameLst>
                                      </p:cBhvr>
                                      <p:tavLst>
                                        <p:tav tm="0">
                                          <p:val>
                                            <p:fltVal val="0"/>
                                          </p:val>
                                        </p:tav>
                                        <p:tav tm="100000">
                                          <p:val>
                                            <p:strVal val="#ppt_w"/>
                                          </p:val>
                                        </p:tav>
                                      </p:tavLst>
                                    </p:anim>
                                    <p:anim calcmode="lin" valueType="num">
                                      <p:cBhvr>
                                        <p:cTn id="8" dur="500" fill="hold"/>
                                        <p:tgtEl>
                                          <p:spTgt spid="11272"/>
                                        </p:tgtEl>
                                        <p:attrNameLst>
                                          <p:attrName>ppt_h</p:attrName>
                                        </p:attrNameLst>
                                      </p:cBhvr>
                                      <p:tavLst>
                                        <p:tav tm="0">
                                          <p:val>
                                            <p:fltVal val="0"/>
                                          </p:val>
                                        </p:tav>
                                        <p:tav tm="100000">
                                          <p:val>
                                            <p:strVal val="#ppt_h"/>
                                          </p:val>
                                        </p:tav>
                                      </p:tavLst>
                                    </p:anim>
                                    <p:anim calcmode="lin" valueType="num">
                                      <p:cBhvr>
                                        <p:cTn id="9" dur="500" fill="hold"/>
                                        <p:tgtEl>
                                          <p:spTgt spid="11272"/>
                                        </p:tgtEl>
                                        <p:attrNameLst>
                                          <p:attrName>style.rotation</p:attrName>
                                        </p:attrNameLst>
                                      </p:cBhvr>
                                      <p:tavLst>
                                        <p:tav tm="0">
                                          <p:val>
                                            <p:fltVal val="90"/>
                                          </p:val>
                                        </p:tav>
                                        <p:tav tm="100000">
                                          <p:val>
                                            <p:fltVal val="0"/>
                                          </p:val>
                                        </p:tav>
                                      </p:tavLst>
                                    </p:anim>
                                    <p:animEffect transition="in" filter="fade">
                                      <p:cBhvr>
                                        <p:cTn id="10" dur="500"/>
                                        <p:tgtEl>
                                          <p:spTgt spid="11272"/>
                                        </p:tgtEl>
                                      </p:cBhvr>
                                    </p:animEffect>
                                  </p:childTnLst>
                                </p:cTn>
                              </p:par>
                            </p:childTnLst>
                          </p:cTn>
                        </p:par>
                        <p:par>
                          <p:cTn id="11" fill="hold" nodeType="afterGroup">
                            <p:stCondLst>
                              <p:cond delay="500"/>
                            </p:stCondLst>
                            <p:childTnLst>
                              <p:par>
                                <p:cTn id="12" presetID="1" presetClass="mediacall" presetSubtype="0" fill="hold" nodeType="afterEffect">
                                  <p:stCondLst>
                                    <p:cond delay="0"/>
                                  </p:stCondLst>
                                  <p:childTnLst>
                                    <p:cmd type="call" cmd="playFrom(0.0)">
                                      <p:cBhvr>
                                        <p:cTn id="13" dur="953" fill="hold"/>
                                        <p:tgtEl>
                                          <p:spTgt spid="11276"/>
                                        </p:tgtEl>
                                      </p:cBhvr>
                                    </p:cmd>
                                  </p:childTnLst>
                                </p:cTn>
                              </p:par>
                            </p:childTnLst>
                          </p:cTn>
                        </p:par>
                        <p:par>
                          <p:cTn id="14" fill="hold" nodeType="afterGroup">
                            <p:stCondLst>
                              <p:cond delay="1453"/>
                            </p:stCondLst>
                            <p:childTnLst>
                              <p:par>
                                <p:cTn id="15" presetID="1" presetClass="mediacall" presetSubtype="0" fill="hold" nodeType="afterEffect">
                                  <p:stCondLst>
                                    <p:cond delay="0"/>
                                  </p:stCondLst>
                                  <p:childTnLst>
                                    <p:cmd type="call" cmd="playFrom(0.0)">
                                      <p:cBhvr>
                                        <p:cTn id="16" dur="953" fill="hold"/>
                                        <p:tgtEl>
                                          <p:spTgt spid="11277"/>
                                        </p:tgtEl>
                                      </p:cBhvr>
                                    </p:cmd>
                                  </p:childTnLst>
                                </p:cTn>
                              </p:par>
                            </p:childTnLst>
                          </p:cTn>
                        </p:par>
                        <p:par>
                          <p:cTn id="17" fill="hold" nodeType="afterGroup">
                            <p:stCondLst>
                              <p:cond delay="2406"/>
                            </p:stCondLst>
                            <p:childTnLst>
                              <p:par>
                                <p:cTn id="18" presetID="1" presetClass="mediacall" presetSubtype="0" fill="hold" nodeType="afterEffect">
                                  <p:stCondLst>
                                    <p:cond delay="0"/>
                                  </p:stCondLst>
                                  <p:childTnLst>
                                    <p:cmd type="call" cmd="playFrom(0.0)">
                                      <p:cBhvr>
                                        <p:cTn id="19" dur="953" fill="hold"/>
                                        <p:tgtEl>
                                          <p:spTgt spid="1127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20" fill="hold" display="0">
                  <p:stCondLst>
                    <p:cond delay="indefinite"/>
                  </p:stCondLst>
                  <p:endCondLst>
                    <p:cond evt="onNext" delay="0">
                      <p:tgtEl>
                        <p:sldTgt/>
                      </p:tgtEl>
                    </p:cond>
                    <p:cond evt="onPrev" delay="0">
                      <p:tgtEl>
                        <p:sldTgt/>
                      </p:tgtEl>
                    </p:cond>
                    <p:cond evt="onStopAudio" delay="0">
                      <p:tgtEl>
                        <p:sldTgt/>
                      </p:tgtEl>
                    </p:cond>
                  </p:endCondLst>
                </p:cTn>
                <p:tgtEl>
                  <p:spTgt spid="11276"/>
                </p:tgtEl>
              </p:cMediaNode>
            </p:audio>
            <p:audio>
              <p:cMediaNode>
                <p:cTn id="21" fill="hold" display="0">
                  <p:stCondLst>
                    <p:cond delay="indefinite"/>
                  </p:stCondLst>
                  <p:endCondLst>
                    <p:cond evt="onNext" delay="0">
                      <p:tgtEl>
                        <p:sldTgt/>
                      </p:tgtEl>
                    </p:cond>
                    <p:cond evt="onPrev" delay="0">
                      <p:tgtEl>
                        <p:sldTgt/>
                      </p:tgtEl>
                    </p:cond>
                    <p:cond evt="onStopAudio" delay="0">
                      <p:tgtEl>
                        <p:sldTgt/>
                      </p:tgtEl>
                    </p:cond>
                  </p:endCondLst>
                </p:cTn>
                <p:tgtEl>
                  <p:spTgt spid="11277"/>
                </p:tgtEl>
              </p:cMediaNode>
            </p:audio>
            <p:audio>
              <p:cMediaNode>
                <p:cTn id="22" fill="hold" display="0">
                  <p:stCondLst>
                    <p:cond delay="indefinite"/>
                  </p:stCondLst>
                  <p:endCondLst>
                    <p:cond evt="onNext" delay="0">
                      <p:tgtEl>
                        <p:sldTgt/>
                      </p:tgtEl>
                    </p:cond>
                    <p:cond evt="onPrev" delay="0">
                      <p:tgtEl>
                        <p:sldTgt/>
                      </p:tgtEl>
                    </p:cond>
                    <p:cond evt="onStopAudio" delay="0">
                      <p:tgtEl>
                        <p:sldTgt/>
                      </p:tgtEl>
                    </p:cond>
                  </p:endCondLst>
                </p:cTn>
                <p:tgtEl>
                  <p:spTgt spid="11278"/>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20" name="Rectangle 4"/>
          <p:cNvSpPr>
            <a:spLocks noGrp="1" noChangeArrowheads="1"/>
          </p:cNvSpPr>
          <p:nvPr>
            <p:ph type="ctrTitle"/>
          </p:nvPr>
        </p:nvSpPr>
        <p:spPr>
          <a:xfrm>
            <a:off x="609600" y="2438400"/>
            <a:ext cx="5029200" cy="3048000"/>
          </a:xfrm>
        </p:spPr>
        <p:txBody>
          <a:bodyPr/>
          <a:lstStyle/>
          <a:p>
            <a:pPr algn="ctr" eaLnBrk="1" fontAlgn="auto" hangingPunct="1">
              <a:spcAft>
                <a:spcPts val="0"/>
              </a:spcAft>
              <a:defRPr/>
            </a:pPr>
            <a:r>
              <a:rPr lang="en-US" sz="6000" dirty="0">
                <a:solidFill>
                  <a:srgbClr val="FF0000"/>
                </a:solidFill>
                <a:latin typeface="Australian Sunrise"/>
              </a:rPr>
              <a:t>   </a:t>
            </a:r>
            <a:br>
              <a:rPr lang="en-US" sz="6000" dirty="0">
                <a:solidFill>
                  <a:schemeClr val="tx1"/>
                </a:solidFill>
                <a:latin typeface="Australian Sunrise"/>
              </a:rPr>
            </a:br>
            <a:r>
              <a:rPr lang="en-US" sz="6000" dirty="0">
                <a:solidFill>
                  <a:srgbClr val="FF0000"/>
                </a:solidFill>
                <a:latin typeface="Australian Sunrise"/>
              </a:rPr>
              <a:t>PLUS </a:t>
            </a:r>
            <a:br>
              <a:rPr lang="en-US" sz="6000" dirty="0">
                <a:solidFill>
                  <a:schemeClr val="tx1"/>
                </a:solidFill>
                <a:latin typeface="Australian Sunrise"/>
              </a:rPr>
            </a:br>
            <a:r>
              <a:rPr lang="en-US" sz="6000" dirty="0">
                <a:solidFill>
                  <a:srgbClr val="FF0000"/>
                </a:solidFill>
                <a:latin typeface="Australian Sunrise"/>
              </a:rPr>
              <a:t>DIFFICILE</a:t>
            </a:r>
          </a:p>
        </p:txBody>
      </p:sp>
      <p:sp>
        <p:nvSpPr>
          <p:cNvPr id="17411" name="Rectangle 6"/>
          <p:cNvSpPr>
            <a:spLocks noGrp="1" noChangeArrowheads="1"/>
          </p:cNvSpPr>
          <p:nvPr>
            <p:ph type="subTitle" idx="1"/>
          </p:nvPr>
        </p:nvSpPr>
        <p:spPr>
          <a:xfrm>
            <a:off x="457200" y="228600"/>
            <a:ext cx="8610600" cy="2119538"/>
          </a:xfrm>
        </p:spPr>
        <p:txBody>
          <a:bodyPr/>
          <a:lstStyle/>
          <a:p>
            <a:pPr algn="ctr" eaLnBrk="1" hangingPunct="1">
              <a:spcBef>
                <a:spcPct val="0"/>
              </a:spcBef>
            </a:pPr>
            <a:r>
              <a:rPr lang="en-US" altLang="en-US" sz="3600" dirty="0">
                <a:solidFill>
                  <a:schemeClr val="folHlink"/>
                </a:solidFill>
                <a:latin typeface="Cooper Black" panose="0208090404030B020404" pitchFamily="18" charset="0"/>
              </a:rPr>
              <a:t>La plaque doit rester dans </a:t>
            </a:r>
          </a:p>
          <a:p>
            <a:pPr eaLnBrk="1" hangingPunct="1">
              <a:spcBef>
                <a:spcPct val="0"/>
              </a:spcBef>
            </a:pPr>
            <a:r>
              <a:rPr lang="en-US" altLang="en-US" sz="3600" dirty="0">
                <a:solidFill>
                  <a:schemeClr val="folHlink"/>
                </a:solidFill>
                <a:latin typeface="Cooper Black" panose="0208090404030B020404" pitchFamily="18" charset="0"/>
              </a:rPr>
              <a:t>                 </a:t>
            </a:r>
            <a:r>
              <a:rPr lang="en-US" altLang="en-US" sz="4000" dirty="0">
                <a:solidFill>
                  <a:srgbClr val="FFFF00"/>
                </a:solidFill>
                <a:latin typeface="Cooper Black" panose="0208090404030B020404" pitchFamily="18" charset="0"/>
              </a:rPr>
              <a:t>UNE R</a:t>
            </a:r>
            <a:r>
              <a:rPr lang="en-CA" altLang="en-US" sz="4000" dirty="0" err="1">
                <a:solidFill>
                  <a:srgbClr val="FFFF00"/>
                </a:solidFill>
                <a:latin typeface="Cooper Black" panose="0208090404030B020404" pitchFamily="18" charset="0"/>
              </a:rPr>
              <a:t>É</a:t>
            </a:r>
            <a:r>
              <a:rPr lang="en-US" altLang="en-US" sz="4000" dirty="0">
                <a:solidFill>
                  <a:srgbClr val="FFFF00"/>
                </a:solidFill>
                <a:latin typeface="Cooper Black" panose="0208090404030B020404" pitchFamily="18" charset="0"/>
              </a:rPr>
              <a:t>GION</a:t>
            </a:r>
          </a:p>
          <a:p>
            <a:pPr eaLnBrk="1" hangingPunct="1">
              <a:spcBef>
                <a:spcPct val="0"/>
              </a:spcBef>
            </a:pPr>
            <a:r>
              <a:rPr lang="en-US" altLang="en-US" sz="3600" dirty="0">
                <a:solidFill>
                  <a:schemeClr val="folHlink"/>
                </a:solidFill>
                <a:latin typeface="Cooper Black" panose="0208090404030B020404" pitchFamily="18" charset="0"/>
              </a:rPr>
              <a:t>    POUR  </a:t>
            </a:r>
            <a:r>
              <a:rPr lang="en-US" altLang="en-US" sz="5400" dirty="0" err="1">
                <a:solidFill>
                  <a:srgbClr val="FF66CC"/>
                </a:solidFill>
                <a:latin typeface="Cooper Black" panose="0208090404030B020404" pitchFamily="18" charset="0"/>
              </a:rPr>
              <a:t>LONG TEMPS</a:t>
            </a:r>
          </a:p>
        </p:txBody>
      </p:sp>
      <p:pic>
        <p:nvPicPr>
          <p:cNvPr id="17412" name="Picture 5" descr="hm00180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0" y="5656263"/>
            <a:ext cx="9144000" cy="1201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6024" name="MSj04310690000[1].wav">
            <a:hlinkClick r:id="" action="ppaction://media"/>
          </p:cNvPr>
          <p:cNvPicPr>
            <a:picLocks noRot="1" noChangeAspect="1" noChangeArrowheads="1"/>
          </p:cNvPicPr>
          <p:nvPr>
            <a:audioFile r:link="rId2"/>
            <p:extLst>
              <p:ext uri="{DAA4B4D4-6D71-4841-9C94-3DE7FCFB9230}">
                <p14:media xmlns:p14="http://schemas.microsoft.com/office/powerpoint/2010/main" r:link="rId1"/>
              </p:ext>
            </p:extLst>
          </p:nvPr>
        </p:nvPicPr>
        <p:blipFill>
          <a:blip r:embed="rId6">
            <a:extLst>
              <a:ext uri="{28A0092B-C50C-407E-A947-70E740481C1C}">
                <a14:useLocalDpi xmlns:a14="http://schemas.microsoft.com/office/drawing/2010/main" val="0"/>
              </a:ext>
            </a:extLst>
          </a:blip>
          <a:srcRect/>
          <a:stretch>
            <a:fillRect/>
          </a:stretch>
        </p:blipFill>
        <p:spPr bwMode="auto">
          <a:xfrm>
            <a:off x="8458200" y="52578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4" name="Picture 1"/>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rot="793566">
            <a:off x="5334000" y="2586038"/>
            <a:ext cx="2143125"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86020"/>
                                        </p:tgtEl>
                                        <p:attrNameLst>
                                          <p:attrName>style.visibility</p:attrName>
                                        </p:attrNameLst>
                                      </p:cBhvr>
                                      <p:to>
                                        <p:strVal val="visible"/>
                                      </p:to>
                                    </p:set>
                                    <p:animEffect transition="in" filter="box(in)">
                                      <p:cBhvr>
                                        <p:cTn id="7" dur="500"/>
                                        <p:tgtEl>
                                          <p:spTgt spid="8602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8" presetClass="emph" presetSubtype="0" fill="hold" nodeType="clickEffect">
                                  <p:stCondLst>
                                    <p:cond delay="0"/>
                                  </p:stCondLst>
                                  <p:childTnLst>
                                    <p:animRot by="21600000">
                                      <p:cBhvr>
                                        <p:cTn id="11" dur="2000" fill="hold"/>
                                        <p:tgtEl>
                                          <p:spTgt spid="86020"/>
                                        </p:tgtEl>
                                        <p:attrNameLst>
                                          <p:attrName>r</p:attrName>
                                        </p:attrNameLst>
                                      </p:cBhvr>
                                    </p:animRot>
                                  </p:childTnLst>
                                </p:cTn>
                              </p:par>
                            </p:childTnLst>
                          </p:cTn>
                        </p:par>
                        <p:par>
                          <p:cTn id="12" fill="hold" nodeType="afterGroup">
                            <p:stCondLst>
                              <p:cond delay="2000"/>
                            </p:stCondLst>
                            <p:childTnLst>
                              <p:par>
                                <p:cTn id="13" presetID="1" presetClass="mediacall" presetSubtype="0" fill="hold" nodeType="afterEffect">
                                  <p:stCondLst>
                                    <p:cond delay="0"/>
                                  </p:stCondLst>
                                  <p:childTnLst>
                                    <p:cmd type="call" cmd="playFrom(0.0)">
                                      <p:cBhvr>
                                        <p:cTn id="14" dur="18001" fill="hold"/>
                                        <p:tgtEl>
                                          <p:spTgt spid="8602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15" fill="hold" display="0">
                  <p:stCondLst>
                    <p:cond delay="indefinite"/>
                  </p:stCondLst>
                  <p:endCondLst>
                    <p:cond evt="onNext" delay="0">
                      <p:tgtEl>
                        <p:sldTgt/>
                      </p:tgtEl>
                    </p:cond>
                    <p:cond evt="onPrev" delay="0">
                      <p:tgtEl>
                        <p:sldTgt/>
                      </p:tgtEl>
                    </p:cond>
                    <p:cond evt="onStopAudio" delay="0">
                      <p:tgtEl>
                        <p:sldTgt/>
                      </p:tgtEl>
                    </p:cond>
                  </p:endCondLst>
                </p:cTn>
                <p:tgtEl>
                  <p:spTgt spid="86024"/>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3" descr="hm00180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0" y="0"/>
            <a:ext cx="9144000" cy="1201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5" name="AutoShape 5"/>
          <p:cNvSpPr>
            <a:spLocks noChangeArrowheads="1"/>
          </p:cNvSpPr>
          <p:nvPr/>
        </p:nvSpPr>
        <p:spPr bwMode="auto">
          <a:xfrm>
            <a:off x="381000" y="1371600"/>
            <a:ext cx="4038600" cy="3429000"/>
          </a:xfrm>
          <a:prstGeom prst="wedgeEllipseCallout">
            <a:avLst>
              <a:gd name="adj1" fmla="val 64468"/>
              <a:gd name="adj2" fmla="val 70046"/>
            </a:avLst>
          </a:prstGeom>
          <a:solidFill>
            <a:schemeClr val="bg1"/>
          </a:solidFill>
          <a:ln w="9525">
            <a:solidFill>
              <a:schemeClr val="tx1"/>
            </a:solidFill>
            <a:miter lim="800000"/>
            <a:headEnd/>
            <a:tailEnd/>
          </a:ln>
        </p:spPr>
        <p:txBody>
          <a:bodyPr/>
          <a:lstStyle>
            <a:lvl1pPr>
              <a:spcBef>
                <a:spcPts val="700"/>
              </a:spcBef>
              <a:buClr>
                <a:schemeClr val="tx2"/>
              </a:buClr>
              <a:buSzPct val="95000"/>
              <a:buFont typeface="Wingdings" panose="05000000000000000000" pitchFamily="2" charset="2"/>
              <a:buChar char=""/>
              <a:defRPr sz="30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600">
                <a:solidFill>
                  <a:schemeClr val="tx1"/>
                </a:solidFill>
                <a:latin typeface="Corbel" panose="020B0503020204020204" pitchFamily="34" charset="0"/>
              </a:defRPr>
            </a:lvl2pPr>
            <a:lvl3pPr marL="1143000" indent="-228600">
              <a:spcBef>
                <a:spcPct val="20000"/>
              </a:spcBef>
              <a:buClr>
                <a:schemeClr val="accent2"/>
              </a:buClr>
              <a:buFont typeface="Wingdings 2" panose="05020102010507070707" pitchFamily="18" charset="2"/>
              <a:buChar char=""/>
              <a:defRPr sz="2400">
                <a:solidFill>
                  <a:schemeClr val="tx1"/>
                </a:solidFill>
                <a:latin typeface="Corbel" panose="020B0503020204020204" pitchFamily="34" charset="0"/>
              </a:defRPr>
            </a:lvl3pPr>
            <a:lvl4pPr marL="1600200" indent="-228600">
              <a:spcBef>
                <a:spcPct val="20000"/>
              </a:spcBef>
              <a:buClr>
                <a:srgbClr val="FEB80A"/>
              </a:buClr>
              <a:buFont typeface="Wingdings 3" panose="05040102010807070707" pitchFamily="18" charset="2"/>
              <a:buChar char=""/>
              <a:defRPr sz="2200">
                <a:solidFill>
                  <a:schemeClr val="tx1"/>
                </a:solidFill>
                <a:latin typeface="Corbel" panose="020B0503020204020204" pitchFamily="34" charset="0"/>
              </a:defRPr>
            </a:lvl4pPr>
            <a:lvl5pPr marL="2057400" indent="-228600">
              <a:spcBef>
                <a:spcPct val="20000"/>
              </a:spcBef>
              <a:buClr>
                <a:srgbClr val="FEB80A"/>
              </a:buClr>
              <a:buFont typeface="Wingdings 2" panose="050201020105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9pPr>
          </a:lstStyle>
          <a:p>
            <a:pPr algn="ctr" eaLnBrk="1" hangingPunct="1">
              <a:spcBef>
                <a:spcPct val="0"/>
              </a:spcBef>
              <a:buClrTx/>
              <a:buSzTx/>
              <a:buFontTx/>
              <a:buNone/>
            </a:pPr>
            <a:endParaRPr lang="en-CA" altLang="en-US" sz="1800">
              <a:latin typeface="Arial" panose="020B0604020202020204" pitchFamily="34" charset="0"/>
            </a:endParaRPr>
          </a:p>
        </p:txBody>
      </p:sp>
      <p:pic>
        <p:nvPicPr>
          <p:cNvPr id="12295" name="Picture 7" descr="hm00181_[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010400" y="1600200"/>
            <a:ext cx="1219200" cy="982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6" name="Text Box 8"/>
          <p:cNvSpPr txBox="1">
            <a:spLocks noChangeArrowheads="1"/>
          </p:cNvSpPr>
          <p:nvPr/>
        </p:nvSpPr>
        <p:spPr bwMode="auto">
          <a:xfrm>
            <a:off x="1066800" y="1828800"/>
            <a:ext cx="2819400" cy="2123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spAutoFit/>
          </a:bodyPr>
          <a:lstStyle>
            <a:lvl1pPr>
              <a:spcBef>
                <a:spcPts val="700"/>
              </a:spcBef>
              <a:buClr>
                <a:schemeClr val="tx2"/>
              </a:buClr>
              <a:buSzPct val="95000"/>
              <a:buFont typeface="Wingdings" panose="05000000000000000000" pitchFamily="2" charset="2"/>
              <a:buChar char=""/>
              <a:defRPr sz="30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600">
                <a:solidFill>
                  <a:schemeClr val="tx1"/>
                </a:solidFill>
                <a:latin typeface="Corbel" panose="020B0503020204020204" pitchFamily="34" charset="0"/>
              </a:defRPr>
            </a:lvl2pPr>
            <a:lvl3pPr marL="1143000" indent="-228600">
              <a:spcBef>
                <a:spcPct val="20000"/>
              </a:spcBef>
              <a:buClr>
                <a:schemeClr val="accent2"/>
              </a:buClr>
              <a:buFont typeface="Wingdings 2" panose="05020102010507070707" pitchFamily="18" charset="2"/>
              <a:buChar char=""/>
              <a:defRPr sz="2400">
                <a:solidFill>
                  <a:schemeClr val="tx1"/>
                </a:solidFill>
                <a:latin typeface="Corbel" panose="020B0503020204020204" pitchFamily="34" charset="0"/>
              </a:defRPr>
            </a:lvl3pPr>
            <a:lvl4pPr marL="1600200" indent="-228600">
              <a:spcBef>
                <a:spcPct val="20000"/>
              </a:spcBef>
              <a:buClr>
                <a:srgbClr val="FEB80A"/>
              </a:buClr>
              <a:buFont typeface="Wingdings 3" panose="05040102010807070707" pitchFamily="18" charset="2"/>
              <a:buChar char=""/>
              <a:defRPr sz="2200">
                <a:solidFill>
                  <a:schemeClr val="tx1"/>
                </a:solidFill>
                <a:latin typeface="Corbel" panose="020B0503020204020204" pitchFamily="34" charset="0"/>
              </a:defRPr>
            </a:lvl4pPr>
            <a:lvl5pPr marL="2057400" indent="-228600">
              <a:spcBef>
                <a:spcPct val="20000"/>
              </a:spcBef>
              <a:buClr>
                <a:srgbClr val="FEB80A"/>
              </a:buClr>
              <a:buFont typeface="Wingdings 2" panose="050201020105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9pPr>
          </a:lstStyle>
          <a:p>
            <a:pPr algn="ctr" eaLnBrk="1" hangingPunct="1">
              <a:spcBef>
                <a:spcPct val="50000"/>
              </a:spcBef>
              <a:buClrTx/>
              <a:buSzTx/>
              <a:buNone/>
            </a:pPr>
            <a:r>
              <a:rPr lang="en-US" altLang="en-US" sz="4400" dirty="0">
                <a:latin typeface="Impact" panose="020B0806030902050204" pitchFamily="34" charset="0"/>
              </a:rPr>
              <a:t>Comment attaquer la plaque?</a:t>
            </a:r>
            <a:endParaRPr lang="en-US" altLang="en-US" sz="4400">
              <a:latin typeface="Impact" panose="020B0806030902050204" pitchFamily="34" charset="0"/>
            </a:endParaRPr>
          </a:p>
        </p:txBody>
      </p:sp>
      <p:pic>
        <p:nvPicPr>
          <p:cNvPr id="12300" name="MSj0104.wav">
            <a:hlinkClick r:id="" action="ppaction://media"/>
          </p:cNvPr>
          <p:cNvPicPr>
            <a:picLocks noRot="1" noChangeAspect="1" noChangeArrowheads="1"/>
          </p:cNvPicPr>
          <p:nvPr>
            <a:audioFile r:link="rId2"/>
            <p:extLst>
              <p:ext uri="{DAA4B4D4-6D71-4841-9C94-3DE7FCFB9230}">
                <p14:media xmlns:p14="http://schemas.microsoft.com/office/powerpoint/2010/main" r:embed="rId1"/>
              </p:ext>
            </p:extLst>
          </p:nvPr>
        </p:nvPicPr>
        <p:blipFill>
          <a:blip r:embed="rId7">
            <a:extLst>
              <a:ext uri="{28A0092B-C50C-407E-A947-70E740481C1C}">
                <a14:useLocalDpi xmlns:a14="http://schemas.microsoft.com/office/drawing/2010/main" val="0"/>
              </a:ext>
            </a:extLst>
          </a:blip>
          <a:srcRect/>
          <a:stretch>
            <a:fillRect/>
          </a:stretch>
        </p:blipFill>
        <p:spPr bwMode="auto">
          <a:xfrm>
            <a:off x="8763000" y="6537325"/>
            <a:ext cx="182563"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9" name="Picture 7" descr="attack plaque.jpg"/>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990600" y="5284788"/>
            <a:ext cx="2209800" cy="1377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40" name="Picture 1"/>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4984750" y="3657600"/>
            <a:ext cx="3778250"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5964" fill="hold"/>
                                        <p:tgtEl>
                                          <p:spTgt spid="12300"/>
                                        </p:tgtEl>
                                      </p:cBhvr>
                                    </p:cmd>
                                  </p:childTnLst>
                                </p:cTn>
                              </p:par>
                              <p:par>
                                <p:cTn id="7" presetID="23" presetClass="entr" presetSubtype="16" fill="hold" nodeType="withEffect">
                                  <p:stCondLst>
                                    <p:cond delay="0"/>
                                  </p:stCondLst>
                                  <p:childTnLst>
                                    <p:set>
                                      <p:cBhvr>
                                        <p:cTn id="8" dur="1" fill="hold">
                                          <p:stCondLst>
                                            <p:cond delay="0"/>
                                          </p:stCondLst>
                                        </p:cTn>
                                        <p:tgtEl>
                                          <p:spTgt spid="12295"/>
                                        </p:tgtEl>
                                        <p:attrNameLst>
                                          <p:attrName>style.visibility</p:attrName>
                                        </p:attrNameLst>
                                      </p:cBhvr>
                                      <p:to>
                                        <p:strVal val="visible"/>
                                      </p:to>
                                    </p:set>
                                    <p:anim calcmode="lin" valueType="num">
                                      <p:cBhvr>
                                        <p:cTn id="9" dur="5000" fill="hold"/>
                                        <p:tgtEl>
                                          <p:spTgt spid="12295"/>
                                        </p:tgtEl>
                                        <p:attrNameLst>
                                          <p:attrName>ppt_w</p:attrName>
                                        </p:attrNameLst>
                                      </p:cBhvr>
                                      <p:tavLst>
                                        <p:tav tm="0">
                                          <p:val>
                                            <p:fltVal val="0"/>
                                          </p:val>
                                        </p:tav>
                                        <p:tav tm="100000">
                                          <p:val>
                                            <p:strVal val="#ppt_w"/>
                                          </p:val>
                                        </p:tav>
                                      </p:tavLst>
                                    </p:anim>
                                    <p:anim calcmode="lin" valueType="num">
                                      <p:cBhvr>
                                        <p:cTn id="10" dur="5000" fill="hold"/>
                                        <p:tgtEl>
                                          <p:spTgt spid="12295"/>
                                        </p:tgtEl>
                                        <p:attrNameLst>
                                          <p:attrName>ppt_h</p:attrName>
                                        </p:attrNameLst>
                                      </p:cBhvr>
                                      <p:tavLst>
                                        <p:tav tm="0">
                                          <p:val>
                                            <p:fltVal val="0"/>
                                          </p:val>
                                        </p:tav>
                                        <p:tav tm="100000">
                                          <p:val>
                                            <p:strVal val="#ppt_h"/>
                                          </p:val>
                                        </p:tav>
                                      </p:tavLst>
                                    </p:anim>
                                  </p:childTnLst>
                                </p:cTn>
                              </p:par>
                              <p:par>
                                <p:cTn id="11" presetID="10" presetClass="entr" presetSubtype="0" fill="hold" grpId="0" nodeType="withEffect">
                                  <p:stCondLst>
                                    <p:cond delay="0"/>
                                  </p:stCondLst>
                                  <p:childTnLst>
                                    <p:set>
                                      <p:cBhvr>
                                        <p:cTn id="12" dur="1" fill="hold">
                                          <p:stCondLst>
                                            <p:cond delay="0"/>
                                          </p:stCondLst>
                                        </p:cTn>
                                        <p:tgtEl>
                                          <p:spTgt spid="12296"/>
                                        </p:tgtEl>
                                        <p:attrNameLst>
                                          <p:attrName>style.visibility</p:attrName>
                                        </p:attrNameLst>
                                      </p:cBhvr>
                                      <p:to>
                                        <p:strVal val="visible"/>
                                      </p:to>
                                    </p:set>
                                    <p:animEffect transition="in" filter="fade">
                                      <p:cBhvr>
                                        <p:cTn id="13" dur="5000"/>
                                        <p:tgtEl>
                                          <p:spTgt spid="1229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p:cTn id="14" fill="hold" display="0">
                  <p:stCondLst>
                    <p:cond delay="indefinite"/>
                  </p:stCondLst>
                  <p:endCondLst>
                    <p:cond evt="onNext" delay="0">
                      <p:tgtEl>
                        <p:sldTgt/>
                      </p:tgtEl>
                    </p:cond>
                    <p:cond evt="onPrev" delay="0">
                      <p:tgtEl>
                        <p:sldTgt/>
                      </p:tgtEl>
                    </p:cond>
                    <p:cond evt="onStopAudio" delay="0">
                      <p:tgtEl>
                        <p:sldTgt/>
                      </p:tgtEl>
                    </p:cond>
                  </p:endCondLst>
                </p:cTn>
                <p:tgtEl>
                  <p:spTgt spid="12300"/>
                </p:tgtEl>
              </p:cMediaNode>
            </p:audio>
          </p:childTnLst>
        </p:cTn>
      </p:par>
    </p:tnLst>
    <p:bldLst>
      <p:bldP spid="1229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3" descr="hm00180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0" y="0"/>
            <a:ext cx="9144000" cy="1201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59" name="Text Box 7"/>
          <p:cNvSpPr txBox="1">
            <a:spLocks noChangeArrowheads="1"/>
          </p:cNvSpPr>
          <p:nvPr/>
        </p:nvSpPr>
        <p:spPr bwMode="auto">
          <a:xfrm>
            <a:off x="533400" y="5334000"/>
            <a:ext cx="30480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spAutoFit/>
          </a:bodyPr>
          <a:lstStyle>
            <a:lvl1pPr>
              <a:spcBef>
                <a:spcPts val="700"/>
              </a:spcBef>
              <a:buClr>
                <a:schemeClr val="tx2"/>
              </a:buClr>
              <a:buSzPct val="95000"/>
              <a:buFont typeface="Wingdings" panose="05000000000000000000" pitchFamily="2" charset="2"/>
              <a:buChar char=""/>
              <a:defRPr sz="30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600">
                <a:solidFill>
                  <a:schemeClr val="tx1"/>
                </a:solidFill>
                <a:latin typeface="Corbel" panose="020B0503020204020204" pitchFamily="34" charset="0"/>
              </a:defRPr>
            </a:lvl2pPr>
            <a:lvl3pPr marL="1143000" indent="-228600">
              <a:spcBef>
                <a:spcPct val="20000"/>
              </a:spcBef>
              <a:buClr>
                <a:schemeClr val="accent2"/>
              </a:buClr>
              <a:buFont typeface="Wingdings 2" panose="05020102010507070707" pitchFamily="18" charset="2"/>
              <a:buChar char=""/>
              <a:defRPr sz="2400">
                <a:solidFill>
                  <a:schemeClr val="tx1"/>
                </a:solidFill>
                <a:latin typeface="Corbel" panose="020B0503020204020204" pitchFamily="34" charset="0"/>
              </a:defRPr>
            </a:lvl3pPr>
            <a:lvl4pPr marL="1600200" indent="-228600">
              <a:spcBef>
                <a:spcPct val="20000"/>
              </a:spcBef>
              <a:buClr>
                <a:srgbClr val="FEB80A"/>
              </a:buClr>
              <a:buFont typeface="Wingdings 3" panose="05040102010807070707" pitchFamily="18" charset="2"/>
              <a:buChar char=""/>
              <a:defRPr sz="2200">
                <a:solidFill>
                  <a:schemeClr val="tx1"/>
                </a:solidFill>
                <a:latin typeface="Corbel" panose="020B0503020204020204" pitchFamily="34" charset="0"/>
              </a:defRPr>
            </a:lvl4pPr>
            <a:lvl5pPr marL="2057400" indent="-228600">
              <a:spcBef>
                <a:spcPct val="20000"/>
              </a:spcBef>
              <a:buClr>
                <a:srgbClr val="FEB80A"/>
              </a:buClr>
              <a:buFont typeface="Wingdings 2" panose="050201020105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9pPr>
          </a:lstStyle>
          <a:p>
            <a:pPr eaLnBrk="1" hangingPunct="1">
              <a:spcBef>
                <a:spcPct val="50000"/>
              </a:spcBef>
              <a:buClrTx/>
              <a:buSzTx/>
              <a:buFontTx/>
              <a:buNone/>
            </a:pPr>
            <a:r>
              <a:rPr lang="en-US" altLang="en-US" sz="4800" dirty="0">
                <a:solidFill>
                  <a:srgbClr val="00FF00"/>
                </a:solidFill>
                <a:latin typeface="Impact" panose="020B0806030902050204" pitchFamily="34" charset="0"/>
              </a:rPr>
              <a:t>Brosser </a:t>
            </a:r>
          </a:p>
        </p:txBody>
      </p:sp>
      <p:sp>
        <p:nvSpPr>
          <p:cNvPr id="19460" name="Text Box 8"/>
          <p:cNvSpPr txBox="1">
            <a:spLocks noChangeArrowheads="1"/>
          </p:cNvSpPr>
          <p:nvPr/>
        </p:nvSpPr>
        <p:spPr bwMode="auto">
          <a:xfrm>
            <a:off x="4953000" y="1752600"/>
            <a:ext cx="24384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tx2"/>
              </a:buClr>
              <a:buSzPct val="95000"/>
              <a:buFont typeface="Wingdings" panose="05000000000000000000" pitchFamily="2" charset="2"/>
              <a:buChar char=""/>
              <a:defRPr sz="30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600">
                <a:solidFill>
                  <a:schemeClr val="tx1"/>
                </a:solidFill>
                <a:latin typeface="Corbel" panose="020B0503020204020204" pitchFamily="34" charset="0"/>
              </a:defRPr>
            </a:lvl2pPr>
            <a:lvl3pPr marL="1143000" indent="-228600">
              <a:spcBef>
                <a:spcPct val="20000"/>
              </a:spcBef>
              <a:buClr>
                <a:schemeClr val="accent2"/>
              </a:buClr>
              <a:buFont typeface="Wingdings 2" panose="05020102010507070707" pitchFamily="18" charset="2"/>
              <a:buChar char=""/>
              <a:defRPr sz="2400">
                <a:solidFill>
                  <a:schemeClr val="tx1"/>
                </a:solidFill>
                <a:latin typeface="Corbel" panose="020B0503020204020204" pitchFamily="34" charset="0"/>
              </a:defRPr>
            </a:lvl3pPr>
            <a:lvl4pPr marL="1600200" indent="-228600">
              <a:spcBef>
                <a:spcPct val="20000"/>
              </a:spcBef>
              <a:buClr>
                <a:srgbClr val="FEB80A"/>
              </a:buClr>
              <a:buFont typeface="Wingdings 3" panose="05040102010807070707" pitchFamily="18" charset="2"/>
              <a:buChar char=""/>
              <a:defRPr sz="2200">
                <a:solidFill>
                  <a:schemeClr val="tx1"/>
                </a:solidFill>
                <a:latin typeface="Corbel" panose="020B0503020204020204" pitchFamily="34" charset="0"/>
              </a:defRPr>
            </a:lvl4pPr>
            <a:lvl5pPr marL="2057400" indent="-228600">
              <a:spcBef>
                <a:spcPct val="20000"/>
              </a:spcBef>
              <a:buClr>
                <a:srgbClr val="FEB80A"/>
              </a:buClr>
              <a:buFont typeface="Wingdings 2" panose="050201020105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9pPr>
          </a:lstStyle>
          <a:p>
            <a:pPr eaLnBrk="1" hangingPunct="1">
              <a:spcBef>
                <a:spcPct val="50000"/>
              </a:spcBef>
              <a:buClrTx/>
              <a:buSzTx/>
              <a:buFontTx/>
              <a:buNone/>
            </a:pPr>
            <a:endParaRPr lang="en-CA" altLang="en-US" sz="3600" b="1">
              <a:latin typeface="Comic Sans MS" panose="030F0702030302020204" pitchFamily="66" charset="0"/>
            </a:endParaRPr>
          </a:p>
        </p:txBody>
      </p:sp>
      <p:sp>
        <p:nvSpPr>
          <p:cNvPr id="19461" name="Text Box 9"/>
          <p:cNvSpPr txBox="1">
            <a:spLocks noChangeArrowheads="1"/>
          </p:cNvSpPr>
          <p:nvPr/>
        </p:nvSpPr>
        <p:spPr bwMode="auto">
          <a:xfrm>
            <a:off x="5867400" y="1905000"/>
            <a:ext cx="2438400"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spAutoFit/>
          </a:bodyPr>
          <a:lstStyle>
            <a:lvl1pPr>
              <a:spcBef>
                <a:spcPts val="700"/>
              </a:spcBef>
              <a:buClr>
                <a:schemeClr val="tx2"/>
              </a:buClr>
              <a:buSzPct val="95000"/>
              <a:buFont typeface="Wingdings" panose="05000000000000000000" pitchFamily="2" charset="2"/>
              <a:buChar char=""/>
              <a:defRPr sz="30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600">
                <a:solidFill>
                  <a:schemeClr val="tx1"/>
                </a:solidFill>
                <a:latin typeface="Corbel" panose="020B0503020204020204" pitchFamily="34" charset="0"/>
              </a:defRPr>
            </a:lvl2pPr>
            <a:lvl3pPr marL="1143000" indent="-228600">
              <a:spcBef>
                <a:spcPct val="20000"/>
              </a:spcBef>
              <a:buClr>
                <a:schemeClr val="accent2"/>
              </a:buClr>
              <a:buFont typeface="Wingdings 2" panose="05020102010507070707" pitchFamily="18" charset="2"/>
              <a:buChar char=""/>
              <a:defRPr sz="2400">
                <a:solidFill>
                  <a:schemeClr val="tx1"/>
                </a:solidFill>
                <a:latin typeface="Corbel" panose="020B0503020204020204" pitchFamily="34" charset="0"/>
              </a:defRPr>
            </a:lvl3pPr>
            <a:lvl4pPr marL="1600200" indent="-228600">
              <a:spcBef>
                <a:spcPct val="20000"/>
              </a:spcBef>
              <a:buClr>
                <a:srgbClr val="FEB80A"/>
              </a:buClr>
              <a:buFont typeface="Wingdings 3" panose="05040102010807070707" pitchFamily="18" charset="2"/>
              <a:buChar char=""/>
              <a:defRPr sz="2200">
                <a:solidFill>
                  <a:schemeClr val="tx1"/>
                </a:solidFill>
                <a:latin typeface="Corbel" panose="020B0503020204020204" pitchFamily="34" charset="0"/>
              </a:defRPr>
            </a:lvl4pPr>
            <a:lvl5pPr marL="2057400" indent="-228600">
              <a:spcBef>
                <a:spcPct val="20000"/>
              </a:spcBef>
              <a:buClr>
                <a:srgbClr val="FEB80A"/>
              </a:buClr>
              <a:buFont typeface="Wingdings 2" panose="050201020105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9pPr>
          </a:lstStyle>
          <a:p>
            <a:pPr eaLnBrk="1" hangingPunct="1">
              <a:spcBef>
                <a:spcPct val="50000"/>
              </a:spcBef>
              <a:buClrTx/>
              <a:buSzTx/>
              <a:buFontTx/>
              <a:buNone/>
            </a:pPr>
            <a:r>
              <a:rPr lang="en-US" altLang="en-US" sz="4400" dirty="0">
                <a:solidFill>
                  <a:srgbClr val="00FF00"/>
                </a:solidFill>
                <a:latin typeface="Impact"/>
              </a:rPr>
              <a:t>Soie dentaire</a:t>
            </a:r>
            <a:endParaRPr lang="en-US" altLang="en-US" sz="4400">
              <a:solidFill>
                <a:srgbClr val="00FF00"/>
              </a:solidFill>
              <a:latin typeface="Impact"/>
            </a:endParaRPr>
          </a:p>
        </p:txBody>
      </p:sp>
      <p:sp>
        <p:nvSpPr>
          <p:cNvPr id="19462" name="Rectangle 11"/>
          <p:cNvSpPr>
            <a:spLocks noChangeArrowheads="1"/>
          </p:cNvSpPr>
          <p:nvPr/>
        </p:nvSpPr>
        <p:spPr bwMode="auto">
          <a:xfrm>
            <a:off x="4114800" y="2619375"/>
            <a:ext cx="342900" cy="1343025"/>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ts val="700"/>
              </a:spcBef>
              <a:buClr>
                <a:schemeClr val="tx2"/>
              </a:buClr>
              <a:buSzPct val="95000"/>
              <a:buFont typeface="Wingdings" panose="05000000000000000000" pitchFamily="2" charset="2"/>
              <a:buChar char=""/>
              <a:defRPr sz="30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600">
                <a:solidFill>
                  <a:schemeClr val="tx1"/>
                </a:solidFill>
                <a:latin typeface="Corbel" panose="020B0503020204020204" pitchFamily="34" charset="0"/>
              </a:defRPr>
            </a:lvl2pPr>
            <a:lvl3pPr marL="1143000" indent="-228600">
              <a:spcBef>
                <a:spcPct val="20000"/>
              </a:spcBef>
              <a:buClr>
                <a:schemeClr val="accent2"/>
              </a:buClr>
              <a:buFont typeface="Wingdings 2" panose="05020102010507070707" pitchFamily="18" charset="2"/>
              <a:buChar char=""/>
              <a:defRPr sz="2400">
                <a:solidFill>
                  <a:schemeClr val="tx1"/>
                </a:solidFill>
                <a:latin typeface="Corbel" panose="020B0503020204020204" pitchFamily="34" charset="0"/>
              </a:defRPr>
            </a:lvl3pPr>
            <a:lvl4pPr marL="1600200" indent="-228600">
              <a:spcBef>
                <a:spcPct val="20000"/>
              </a:spcBef>
              <a:buClr>
                <a:srgbClr val="FEB80A"/>
              </a:buClr>
              <a:buFont typeface="Wingdings 3" panose="05040102010807070707" pitchFamily="18" charset="2"/>
              <a:buChar char=""/>
              <a:defRPr sz="2200">
                <a:solidFill>
                  <a:schemeClr val="tx1"/>
                </a:solidFill>
                <a:latin typeface="Corbel" panose="020B0503020204020204" pitchFamily="34" charset="0"/>
              </a:defRPr>
            </a:lvl4pPr>
            <a:lvl5pPr marL="2057400" indent="-228600">
              <a:spcBef>
                <a:spcPct val="20000"/>
              </a:spcBef>
              <a:buClr>
                <a:srgbClr val="FEB80A"/>
              </a:buClr>
              <a:buFont typeface="Wingdings 2" panose="050201020105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9pPr>
          </a:lstStyle>
          <a:p>
            <a:pPr eaLnBrk="1" hangingPunct="1">
              <a:spcBef>
                <a:spcPct val="0"/>
              </a:spcBef>
              <a:buClrTx/>
              <a:buSzTx/>
              <a:buFontTx/>
              <a:buNone/>
            </a:pPr>
            <a:endParaRPr lang="en-US" altLang="en-US" sz="1800">
              <a:latin typeface="Arial" panose="020B0604020202020204" pitchFamily="34" charset="0"/>
            </a:endParaRPr>
          </a:p>
        </p:txBody>
      </p:sp>
      <p:sp>
        <p:nvSpPr>
          <p:cNvPr id="19463" name="Rectangle 12"/>
          <p:cNvSpPr>
            <a:spLocks noChangeArrowheads="1"/>
          </p:cNvSpPr>
          <p:nvPr/>
        </p:nvSpPr>
        <p:spPr bwMode="auto">
          <a:xfrm rot="-5400000">
            <a:off x="4114800" y="2667000"/>
            <a:ext cx="381000" cy="1143000"/>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ts val="700"/>
              </a:spcBef>
              <a:buClr>
                <a:schemeClr val="tx2"/>
              </a:buClr>
              <a:buSzPct val="95000"/>
              <a:buFont typeface="Wingdings" panose="05000000000000000000" pitchFamily="2" charset="2"/>
              <a:buChar char=""/>
              <a:defRPr sz="30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600">
                <a:solidFill>
                  <a:schemeClr val="tx1"/>
                </a:solidFill>
                <a:latin typeface="Corbel" panose="020B0503020204020204" pitchFamily="34" charset="0"/>
              </a:defRPr>
            </a:lvl2pPr>
            <a:lvl3pPr marL="1143000" indent="-228600">
              <a:spcBef>
                <a:spcPct val="20000"/>
              </a:spcBef>
              <a:buClr>
                <a:schemeClr val="accent2"/>
              </a:buClr>
              <a:buFont typeface="Wingdings 2" panose="05020102010507070707" pitchFamily="18" charset="2"/>
              <a:buChar char=""/>
              <a:defRPr sz="2400">
                <a:solidFill>
                  <a:schemeClr val="tx1"/>
                </a:solidFill>
                <a:latin typeface="Corbel" panose="020B0503020204020204" pitchFamily="34" charset="0"/>
              </a:defRPr>
            </a:lvl3pPr>
            <a:lvl4pPr marL="1600200" indent="-228600">
              <a:spcBef>
                <a:spcPct val="20000"/>
              </a:spcBef>
              <a:buClr>
                <a:srgbClr val="FEB80A"/>
              </a:buClr>
              <a:buFont typeface="Wingdings 3" panose="05040102010807070707" pitchFamily="18" charset="2"/>
              <a:buChar char=""/>
              <a:defRPr sz="2200">
                <a:solidFill>
                  <a:schemeClr val="tx1"/>
                </a:solidFill>
                <a:latin typeface="Corbel" panose="020B0503020204020204" pitchFamily="34" charset="0"/>
              </a:defRPr>
            </a:lvl4pPr>
            <a:lvl5pPr marL="2057400" indent="-228600">
              <a:spcBef>
                <a:spcPct val="20000"/>
              </a:spcBef>
              <a:buClr>
                <a:srgbClr val="FEB80A"/>
              </a:buClr>
              <a:buFont typeface="Wingdings 2" panose="050201020105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9pPr>
          </a:lstStyle>
          <a:p>
            <a:pPr eaLnBrk="1" hangingPunct="1">
              <a:spcBef>
                <a:spcPct val="0"/>
              </a:spcBef>
              <a:buClrTx/>
              <a:buSzTx/>
              <a:buFontTx/>
              <a:buNone/>
            </a:pPr>
            <a:endParaRPr lang="en-US" altLang="en-US" sz="1800">
              <a:latin typeface="Arial" panose="020B0604020202020204" pitchFamily="34" charset="0"/>
            </a:endParaRPr>
          </a:p>
        </p:txBody>
      </p:sp>
      <p:pic>
        <p:nvPicPr>
          <p:cNvPr id="13325" name="SN00119.wav">
            <a:hlinkClick r:id="" action="ppaction://media"/>
          </p:cNvPr>
          <p:cNvPicPr>
            <a:picLocks noRot="1" noChangeAspect="1" noChangeArrowheads="1"/>
          </p:cNvPicPr>
          <p:nvPr>
            <a:audioFile r:link="rId2"/>
            <p:extLst>
              <p:ext uri="{DAA4B4D4-6D71-4841-9C94-3DE7FCFB9230}">
                <p14:media xmlns:p14="http://schemas.microsoft.com/office/powerpoint/2010/main" r:embed="rId1"/>
              </p:ext>
            </p:extLst>
          </p:nvPr>
        </p:nvPicPr>
        <p:blipFill>
          <a:blip r:embed="rId6">
            <a:extLst>
              <a:ext uri="{28A0092B-C50C-407E-A947-70E740481C1C}">
                <a14:useLocalDpi xmlns:a14="http://schemas.microsoft.com/office/drawing/2010/main" val="0"/>
              </a:ext>
            </a:extLst>
          </a:blip>
          <a:srcRect/>
          <a:stretch>
            <a:fillRect/>
          </a:stretch>
        </p:blipFill>
        <p:spPr bwMode="auto">
          <a:xfrm>
            <a:off x="8686800" y="65532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26" name="SN00120.wav">
            <a:hlinkClick r:id="" action="ppaction://media"/>
          </p:cNvPr>
          <p:cNvPicPr>
            <a:picLocks noRot="1" noChangeAspect="1" noChangeArrowheads="1"/>
          </p:cNvPicPr>
          <p:nvPr>
            <a:audioFile r:link="rId2"/>
            <p:extLst>
              <p:ext uri="{DAA4B4D4-6D71-4841-9C94-3DE7FCFB9230}">
                <p14:media xmlns:p14="http://schemas.microsoft.com/office/powerpoint/2010/main" r:embed="rId1"/>
              </p:ext>
            </p:extLst>
          </p:nvPr>
        </p:nvPicPr>
        <p:blipFill>
          <a:blip r:embed="rId6">
            <a:extLst>
              <a:ext uri="{28A0092B-C50C-407E-A947-70E740481C1C}">
                <a14:useLocalDpi xmlns:a14="http://schemas.microsoft.com/office/drawing/2010/main" val="0"/>
              </a:ext>
            </a:extLst>
          </a:blip>
          <a:srcRect/>
          <a:stretch>
            <a:fillRect/>
          </a:stretch>
        </p:blipFill>
        <p:spPr bwMode="auto">
          <a:xfrm>
            <a:off x="8305800" y="65532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6" name="Picture 1"/>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609600" y="1981200"/>
            <a:ext cx="2897188" cy="2424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7" name="Picture 2"/>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5314950" y="3429000"/>
            <a:ext cx="3211513" cy="2471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1588" fill="hold"/>
                                        <p:tgtEl>
                                          <p:spTgt spid="13325"/>
                                        </p:tgtEl>
                                      </p:cBhvr>
                                    </p:cmd>
                                  </p:childTnLst>
                                </p:cTn>
                              </p:par>
                            </p:childTnLst>
                          </p:cTn>
                        </p:par>
                        <p:par>
                          <p:cTn id="7" fill="hold" nodeType="afterGroup">
                            <p:stCondLst>
                              <p:cond delay="1588"/>
                            </p:stCondLst>
                            <p:childTnLst>
                              <p:par>
                                <p:cTn id="8" presetID="1" presetClass="mediacall" presetSubtype="0" fill="hold" nodeType="afterEffect">
                                  <p:stCondLst>
                                    <p:cond delay="0"/>
                                  </p:stCondLst>
                                  <p:childTnLst>
                                    <p:cmd type="call" cmd="playFrom(0.0)">
                                      <p:cBhvr>
                                        <p:cTn id="9" dur="1588" fill="hold"/>
                                        <p:tgtEl>
                                          <p:spTgt spid="1332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10" fill="hold" display="0">
                  <p:stCondLst>
                    <p:cond delay="indefinite"/>
                  </p:stCondLst>
                  <p:endCondLst>
                    <p:cond evt="onNext" delay="0">
                      <p:tgtEl>
                        <p:sldTgt/>
                      </p:tgtEl>
                    </p:cond>
                    <p:cond evt="onPrev" delay="0">
                      <p:tgtEl>
                        <p:sldTgt/>
                      </p:tgtEl>
                    </p:cond>
                    <p:cond evt="onStopAudio" delay="0">
                      <p:tgtEl>
                        <p:sldTgt/>
                      </p:tgtEl>
                    </p:cond>
                  </p:endCondLst>
                </p:cTn>
                <p:tgtEl>
                  <p:spTgt spid="13325"/>
                </p:tgtEl>
              </p:cMediaNode>
            </p:audio>
            <p:audio>
              <p:cMediaNode>
                <p:cTn id="11" fill="hold" display="0">
                  <p:stCondLst>
                    <p:cond delay="indefinite"/>
                  </p:stCondLst>
                  <p:endCondLst>
                    <p:cond evt="onNext" delay="0">
                      <p:tgtEl>
                        <p:sldTgt/>
                      </p:tgtEl>
                    </p:cond>
                    <p:cond evt="onPrev" delay="0">
                      <p:tgtEl>
                        <p:sldTgt/>
                      </p:tgtEl>
                    </p:cond>
                    <p:cond evt="onStopAudio" delay="0">
                      <p:tgtEl>
                        <p:sldTgt/>
                      </p:tgtEl>
                    </p:cond>
                  </p:endCondLst>
                </p:cTn>
                <p:tgtEl>
                  <p:spTgt spid="13326"/>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20482" name="Picture 5" descr="hm00180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0" y="0"/>
            <a:ext cx="9144000" cy="1201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8" name="AutoShape 10"/>
          <p:cNvSpPr>
            <a:spLocks noChangeArrowheads="1"/>
          </p:cNvSpPr>
          <p:nvPr/>
        </p:nvSpPr>
        <p:spPr bwMode="auto">
          <a:xfrm>
            <a:off x="2886075" y="1600200"/>
            <a:ext cx="3505200" cy="3352800"/>
          </a:xfrm>
          <a:prstGeom prst="wedgeEllipseCallout">
            <a:avLst>
              <a:gd name="adj1" fmla="val -75940"/>
              <a:gd name="adj2" fmla="val 48227"/>
            </a:avLst>
          </a:prstGeom>
          <a:solidFill>
            <a:schemeClr val="bg1"/>
          </a:solidFill>
          <a:ln w="9525">
            <a:solidFill>
              <a:schemeClr val="tx1"/>
            </a:solidFill>
            <a:miter lim="800000"/>
            <a:headEnd/>
            <a:tailEnd/>
          </a:ln>
        </p:spPr>
        <p:txBody>
          <a:bodyPr/>
          <a:lstStyle>
            <a:lvl1pPr>
              <a:spcBef>
                <a:spcPts val="700"/>
              </a:spcBef>
              <a:buClr>
                <a:schemeClr val="tx2"/>
              </a:buClr>
              <a:buSzPct val="95000"/>
              <a:buFont typeface="Wingdings" panose="05000000000000000000" pitchFamily="2" charset="2"/>
              <a:buChar char=""/>
              <a:defRPr sz="30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600">
                <a:solidFill>
                  <a:schemeClr val="tx1"/>
                </a:solidFill>
                <a:latin typeface="Corbel" panose="020B0503020204020204" pitchFamily="34" charset="0"/>
              </a:defRPr>
            </a:lvl2pPr>
            <a:lvl3pPr marL="1143000" indent="-228600">
              <a:spcBef>
                <a:spcPct val="20000"/>
              </a:spcBef>
              <a:buClr>
                <a:schemeClr val="accent2"/>
              </a:buClr>
              <a:buFont typeface="Wingdings 2" panose="05020102010507070707" pitchFamily="18" charset="2"/>
              <a:buChar char=""/>
              <a:defRPr sz="2400">
                <a:solidFill>
                  <a:schemeClr val="tx1"/>
                </a:solidFill>
                <a:latin typeface="Corbel" panose="020B0503020204020204" pitchFamily="34" charset="0"/>
              </a:defRPr>
            </a:lvl3pPr>
            <a:lvl4pPr marL="1600200" indent="-228600">
              <a:spcBef>
                <a:spcPct val="20000"/>
              </a:spcBef>
              <a:buClr>
                <a:srgbClr val="FEB80A"/>
              </a:buClr>
              <a:buFont typeface="Wingdings 3" panose="05040102010807070707" pitchFamily="18" charset="2"/>
              <a:buChar char=""/>
              <a:defRPr sz="2200">
                <a:solidFill>
                  <a:schemeClr val="tx1"/>
                </a:solidFill>
                <a:latin typeface="Corbel" panose="020B0503020204020204" pitchFamily="34" charset="0"/>
              </a:defRPr>
            </a:lvl4pPr>
            <a:lvl5pPr marL="2057400" indent="-228600">
              <a:spcBef>
                <a:spcPct val="20000"/>
              </a:spcBef>
              <a:buClr>
                <a:srgbClr val="FEB80A"/>
              </a:buClr>
              <a:buFont typeface="Wingdings 2" panose="050201020105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9pPr>
          </a:lstStyle>
          <a:p>
            <a:pPr algn="ctr" eaLnBrk="1" hangingPunct="1">
              <a:spcBef>
                <a:spcPct val="0"/>
              </a:spcBef>
              <a:buClrTx/>
              <a:buSzTx/>
              <a:buFontTx/>
              <a:buNone/>
            </a:pPr>
            <a:endParaRPr lang="en-CA" altLang="en-US" sz="1800">
              <a:latin typeface="Arial" panose="020B0604020202020204" pitchFamily="34" charset="0"/>
            </a:endParaRPr>
          </a:p>
        </p:txBody>
      </p:sp>
      <p:sp>
        <p:nvSpPr>
          <p:cNvPr id="2059" name="Text Box 11"/>
          <p:cNvSpPr txBox="1">
            <a:spLocks noChangeArrowheads="1"/>
          </p:cNvSpPr>
          <p:nvPr/>
        </p:nvSpPr>
        <p:spPr bwMode="auto">
          <a:xfrm rot="19992747">
            <a:off x="3165007" y="1956789"/>
            <a:ext cx="2867025"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spAutoFit/>
          </a:bodyPr>
          <a:lstStyle>
            <a:lvl1pPr>
              <a:spcBef>
                <a:spcPts val="700"/>
              </a:spcBef>
              <a:buClr>
                <a:schemeClr val="tx2"/>
              </a:buClr>
              <a:buSzPct val="95000"/>
              <a:buFont typeface="Wingdings" panose="05000000000000000000" pitchFamily="2" charset="2"/>
              <a:buChar char=""/>
              <a:defRPr sz="30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600">
                <a:solidFill>
                  <a:schemeClr val="tx1"/>
                </a:solidFill>
                <a:latin typeface="Corbel" panose="020B0503020204020204" pitchFamily="34" charset="0"/>
              </a:defRPr>
            </a:lvl2pPr>
            <a:lvl3pPr marL="1143000" indent="-228600">
              <a:spcBef>
                <a:spcPct val="20000"/>
              </a:spcBef>
              <a:buClr>
                <a:schemeClr val="accent2"/>
              </a:buClr>
              <a:buFont typeface="Wingdings 2" panose="05020102010507070707" pitchFamily="18" charset="2"/>
              <a:buChar char=""/>
              <a:defRPr sz="2400">
                <a:solidFill>
                  <a:schemeClr val="tx1"/>
                </a:solidFill>
                <a:latin typeface="Corbel" panose="020B0503020204020204" pitchFamily="34" charset="0"/>
              </a:defRPr>
            </a:lvl3pPr>
            <a:lvl4pPr marL="1600200" indent="-228600">
              <a:spcBef>
                <a:spcPct val="20000"/>
              </a:spcBef>
              <a:buClr>
                <a:srgbClr val="FEB80A"/>
              </a:buClr>
              <a:buFont typeface="Wingdings 3" panose="05040102010807070707" pitchFamily="18" charset="2"/>
              <a:buChar char=""/>
              <a:defRPr sz="2200">
                <a:solidFill>
                  <a:schemeClr val="tx1"/>
                </a:solidFill>
                <a:latin typeface="Corbel" panose="020B0503020204020204" pitchFamily="34" charset="0"/>
              </a:defRPr>
            </a:lvl4pPr>
            <a:lvl5pPr marL="2057400" indent="-228600">
              <a:spcBef>
                <a:spcPct val="20000"/>
              </a:spcBef>
              <a:buClr>
                <a:srgbClr val="FEB80A"/>
              </a:buClr>
              <a:buFont typeface="Wingdings 2" panose="050201020105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9pPr>
          </a:lstStyle>
          <a:p>
            <a:pPr algn="ctr" eaLnBrk="1" hangingPunct="1">
              <a:spcBef>
                <a:spcPct val="50000"/>
              </a:spcBef>
              <a:buClrTx/>
              <a:buSzTx/>
              <a:buNone/>
            </a:pPr>
            <a:r>
              <a:rPr lang="en-US" altLang="en-US" sz="4000" dirty="0">
                <a:latin typeface="Impact" panose="020B0806030902050204" pitchFamily="34" charset="0"/>
              </a:rPr>
              <a:t>Combien de  </a:t>
            </a:r>
            <a:r>
              <a:rPr lang="en-US" altLang="en-US" sz="4000" dirty="0">
                <a:solidFill>
                  <a:srgbClr val="FF3300"/>
                </a:solidFill>
                <a:latin typeface="Impact" panose="020B0806030902050204" pitchFamily="34" charset="0"/>
              </a:rPr>
              <a:t>fois</a:t>
            </a:r>
            <a:r>
              <a:rPr lang="en-US" altLang="en-US" sz="4000" dirty="0">
                <a:solidFill>
                  <a:srgbClr val="FFFFFF"/>
                </a:solidFill>
                <a:latin typeface="Impact" panose="020B0806030902050204" pitchFamily="34" charset="0"/>
              </a:rPr>
              <a:t> </a:t>
            </a:r>
            <a:br>
              <a:rPr lang="en-US" altLang="en-US" sz="4000" dirty="0">
                <a:solidFill>
                  <a:srgbClr val="FFFFFF"/>
                </a:solidFill>
                <a:latin typeface="Impact" panose="020B0806030902050204" pitchFamily="34" charset="0"/>
              </a:rPr>
            </a:br>
            <a:r>
              <a:rPr lang="en-US" altLang="en-US" sz="4000" dirty="0">
                <a:solidFill>
                  <a:srgbClr val="FFFFFF"/>
                </a:solidFill>
                <a:latin typeface="Impact" panose="020B0806030902050204" pitchFamily="34" charset="0"/>
              </a:rPr>
              <a:t>par jour </a:t>
            </a:r>
            <a:r>
              <a:rPr lang="en-US" altLang="en-US" sz="4000" dirty="0" err="1">
                <a:solidFill>
                  <a:srgbClr val="FFFFFF"/>
                </a:solidFill>
                <a:latin typeface="Impact" panose="020B0806030902050204" pitchFamily="34" charset="0"/>
              </a:rPr>
              <a:t>brosses</a:t>
            </a:r>
            <a:r>
              <a:rPr lang="en-US" altLang="en-US" sz="4000" dirty="0">
                <a:solidFill>
                  <a:srgbClr val="FFFFFF"/>
                </a:solidFill>
                <a:latin typeface="Impact" panose="020B0806030902050204" pitchFamily="34" charset="0"/>
              </a:rPr>
              <a:t>- </a:t>
            </a:r>
            <a:r>
              <a:rPr lang="en-US" altLang="en-US" sz="4000" dirty="0" err="1">
                <a:solidFill>
                  <a:srgbClr val="FFFFFF"/>
                </a:solidFill>
                <a:latin typeface="Impact" panose="020B0806030902050204" pitchFamily="34" charset="0"/>
              </a:rPr>
              <a:t>tu</a:t>
            </a:r>
            <a:r>
              <a:rPr lang="en-US" altLang="en-US" sz="4000" dirty="0">
                <a:solidFill>
                  <a:srgbClr val="FFFFFF"/>
                </a:solidFill>
                <a:latin typeface="Impact" panose="020B0806030902050204" pitchFamily="34" charset="0"/>
              </a:rPr>
              <a:t>?</a:t>
            </a:r>
            <a:endParaRPr lang="en-US" altLang="en-US" sz="4000" dirty="0">
              <a:latin typeface="Impact" panose="020B0806030902050204" pitchFamily="34" charset="0"/>
            </a:endParaRPr>
          </a:p>
        </p:txBody>
      </p:sp>
      <p:pic>
        <p:nvPicPr>
          <p:cNvPr id="2065" name="j038119.wav">
            <a:hlinkClick r:id="" action="ppaction://media"/>
          </p:cNvPr>
          <p:cNvPicPr>
            <a:picLocks noRot="1" noChangeAspect="1" noChangeArrowheads="1"/>
          </p:cNvPicPr>
          <p:nvPr>
            <a:audioFile r:link="rId2"/>
            <p:extLst>
              <p:ext uri="{DAA4B4D4-6D71-4841-9C94-3DE7FCFB9230}">
                <p14:media xmlns:p14="http://schemas.microsoft.com/office/powerpoint/2010/main" r:embed="rId1"/>
              </p:ext>
            </p:extLst>
          </p:nvPr>
        </p:nvPicPr>
        <p:blipFill>
          <a:blip r:embed="rId6">
            <a:extLst>
              <a:ext uri="{28A0092B-C50C-407E-A947-70E740481C1C}">
                <a14:useLocalDpi xmlns:a14="http://schemas.microsoft.com/office/drawing/2010/main" val="0"/>
              </a:ext>
            </a:extLst>
          </a:blip>
          <a:srcRect/>
          <a:stretch>
            <a:fillRect/>
          </a:stretch>
        </p:blipFill>
        <p:spPr bwMode="auto">
          <a:xfrm>
            <a:off x="8686800" y="64008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6" name="Picture 7" descr="cats brushing.jpg"/>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6019800" y="4724400"/>
            <a:ext cx="2628900" cy="174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7" name="Picture 1"/>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609600" y="4908550"/>
            <a:ext cx="2628900" cy="174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3795" fill="hold"/>
                                        <p:tgtEl>
                                          <p:spTgt spid="2065"/>
                                        </p:tgtEl>
                                      </p:cBhvr>
                                    </p:cmd>
                                  </p:childTnLst>
                                </p:cTn>
                              </p:par>
                              <p:par>
                                <p:cTn id="7" presetID="12" presetClass="entr" presetSubtype="4" fill="hold" grpId="0" nodeType="withEffect">
                                  <p:stCondLst>
                                    <p:cond delay="0"/>
                                  </p:stCondLst>
                                  <p:childTnLst>
                                    <p:set>
                                      <p:cBhvr>
                                        <p:cTn id="8" dur="1" fill="hold">
                                          <p:stCondLst>
                                            <p:cond delay="0"/>
                                          </p:stCondLst>
                                        </p:cTn>
                                        <p:tgtEl>
                                          <p:spTgt spid="2058"/>
                                        </p:tgtEl>
                                        <p:attrNameLst>
                                          <p:attrName>style.visibility</p:attrName>
                                        </p:attrNameLst>
                                      </p:cBhvr>
                                      <p:to>
                                        <p:strVal val="visible"/>
                                      </p:to>
                                    </p:set>
                                    <p:animEffect transition="in" filter="slide(fromBottom)">
                                      <p:cBhvr>
                                        <p:cTn id="9" dur="500"/>
                                        <p:tgtEl>
                                          <p:spTgt spid="2058"/>
                                        </p:tgtEl>
                                      </p:cBhvr>
                                    </p:animEffect>
                                  </p:childTnLst>
                                </p:cTn>
                              </p:par>
                            </p:childTnLst>
                          </p:cTn>
                        </p:par>
                        <p:par>
                          <p:cTn id="10" fill="hold" nodeType="afterGroup">
                            <p:stCondLst>
                              <p:cond delay="3795"/>
                            </p:stCondLst>
                            <p:childTnLst>
                              <p:par>
                                <p:cTn id="11" presetID="2" presetClass="entr" presetSubtype="4" fill="hold" grpId="0" nodeType="afterEffect">
                                  <p:stCondLst>
                                    <p:cond delay="0"/>
                                  </p:stCondLst>
                                  <p:childTnLst>
                                    <p:set>
                                      <p:cBhvr>
                                        <p:cTn id="12" dur="1" fill="hold">
                                          <p:stCondLst>
                                            <p:cond delay="0"/>
                                          </p:stCondLst>
                                        </p:cTn>
                                        <p:tgtEl>
                                          <p:spTgt spid="2059"/>
                                        </p:tgtEl>
                                        <p:attrNameLst>
                                          <p:attrName>style.visibility</p:attrName>
                                        </p:attrNameLst>
                                      </p:cBhvr>
                                      <p:to>
                                        <p:strVal val="visible"/>
                                      </p:to>
                                    </p:set>
                                    <p:anim calcmode="lin" valueType="num">
                                      <p:cBhvr additive="base">
                                        <p:cTn id="13" dur="500" fill="hold"/>
                                        <p:tgtEl>
                                          <p:spTgt spid="2059"/>
                                        </p:tgtEl>
                                        <p:attrNameLst>
                                          <p:attrName>ppt_x</p:attrName>
                                        </p:attrNameLst>
                                      </p:cBhvr>
                                      <p:tavLst>
                                        <p:tav tm="0">
                                          <p:val>
                                            <p:strVal val="#ppt_x"/>
                                          </p:val>
                                        </p:tav>
                                        <p:tav tm="100000">
                                          <p:val>
                                            <p:strVal val="#ppt_x"/>
                                          </p:val>
                                        </p:tav>
                                      </p:tavLst>
                                    </p:anim>
                                    <p:anim calcmode="lin" valueType="num">
                                      <p:cBhvr additive="base">
                                        <p:cTn id="14" dur="500" fill="hold"/>
                                        <p:tgtEl>
                                          <p:spTgt spid="205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p:cTn id="15" fill="hold" display="0">
                  <p:stCondLst>
                    <p:cond delay="indefinite"/>
                  </p:stCondLst>
                  <p:endCondLst>
                    <p:cond evt="onNext" delay="0">
                      <p:tgtEl>
                        <p:sldTgt/>
                      </p:tgtEl>
                    </p:cond>
                    <p:cond evt="onPrev" delay="0">
                      <p:tgtEl>
                        <p:sldTgt/>
                      </p:tgtEl>
                    </p:cond>
                    <p:cond evt="onStopAudio" delay="0">
                      <p:tgtEl>
                        <p:sldTgt/>
                      </p:tgtEl>
                    </p:cond>
                  </p:endCondLst>
                </p:cTn>
                <p:tgtEl>
                  <p:spTgt spid="2065"/>
                </p:tgtEl>
              </p:cMediaNode>
            </p:audio>
          </p:childTnLst>
        </p:cTn>
      </p:par>
    </p:tnLst>
    <p:bldLst>
      <p:bldP spid="2058" grpId="0" animBg="1"/>
      <p:bldP spid="205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3" descr="hm00180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0" y="0"/>
            <a:ext cx="9144000" cy="1201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7" name="Text Box 5"/>
          <p:cNvSpPr txBox="1">
            <a:spLocks noChangeArrowheads="1"/>
          </p:cNvSpPr>
          <p:nvPr/>
        </p:nvSpPr>
        <p:spPr bwMode="auto">
          <a:xfrm>
            <a:off x="1828800" y="1271588"/>
            <a:ext cx="6705600" cy="2400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spAutoFit/>
          </a:bodyPr>
          <a:lstStyle>
            <a:lvl1pPr>
              <a:spcBef>
                <a:spcPts val="700"/>
              </a:spcBef>
              <a:buClr>
                <a:schemeClr val="tx2"/>
              </a:buClr>
              <a:buSzPct val="95000"/>
              <a:buFont typeface="Wingdings" panose="05000000000000000000" pitchFamily="2" charset="2"/>
              <a:buChar char=""/>
              <a:defRPr sz="30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600">
                <a:solidFill>
                  <a:schemeClr val="tx1"/>
                </a:solidFill>
                <a:latin typeface="Corbel" panose="020B0503020204020204" pitchFamily="34" charset="0"/>
              </a:defRPr>
            </a:lvl2pPr>
            <a:lvl3pPr marL="1143000" indent="-228600">
              <a:spcBef>
                <a:spcPct val="20000"/>
              </a:spcBef>
              <a:buClr>
                <a:schemeClr val="accent2"/>
              </a:buClr>
              <a:buFont typeface="Wingdings 2" panose="05020102010507070707" pitchFamily="18" charset="2"/>
              <a:buChar char=""/>
              <a:defRPr sz="2400">
                <a:solidFill>
                  <a:schemeClr val="tx1"/>
                </a:solidFill>
                <a:latin typeface="Corbel" panose="020B0503020204020204" pitchFamily="34" charset="0"/>
              </a:defRPr>
            </a:lvl3pPr>
            <a:lvl4pPr marL="1600200" indent="-228600">
              <a:spcBef>
                <a:spcPct val="20000"/>
              </a:spcBef>
              <a:buClr>
                <a:srgbClr val="FEB80A"/>
              </a:buClr>
              <a:buFont typeface="Wingdings 3" panose="05040102010807070707" pitchFamily="18" charset="2"/>
              <a:buChar char=""/>
              <a:defRPr sz="2200">
                <a:solidFill>
                  <a:schemeClr val="tx1"/>
                </a:solidFill>
                <a:latin typeface="Corbel" panose="020B0503020204020204" pitchFamily="34" charset="0"/>
              </a:defRPr>
            </a:lvl4pPr>
            <a:lvl5pPr marL="2057400" indent="-228600">
              <a:spcBef>
                <a:spcPct val="20000"/>
              </a:spcBef>
              <a:buClr>
                <a:srgbClr val="FEB80A"/>
              </a:buClr>
              <a:buFont typeface="Wingdings 2" panose="050201020105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9pPr>
          </a:lstStyle>
          <a:p>
            <a:pPr algn="ctr" eaLnBrk="1" hangingPunct="1">
              <a:spcBef>
                <a:spcPct val="50000"/>
              </a:spcBef>
              <a:buClrTx/>
              <a:buSzTx/>
              <a:buNone/>
            </a:pPr>
            <a:r>
              <a:rPr lang="en-US" altLang="en-US" sz="6000" dirty="0">
                <a:solidFill>
                  <a:srgbClr val="00FF00"/>
                </a:solidFill>
                <a:latin typeface="Impact" panose="020B0806030902050204" pitchFamily="34" charset="0"/>
              </a:rPr>
              <a:t>DEUX </a:t>
            </a:r>
          </a:p>
          <a:p>
            <a:pPr algn="ctr" eaLnBrk="1" hangingPunct="1">
              <a:spcBef>
                <a:spcPct val="50000"/>
              </a:spcBef>
              <a:buClrTx/>
              <a:buSzTx/>
              <a:buNone/>
            </a:pPr>
            <a:r>
              <a:rPr lang="en-US" altLang="en-US" sz="6000" dirty="0">
                <a:solidFill>
                  <a:srgbClr val="FF3300"/>
                </a:solidFill>
                <a:latin typeface="Impact" panose="020B0806030902050204" pitchFamily="34" charset="0"/>
              </a:rPr>
              <a:t>  FOIS?</a:t>
            </a:r>
            <a:endParaRPr lang="en-US" altLang="en-US" sz="4800" dirty="0">
              <a:latin typeface="Impact" panose="020B0806030902050204" pitchFamily="34" charset="0"/>
            </a:endParaRPr>
          </a:p>
        </p:txBody>
      </p:sp>
      <p:pic>
        <p:nvPicPr>
          <p:cNvPr id="5131" name="MSj04310550000[1].wav">
            <a:hlinkClick r:id="" action="ppaction://media"/>
          </p:cNvPr>
          <p:cNvPicPr>
            <a:picLocks noRot="1" noChangeAspect="1" noChangeArrowheads="1"/>
          </p:cNvPicPr>
          <p:nvPr>
            <a:audioFile r:link="rId2"/>
            <p:extLst>
              <p:ext uri="{DAA4B4D4-6D71-4841-9C94-3DE7FCFB9230}">
                <p14:media xmlns:p14="http://schemas.microsoft.com/office/powerpoint/2010/main" r:link="rId1"/>
              </p:ext>
            </p:extLst>
          </p:nvPr>
        </p:nvPicPr>
        <p:blipFill>
          <a:blip r:embed="rId6">
            <a:extLst>
              <a:ext uri="{28A0092B-C50C-407E-A947-70E740481C1C}">
                <a14:useLocalDpi xmlns:a14="http://schemas.microsoft.com/office/drawing/2010/main" val="0"/>
              </a:ext>
            </a:extLst>
          </a:blip>
          <a:srcRect/>
          <a:stretch>
            <a:fillRect/>
          </a:stretch>
        </p:blipFill>
        <p:spPr bwMode="auto">
          <a:xfrm>
            <a:off x="8382000" y="60960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9" name="Picture 8" descr="C:\Users\HP_Administrator\Desktop\Documents\Icons\3D\Alarm-07.gif"/>
          <p:cNvPicPr>
            <a:picLocks noChangeAspect="1" noChangeArrowheads="1" noCrop="1"/>
          </p:cNvPicPr>
          <p:nvPr/>
        </p:nvPicPr>
        <p:blipFill>
          <a:blip r:embed="rId7">
            <a:extLst>
              <a:ext uri="{28A0092B-C50C-407E-A947-70E740481C1C}">
                <a14:useLocalDpi xmlns:a14="http://schemas.microsoft.com/office/drawing/2010/main" val="0"/>
              </a:ext>
            </a:extLst>
          </a:blip>
          <a:srcRect/>
          <a:stretch>
            <a:fillRect/>
          </a:stretch>
        </p:blipFill>
        <p:spPr bwMode="auto">
          <a:xfrm>
            <a:off x="6248400" y="4343400"/>
            <a:ext cx="1295400" cy="191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0" name="Picture 1"/>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1219200" y="3743325"/>
            <a:ext cx="2924175" cy="2238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8726" fill="hold"/>
                                        <p:tgtEl>
                                          <p:spTgt spid="513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5131"/>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3" descr="hm00180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0" y="0"/>
            <a:ext cx="9144000" cy="1201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1" name="AutoShape 12"/>
          <p:cNvSpPr>
            <a:spLocks noChangeArrowheads="1"/>
          </p:cNvSpPr>
          <p:nvPr/>
        </p:nvSpPr>
        <p:spPr bwMode="auto">
          <a:xfrm>
            <a:off x="914400" y="1371600"/>
            <a:ext cx="4724400" cy="2514600"/>
          </a:xfrm>
          <a:prstGeom prst="wedgeEllipseCallout">
            <a:avLst>
              <a:gd name="adj1" fmla="val 48051"/>
              <a:gd name="adj2" fmla="val 91731"/>
            </a:avLst>
          </a:prstGeom>
          <a:solidFill>
            <a:schemeClr val="bg1"/>
          </a:solidFill>
          <a:ln w="9525">
            <a:solidFill>
              <a:schemeClr val="tx1"/>
            </a:solidFill>
            <a:miter lim="800000"/>
            <a:headEnd/>
            <a:tailEnd/>
          </a:ln>
        </p:spPr>
        <p:txBody>
          <a:bodyPr/>
          <a:lstStyle>
            <a:lvl1pPr>
              <a:spcBef>
                <a:spcPts val="700"/>
              </a:spcBef>
              <a:buClr>
                <a:schemeClr val="tx2"/>
              </a:buClr>
              <a:buSzPct val="95000"/>
              <a:buFont typeface="Wingdings" panose="05000000000000000000" pitchFamily="2" charset="2"/>
              <a:buChar char=""/>
              <a:defRPr sz="30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600">
                <a:solidFill>
                  <a:schemeClr val="tx1"/>
                </a:solidFill>
                <a:latin typeface="Corbel" panose="020B0503020204020204" pitchFamily="34" charset="0"/>
              </a:defRPr>
            </a:lvl2pPr>
            <a:lvl3pPr marL="1143000" indent="-228600">
              <a:spcBef>
                <a:spcPct val="20000"/>
              </a:spcBef>
              <a:buClr>
                <a:schemeClr val="accent2"/>
              </a:buClr>
              <a:buFont typeface="Wingdings 2" panose="05020102010507070707" pitchFamily="18" charset="2"/>
              <a:buChar char=""/>
              <a:defRPr sz="2400">
                <a:solidFill>
                  <a:schemeClr val="tx1"/>
                </a:solidFill>
                <a:latin typeface="Corbel" panose="020B0503020204020204" pitchFamily="34" charset="0"/>
              </a:defRPr>
            </a:lvl3pPr>
            <a:lvl4pPr marL="1600200" indent="-228600">
              <a:spcBef>
                <a:spcPct val="20000"/>
              </a:spcBef>
              <a:buClr>
                <a:srgbClr val="FEB80A"/>
              </a:buClr>
              <a:buFont typeface="Wingdings 3" panose="05040102010807070707" pitchFamily="18" charset="2"/>
              <a:buChar char=""/>
              <a:defRPr sz="2200">
                <a:solidFill>
                  <a:schemeClr val="tx1"/>
                </a:solidFill>
                <a:latin typeface="Corbel" panose="020B0503020204020204" pitchFamily="34" charset="0"/>
              </a:defRPr>
            </a:lvl4pPr>
            <a:lvl5pPr marL="2057400" indent="-228600">
              <a:spcBef>
                <a:spcPct val="20000"/>
              </a:spcBef>
              <a:buClr>
                <a:srgbClr val="FEB80A"/>
              </a:buClr>
              <a:buFont typeface="Wingdings 2" panose="050201020105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9pPr>
          </a:lstStyle>
          <a:p>
            <a:pPr algn="ctr" eaLnBrk="1" hangingPunct="1">
              <a:spcBef>
                <a:spcPct val="0"/>
              </a:spcBef>
              <a:buClrTx/>
              <a:buSzTx/>
              <a:buFontTx/>
              <a:buNone/>
            </a:pPr>
            <a:endParaRPr lang="en-CA" altLang="en-US" sz="1800">
              <a:latin typeface="Arial" panose="020B0604020202020204" pitchFamily="34" charset="0"/>
            </a:endParaRPr>
          </a:p>
        </p:txBody>
      </p:sp>
      <p:sp>
        <p:nvSpPr>
          <p:cNvPr id="6157" name="Text Box 13"/>
          <p:cNvSpPr txBox="1">
            <a:spLocks noChangeArrowheads="1"/>
          </p:cNvSpPr>
          <p:nvPr/>
        </p:nvSpPr>
        <p:spPr bwMode="auto">
          <a:xfrm>
            <a:off x="1114425" y="1608455"/>
            <a:ext cx="4114800" cy="2123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spAutoFit/>
          </a:bodyPr>
          <a:lstStyle>
            <a:lvl1pPr>
              <a:spcBef>
                <a:spcPts val="700"/>
              </a:spcBef>
              <a:buClr>
                <a:schemeClr val="tx2"/>
              </a:buClr>
              <a:buSzPct val="95000"/>
              <a:buFont typeface="Wingdings" panose="05000000000000000000" pitchFamily="2" charset="2"/>
              <a:buChar char=""/>
              <a:defRPr sz="30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600">
                <a:solidFill>
                  <a:schemeClr val="tx1"/>
                </a:solidFill>
                <a:latin typeface="Corbel" panose="020B0503020204020204" pitchFamily="34" charset="0"/>
              </a:defRPr>
            </a:lvl2pPr>
            <a:lvl3pPr marL="1143000" indent="-228600">
              <a:spcBef>
                <a:spcPct val="20000"/>
              </a:spcBef>
              <a:buClr>
                <a:schemeClr val="accent2"/>
              </a:buClr>
              <a:buFont typeface="Wingdings 2" panose="05020102010507070707" pitchFamily="18" charset="2"/>
              <a:buChar char=""/>
              <a:defRPr sz="2400">
                <a:solidFill>
                  <a:schemeClr val="tx1"/>
                </a:solidFill>
                <a:latin typeface="Corbel" panose="020B0503020204020204" pitchFamily="34" charset="0"/>
              </a:defRPr>
            </a:lvl3pPr>
            <a:lvl4pPr marL="1600200" indent="-228600">
              <a:spcBef>
                <a:spcPct val="20000"/>
              </a:spcBef>
              <a:buClr>
                <a:srgbClr val="FEB80A"/>
              </a:buClr>
              <a:buFont typeface="Wingdings 3" panose="05040102010807070707" pitchFamily="18" charset="2"/>
              <a:buChar char=""/>
              <a:defRPr sz="2200">
                <a:solidFill>
                  <a:schemeClr val="tx1"/>
                </a:solidFill>
                <a:latin typeface="Corbel" panose="020B0503020204020204" pitchFamily="34" charset="0"/>
              </a:defRPr>
            </a:lvl4pPr>
            <a:lvl5pPr marL="2057400" indent="-228600">
              <a:spcBef>
                <a:spcPct val="20000"/>
              </a:spcBef>
              <a:buClr>
                <a:srgbClr val="FEB80A"/>
              </a:buClr>
              <a:buFont typeface="Wingdings 2" panose="050201020105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9pPr>
          </a:lstStyle>
          <a:p>
            <a:pPr algn="ctr" eaLnBrk="1" hangingPunct="1">
              <a:spcBef>
                <a:spcPct val="50000"/>
              </a:spcBef>
              <a:buClrTx/>
              <a:buSzTx/>
              <a:buFontTx/>
              <a:buNone/>
            </a:pPr>
            <a:r>
              <a:rPr lang="en-US" altLang="en-US" sz="4400" b="1" dirty="0">
                <a:solidFill>
                  <a:srgbClr val="FFFF00"/>
                </a:solidFill>
                <a:latin typeface="Bodoni MT Black" panose="02070A03080606020203" pitchFamily="18" charset="0"/>
              </a:rPr>
              <a:t>Quand se brosser les dents ?</a:t>
            </a:r>
          </a:p>
        </p:txBody>
      </p:sp>
      <p:pic>
        <p:nvPicPr>
          <p:cNvPr id="6158" name="j038119.wav">
            <a:hlinkClick r:id="" action="ppaction://media"/>
          </p:cNvPr>
          <p:cNvPicPr>
            <a:picLocks noRot="1" noChangeAspect="1" noChangeArrowheads="1"/>
          </p:cNvPicPr>
          <p:nvPr>
            <a:audioFile r:link="rId2"/>
            <p:extLst>
              <p:ext uri="{DAA4B4D4-6D71-4841-9C94-3DE7FCFB9230}">
                <p14:media xmlns:p14="http://schemas.microsoft.com/office/powerpoint/2010/main" r:embed="rId1"/>
              </p:ext>
            </p:extLst>
          </p:nvPr>
        </p:nvPicPr>
        <p:blipFill>
          <a:blip r:embed="rId6">
            <a:extLst>
              <a:ext uri="{28A0092B-C50C-407E-A947-70E740481C1C}">
                <a14:useLocalDpi xmlns:a14="http://schemas.microsoft.com/office/drawing/2010/main" val="0"/>
              </a:ext>
            </a:extLst>
          </a:blip>
          <a:srcRect/>
          <a:stretch>
            <a:fillRect/>
          </a:stretch>
        </p:blipFill>
        <p:spPr bwMode="auto">
          <a:xfrm>
            <a:off x="8839200" y="65532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4" name="Picture 8" descr="C:\Users\HP_Administrator\Desktop\Documents\Icons\KIDS\my teeth.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38200" y="4056063"/>
            <a:ext cx="2057400" cy="2613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5" name="Picture 1"/>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5638800" y="3352800"/>
            <a:ext cx="2555875"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grpId="0" nodeType="withEffect">
                                  <p:stCondLst>
                                    <p:cond delay="0"/>
                                  </p:stCondLst>
                                  <p:childTnLst>
                                    <p:set>
                                      <p:cBhvr>
                                        <p:cTn id="6" dur="1" fill="hold">
                                          <p:stCondLst>
                                            <p:cond delay="0"/>
                                          </p:stCondLst>
                                        </p:cTn>
                                        <p:tgtEl>
                                          <p:spTgt spid="6157"/>
                                        </p:tgtEl>
                                        <p:attrNameLst>
                                          <p:attrName>style.visibility</p:attrName>
                                        </p:attrNameLst>
                                      </p:cBhvr>
                                      <p:to>
                                        <p:strVal val="visible"/>
                                      </p:to>
                                    </p:set>
                                    <p:anim calcmode="lin" valueType="num">
                                      <p:cBhvr additive="base">
                                        <p:cTn id="7" dur="500" fill="hold"/>
                                        <p:tgtEl>
                                          <p:spTgt spid="6157"/>
                                        </p:tgtEl>
                                        <p:attrNameLst>
                                          <p:attrName>ppt_x</p:attrName>
                                        </p:attrNameLst>
                                      </p:cBhvr>
                                      <p:tavLst>
                                        <p:tav tm="0">
                                          <p:val>
                                            <p:strVal val="#ppt_x"/>
                                          </p:val>
                                        </p:tav>
                                        <p:tav tm="100000">
                                          <p:val>
                                            <p:strVal val="#ppt_x"/>
                                          </p:val>
                                        </p:tav>
                                      </p:tavLst>
                                    </p:anim>
                                    <p:anim calcmode="lin" valueType="num">
                                      <p:cBhvr additive="base">
                                        <p:cTn id="8" dur="500" fill="hold"/>
                                        <p:tgtEl>
                                          <p:spTgt spid="615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9" restart="whenNotActive" fill="hold" evtFilter="cancelBubble" nodeType="interactiveSeq">
                <p:stCondLst>
                  <p:cond evt="onClick" delay="0">
                    <p:tgtEl>
                      <p:spTgt spid="6158"/>
                    </p:tgtEl>
                  </p:cond>
                </p:stCondLst>
                <p:endSync evt="end" delay="0">
                  <p:rtn val="all"/>
                </p:endSync>
                <p:childTnLst>
                  <p:par>
                    <p:cTn id="10" fill="hold" nodeType="clickPar">
                      <p:stCondLst>
                        <p:cond delay="0"/>
                      </p:stCondLst>
                      <p:childTnLst>
                        <p:par>
                          <p:cTn id="11" fill="hold" nodeType="withGroup">
                            <p:stCondLst>
                              <p:cond delay="0"/>
                            </p:stCondLst>
                            <p:childTnLst>
                              <p:par>
                                <p:cTn id="12" presetID="1" presetClass="mediacall" presetSubtype="0" fill="hold" nodeType="clickEffect">
                                  <p:stCondLst>
                                    <p:cond delay="0"/>
                                  </p:stCondLst>
                                  <p:childTnLst>
                                    <p:cmd type="call" cmd="playFrom(0.0)">
                                      <p:cBhvr>
                                        <p:cTn id="13" dur="4609" fill="hold"/>
                                        <p:tgtEl>
                                          <p:spTgt spid="6158"/>
                                        </p:tgtEl>
                                      </p:cBhvr>
                                    </p:cmd>
                                  </p:childTnLst>
                                </p:cTn>
                              </p:par>
                            </p:childTnLst>
                          </p:cTn>
                        </p:par>
                      </p:childTnLst>
                    </p:cTn>
                  </p:par>
                </p:childTnLst>
              </p:cTn>
              <p:nextCondLst>
                <p:cond evt="onClick" delay="0">
                  <p:tgtEl>
                    <p:spTgt spid="6158"/>
                  </p:tgtEl>
                </p:cond>
              </p:nextCondLst>
            </p:seq>
            <p:audio>
              <p:cMediaNode>
                <p:cTn id="14" fill="hold" display="0">
                  <p:stCondLst>
                    <p:cond delay="indefinite"/>
                  </p:stCondLst>
                  <p:endCondLst>
                    <p:cond evt="onNext" delay="0">
                      <p:tgtEl>
                        <p:sldTgt/>
                      </p:tgtEl>
                    </p:cond>
                    <p:cond evt="onPrev" delay="0">
                      <p:tgtEl>
                        <p:sldTgt/>
                      </p:tgtEl>
                    </p:cond>
                    <p:cond evt="onStopAudio" delay="0">
                      <p:tgtEl>
                        <p:sldTgt/>
                      </p:tgtEl>
                    </p:cond>
                  </p:endCondLst>
                </p:cTn>
                <p:tgtEl>
                  <p:spTgt spid="6158"/>
                </p:tgtEl>
              </p:cMediaNode>
            </p:audio>
          </p:childTnLst>
        </p:cTn>
      </p:par>
    </p:tnLst>
    <p:bldLst>
      <p:bldP spid="615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3" descr="hm00180_[1]"/>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0" y="0"/>
            <a:ext cx="9144000" cy="1201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5" name="Text Box 7"/>
          <p:cNvSpPr txBox="1">
            <a:spLocks noChangeArrowheads="1"/>
          </p:cNvSpPr>
          <p:nvPr/>
        </p:nvSpPr>
        <p:spPr bwMode="auto">
          <a:xfrm>
            <a:off x="609600" y="3657600"/>
            <a:ext cx="2438400"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spAutoFit/>
          </a:bodyPr>
          <a:lstStyle>
            <a:lvl1pPr>
              <a:spcBef>
                <a:spcPts val="700"/>
              </a:spcBef>
              <a:buClr>
                <a:schemeClr val="tx2"/>
              </a:buClr>
              <a:buSzPct val="95000"/>
              <a:buFont typeface="Wingdings" panose="05000000000000000000" pitchFamily="2" charset="2"/>
              <a:buChar char=""/>
              <a:defRPr sz="30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600">
                <a:solidFill>
                  <a:schemeClr val="tx1"/>
                </a:solidFill>
                <a:latin typeface="Corbel" panose="020B0503020204020204" pitchFamily="34" charset="0"/>
              </a:defRPr>
            </a:lvl2pPr>
            <a:lvl3pPr marL="1143000" indent="-228600">
              <a:spcBef>
                <a:spcPct val="20000"/>
              </a:spcBef>
              <a:buClr>
                <a:schemeClr val="accent2"/>
              </a:buClr>
              <a:buFont typeface="Wingdings 2" panose="05020102010507070707" pitchFamily="18" charset="2"/>
              <a:buChar char=""/>
              <a:defRPr sz="2400">
                <a:solidFill>
                  <a:schemeClr val="tx1"/>
                </a:solidFill>
                <a:latin typeface="Corbel" panose="020B0503020204020204" pitchFamily="34" charset="0"/>
              </a:defRPr>
            </a:lvl3pPr>
            <a:lvl4pPr marL="1600200" indent="-228600">
              <a:spcBef>
                <a:spcPct val="20000"/>
              </a:spcBef>
              <a:buClr>
                <a:srgbClr val="FEB80A"/>
              </a:buClr>
              <a:buFont typeface="Wingdings 3" panose="05040102010807070707" pitchFamily="18" charset="2"/>
              <a:buChar char=""/>
              <a:defRPr sz="2200">
                <a:solidFill>
                  <a:schemeClr val="tx1"/>
                </a:solidFill>
                <a:latin typeface="Corbel" panose="020B0503020204020204" pitchFamily="34" charset="0"/>
              </a:defRPr>
            </a:lvl4pPr>
            <a:lvl5pPr marL="2057400" indent="-228600">
              <a:spcBef>
                <a:spcPct val="20000"/>
              </a:spcBef>
              <a:buClr>
                <a:srgbClr val="FEB80A"/>
              </a:buClr>
              <a:buFont typeface="Wingdings 2" panose="050201020105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9pPr>
          </a:lstStyle>
          <a:p>
            <a:pPr algn="ctr" eaLnBrk="1" hangingPunct="1">
              <a:spcBef>
                <a:spcPct val="50000"/>
              </a:spcBef>
              <a:buClrTx/>
              <a:buSzTx/>
              <a:buFontTx/>
              <a:buNone/>
            </a:pPr>
            <a:r>
              <a:rPr lang="en-US" altLang="en-US" sz="4400" dirty="0">
                <a:latin typeface="Impact" panose="020B0806030902050204" pitchFamily="34" charset="0"/>
              </a:rPr>
              <a:t>Au matin       et</a:t>
            </a:r>
          </a:p>
        </p:txBody>
      </p:sp>
      <p:sp>
        <p:nvSpPr>
          <p:cNvPr id="23557" name="Text Box 9"/>
          <p:cNvSpPr txBox="1">
            <a:spLocks noChangeArrowheads="1"/>
          </p:cNvSpPr>
          <p:nvPr/>
        </p:nvSpPr>
        <p:spPr bwMode="auto">
          <a:xfrm>
            <a:off x="4800600" y="4869359"/>
            <a:ext cx="4648200"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spAutoFit/>
          </a:bodyPr>
          <a:lstStyle>
            <a:lvl1pPr>
              <a:spcBef>
                <a:spcPts val="700"/>
              </a:spcBef>
              <a:buClr>
                <a:schemeClr val="tx2"/>
              </a:buClr>
              <a:buSzPct val="95000"/>
              <a:buFont typeface="Wingdings" panose="05000000000000000000" pitchFamily="2" charset="2"/>
              <a:buChar char=""/>
              <a:defRPr sz="30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600">
                <a:solidFill>
                  <a:schemeClr val="tx1"/>
                </a:solidFill>
                <a:latin typeface="Corbel" panose="020B0503020204020204" pitchFamily="34" charset="0"/>
              </a:defRPr>
            </a:lvl2pPr>
            <a:lvl3pPr marL="1143000" indent="-228600">
              <a:spcBef>
                <a:spcPct val="20000"/>
              </a:spcBef>
              <a:buClr>
                <a:schemeClr val="accent2"/>
              </a:buClr>
              <a:buFont typeface="Wingdings 2" panose="05020102010507070707" pitchFamily="18" charset="2"/>
              <a:buChar char=""/>
              <a:defRPr sz="2400">
                <a:solidFill>
                  <a:schemeClr val="tx1"/>
                </a:solidFill>
                <a:latin typeface="Corbel" panose="020B0503020204020204" pitchFamily="34" charset="0"/>
              </a:defRPr>
            </a:lvl3pPr>
            <a:lvl4pPr marL="1600200" indent="-228600">
              <a:spcBef>
                <a:spcPct val="20000"/>
              </a:spcBef>
              <a:buClr>
                <a:srgbClr val="FEB80A"/>
              </a:buClr>
              <a:buFont typeface="Wingdings 3" panose="05040102010807070707" pitchFamily="18" charset="2"/>
              <a:buChar char=""/>
              <a:defRPr sz="2200">
                <a:solidFill>
                  <a:schemeClr val="tx1"/>
                </a:solidFill>
                <a:latin typeface="Corbel" panose="020B0503020204020204" pitchFamily="34" charset="0"/>
              </a:defRPr>
            </a:lvl4pPr>
            <a:lvl5pPr marL="2057400" indent="-228600">
              <a:spcBef>
                <a:spcPct val="20000"/>
              </a:spcBef>
              <a:buClr>
                <a:srgbClr val="FEB80A"/>
              </a:buClr>
              <a:buFont typeface="Wingdings 2" panose="050201020105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9pPr>
          </a:lstStyle>
          <a:p>
            <a:pPr eaLnBrk="1" hangingPunct="1">
              <a:spcBef>
                <a:spcPct val="50000"/>
              </a:spcBef>
              <a:buClrTx/>
              <a:buSzTx/>
              <a:buFontTx/>
              <a:buNone/>
            </a:pPr>
            <a:r>
              <a:rPr lang="en-US" altLang="en-US" sz="4400" dirty="0">
                <a:solidFill>
                  <a:srgbClr val="0000FF"/>
                </a:solidFill>
                <a:latin typeface="Impact" panose="020B0806030902050204" pitchFamily="34" charset="0"/>
              </a:rPr>
              <a:t>Avant</a:t>
            </a:r>
            <a:r>
              <a:rPr lang="en-US" altLang="en-US" sz="4400" dirty="0">
                <a:latin typeface="Impact" panose="020B0806030902050204" pitchFamily="34" charset="0"/>
              </a:rPr>
              <a:t> de </a:t>
            </a:r>
            <a:r>
              <a:rPr lang="en-US" altLang="en-US" sz="4400" dirty="0" err="1">
                <a:latin typeface="Impact" panose="020B0806030902050204" pitchFamily="34" charset="0"/>
              </a:rPr>
              <a:t>coucher</a:t>
            </a:r>
            <a:endParaRPr lang="en-US" altLang="en-US" sz="4400" dirty="0">
              <a:latin typeface="Impact" panose="020B0806030902050204" pitchFamily="34" charset="0"/>
            </a:endParaRPr>
          </a:p>
        </p:txBody>
      </p:sp>
      <p:pic>
        <p:nvPicPr>
          <p:cNvPr id="7178" name="j007119.wav">
            <a:hlinkClick r:id="" action="ppaction://media"/>
          </p:cNvPr>
          <p:cNvPicPr>
            <a:picLocks noRot="1" noChangeAspect="1" noChangeArrowheads="1"/>
          </p:cNvPicPr>
          <p:nvPr>
            <a:audioFile r:link="rId2"/>
            <p:extLst>
              <p:ext uri="{DAA4B4D4-6D71-4841-9C94-3DE7FCFB9230}">
                <p14:media xmlns:p14="http://schemas.microsoft.com/office/powerpoint/2010/main" r:embed="rId1"/>
              </p:ext>
            </p:extLst>
          </p:nvPr>
        </p:nvPicPr>
        <p:blipFill>
          <a:blip r:embed="rId10">
            <a:extLst>
              <a:ext uri="{28A0092B-C50C-407E-A947-70E740481C1C}">
                <a14:useLocalDpi xmlns:a14="http://schemas.microsoft.com/office/drawing/2010/main" val="0"/>
              </a:ext>
            </a:extLst>
          </a:blip>
          <a:srcRect/>
          <a:stretch>
            <a:fillRect/>
          </a:stretch>
        </p:blipFill>
        <p:spPr bwMode="auto">
          <a:xfrm>
            <a:off x="8839200" y="64008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9" name="j038119.wav">
            <a:hlinkClick r:id="" action="ppaction://media"/>
          </p:cNvPr>
          <p:cNvPicPr>
            <a:picLocks noRot="1" noChangeAspect="1" noChangeArrowheads="1"/>
          </p:cNvPicPr>
          <p:nvPr>
            <a:audioFile r:link="rId4"/>
            <p:extLst>
              <p:ext uri="{DAA4B4D4-6D71-4841-9C94-3DE7FCFB9230}">
                <p14:media xmlns:p14="http://schemas.microsoft.com/office/powerpoint/2010/main" r:embed="rId3"/>
              </p:ext>
            </p:extLst>
          </p:nvPr>
        </p:nvPicPr>
        <p:blipFill>
          <a:blip r:embed="rId10">
            <a:extLst>
              <a:ext uri="{28A0092B-C50C-407E-A947-70E740481C1C}">
                <a14:useLocalDpi xmlns:a14="http://schemas.microsoft.com/office/drawing/2010/main" val="0"/>
              </a:ext>
            </a:extLst>
          </a:blip>
          <a:srcRect/>
          <a:stretch>
            <a:fillRect/>
          </a:stretch>
        </p:blipFill>
        <p:spPr bwMode="auto">
          <a:xfrm>
            <a:off x="8458200" y="64008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80" name="SN00135.wav">
            <a:hlinkClick r:id="" action="ppaction://media"/>
          </p:cNvPr>
          <p:cNvPicPr>
            <a:picLocks noRot="1" noChangeAspect="1" noChangeArrowheads="1"/>
          </p:cNvPicPr>
          <p:nvPr>
            <a:audioFile r:link="rId6"/>
            <p:extLst>
              <p:ext uri="{DAA4B4D4-6D71-4841-9C94-3DE7FCFB9230}">
                <p14:media xmlns:p14="http://schemas.microsoft.com/office/powerpoint/2010/main" r:embed="rId5"/>
              </p:ext>
            </p:extLst>
          </p:nvPr>
        </p:nvPicPr>
        <p:blipFill>
          <a:blip r:embed="rId10">
            <a:extLst>
              <a:ext uri="{28A0092B-C50C-407E-A947-70E740481C1C}">
                <a14:useLocalDpi xmlns:a14="http://schemas.microsoft.com/office/drawing/2010/main" val="0"/>
              </a:ext>
            </a:extLst>
          </a:blip>
          <a:srcRect/>
          <a:stretch>
            <a:fillRect/>
          </a:stretch>
        </p:blipFill>
        <p:spPr bwMode="auto">
          <a:xfrm>
            <a:off x="8077200" y="64008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61" name="Picture 1"/>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2986088" y="3729038"/>
            <a:ext cx="1571625" cy="290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62" name="Picture 2"/>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5853113" y="2484438"/>
            <a:ext cx="2466975" cy="184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63" name="Picture 3"/>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1022350" y="1612900"/>
            <a:ext cx="2619375" cy="174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1815" fill="hold"/>
                                        <p:tgtEl>
                                          <p:spTgt spid="7178"/>
                                        </p:tgtEl>
                                      </p:cBhvr>
                                    </p:cmd>
                                  </p:childTnLst>
                                </p:cTn>
                              </p:par>
                            </p:childTnLst>
                          </p:cTn>
                        </p:par>
                        <p:par>
                          <p:cTn id="7" fill="hold" nodeType="afterGroup">
                            <p:stCondLst>
                              <p:cond delay="1815"/>
                            </p:stCondLst>
                            <p:childTnLst>
                              <p:par>
                                <p:cTn id="8" presetID="1" presetClass="mediacall" presetSubtype="0" fill="hold" nodeType="afterEffect">
                                  <p:stCondLst>
                                    <p:cond delay="0"/>
                                  </p:stCondLst>
                                  <p:childTnLst>
                                    <p:cmd type="call" cmd="playFrom(0.0)">
                                      <p:cBhvr>
                                        <p:cTn id="9" dur="1633" fill="hold"/>
                                        <p:tgtEl>
                                          <p:spTgt spid="7180"/>
                                        </p:tgtEl>
                                      </p:cBhvr>
                                    </p:cmd>
                                  </p:childTnLst>
                                </p:cTn>
                              </p:par>
                            </p:childTnLst>
                          </p:cTn>
                        </p:par>
                        <p:par>
                          <p:cTn id="10" fill="hold" nodeType="afterGroup">
                            <p:stCondLst>
                              <p:cond delay="3448"/>
                            </p:stCondLst>
                            <p:childTnLst>
                              <p:par>
                                <p:cTn id="11" presetID="1" presetClass="mediacall" presetSubtype="0" fill="hold" nodeType="afterEffect">
                                  <p:stCondLst>
                                    <p:cond delay="0"/>
                                  </p:stCondLst>
                                  <p:childTnLst>
                                    <p:cmd type="call" cmd="playFrom(0.0)">
                                      <p:cBhvr>
                                        <p:cTn id="12" dur="1898" fill="hold"/>
                                        <p:tgtEl>
                                          <p:spTgt spid="717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13" fill="hold" display="0">
                  <p:stCondLst>
                    <p:cond delay="indefinite"/>
                  </p:stCondLst>
                  <p:endCondLst>
                    <p:cond evt="onNext" delay="0">
                      <p:tgtEl>
                        <p:sldTgt/>
                      </p:tgtEl>
                    </p:cond>
                    <p:cond evt="onPrev" delay="0">
                      <p:tgtEl>
                        <p:sldTgt/>
                      </p:tgtEl>
                    </p:cond>
                    <p:cond evt="onStopAudio" delay="0">
                      <p:tgtEl>
                        <p:sldTgt/>
                      </p:tgtEl>
                    </p:cond>
                  </p:endCondLst>
                </p:cTn>
                <p:tgtEl>
                  <p:spTgt spid="7178"/>
                </p:tgtEl>
              </p:cMediaNode>
            </p:audio>
            <p:audio>
              <p:cMediaNode>
                <p:cTn id="14" fill="hold" display="0">
                  <p:stCondLst>
                    <p:cond delay="indefinite"/>
                  </p:stCondLst>
                  <p:endCondLst>
                    <p:cond evt="onNext" delay="0">
                      <p:tgtEl>
                        <p:sldTgt/>
                      </p:tgtEl>
                    </p:cond>
                    <p:cond evt="onPrev" delay="0">
                      <p:tgtEl>
                        <p:sldTgt/>
                      </p:tgtEl>
                    </p:cond>
                    <p:cond evt="onStopAudio" delay="0">
                      <p:tgtEl>
                        <p:sldTgt/>
                      </p:tgtEl>
                    </p:cond>
                  </p:endCondLst>
                </p:cTn>
                <p:tgtEl>
                  <p:spTgt spid="7179"/>
                </p:tgtEl>
              </p:cMediaNode>
            </p:audio>
            <p:audio>
              <p:cMediaNode>
                <p:cTn id="15" fill="hold" display="0">
                  <p:stCondLst>
                    <p:cond delay="indefinite"/>
                  </p:stCondLst>
                  <p:endCondLst>
                    <p:cond evt="onNext" delay="0">
                      <p:tgtEl>
                        <p:sldTgt/>
                      </p:tgtEl>
                    </p:cond>
                    <p:cond evt="onPrev" delay="0">
                      <p:tgtEl>
                        <p:sldTgt/>
                      </p:tgtEl>
                    </p:cond>
                    <p:cond evt="onStopAudio" delay="0">
                      <p:tgtEl>
                        <p:sldTgt/>
                      </p:tgtEl>
                    </p:cond>
                  </p:endCondLst>
                </p:cTn>
                <p:tgtEl>
                  <p:spTgt spid="7180"/>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3" descr="hm00180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0" y="0"/>
            <a:ext cx="9144000" cy="1201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79" name="AutoShape 5"/>
          <p:cNvSpPr>
            <a:spLocks noChangeArrowheads="1"/>
          </p:cNvSpPr>
          <p:nvPr/>
        </p:nvSpPr>
        <p:spPr bwMode="auto">
          <a:xfrm>
            <a:off x="4572000" y="1524000"/>
            <a:ext cx="4343400" cy="3429000"/>
          </a:xfrm>
          <a:prstGeom prst="wedgeRoundRectCallout">
            <a:avLst>
              <a:gd name="adj1" fmla="val -96722"/>
              <a:gd name="adj2" fmla="val -31417"/>
              <a:gd name="adj3" fmla="val 16667"/>
            </a:avLst>
          </a:prstGeom>
          <a:solidFill>
            <a:schemeClr val="bg1"/>
          </a:solidFill>
          <a:ln w="9525">
            <a:solidFill>
              <a:schemeClr val="tx1"/>
            </a:solidFill>
            <a:miter lim="800000"/>
            <a:headEnd/>
            <a:tailEnd/>
          </a:ln>
        </p:spPr>
        <p:txBody>
          <a:bodyPr/>
          <a:lstStyle>
            <a:lvl1pPr>
              <a:spcBef>
                <a:spcPts val="700"/>
              </a:spcBef>
              <a:buClr>
                <a:schemeClr val="tx2"/>
              </a:buClr>
              <a:buSzPct val="95000"/>
              <a:buFont typeface="Wingdings" panose="05000000000000000000" pitchFamily="2" charset="2"/>
              <a:buChar char=""/>
              <a:defRPr sz="30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600">
                <a:solidFill>
                  <a:schemeClr val="tx1"/>
                </a:solidFill>
                <a:latin typeface="Corbel" panose="020B0503020204020204" pitchFamily="34" charset="0"/>
              </a:defRPr>
            </a:lvl2pPr>
            <a:lvl3pPr marL="1143000" indent="-228600">
              <a:spcBef>
                <a:spcPct val="20000"/>
              </a:spcBef>
              <a:buClr>
                <a:schemeClr val="accent2"/>
              </a:buClr>
              <a:buFont typeface="Wingdings 2" panose="05020102010507070707" pitchFamily="18" charset="2"/>
              <a:buChar char=""/>
              <a:defRPr sz="2400">
                <a:solidFill>
                  <a:schemeClr val="tx1"/>
                </a:solidFill>
                <a:latin typeface="Corbel" panose="020B0503020204020204" pitchFamily="34" charset="0"/>
              </a:defRPr>
            </a:lvl3pPr>
            <a:lvl4pPr marL="1600200" indent="-228600">
              <a:spcBef>
                <a:spcPct val="20000"/>
              </a:spcBef>
              <a:buClr>
                <a:srgbClr val="FEB80A"/>
              </a:buClr>
              <a:buFont typeface="Wingdings 3" panose="05040102010807070707" pitchFamily="18" charset="2"/>
              <a:buChar char=""/>
              <a:defRPr sz="2200">
                <a:solidFill>
                  <a:schemeClr val="tx1"/>
                </a:solidFill>
                <a:latin typeface="Corbel" panose="020B0503020204020204" pitchFamily="34" charset="0"/>
              </a:defRPr>
            </a:lvl4pPr>
            <a:lvl5pPr marL="2057400" indent="-228600">
              <a:spcBef>
                <a:spcPct val="20000"/>
              </a:spcBef>
              <a:buClr>
                <a:srgbClr val="FEB80A"/>
              </a:buClr>
              <a:buFont typeface="Wingdings 2" panose="050201020105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9pPr>
          </a:lstStyle>
          <a:p>
            <a:pPr algn="ctr" eaLnBrk="1" hangingPunct="1">
              <a:spcBef>
                <a:spcPct val="0"/>
              </a:spcBef>
              <a:buClrTx/>
              <a:buSzTx/>
              <a:buFontTx/>
              <a:buNone/>
            </a:pPr>
            <a:endParaRPr lang="en-CA" altLang="en-US" sz="1800">
              <a:latin typeface="Arial" panose="020B0604020202020204" pitchFamily="34" charset="0"/>
            </a:endParaRPr>
          </a:p>
        </p:txBody>
      </p:sp>
      <p:pic>
        <p:nvPicPr>
          <p:cNvPr id="8198" name="Picture 6" descr="j0389908[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57200" y="1219200"/>
            <a:ext cx="2381250"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9" name="Text Box 7"/>
          <p:cNvSpPr txBox="1">
            <a:spLocks noChangeArrowheads="1"/>
          </p:cNvSpPr>
          <p:nvPr/>
        </p:nvSpPr>
        <p:spPr bwMode="auto">
          <a:xfrm>
            <a:off x="4648200" y="1905000"/>
            <a:ext cx="4038600"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spAutoFit/>
          </a:bodyPr>
          <a:lstStyle>
            <a:lvl1pPr>
              <a:spcBef>
                <a:spcPts val="700"/>
              </a:spcBef>
              <a:buClr>
                <a:schemeClr val="tx2"/>
              </a:buClr>
              <a:buSzPct val="95000"/>
              <a:buFont typeface="Wingdings" panose="05000000000000000000" pitchFamily="2" charset="2"/>
              <a:buChar char=""/>
              <a:defRPr sz="30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600">
                <a:solidFill>
                  <a:schemeClr val="tx1"/>
                </a:solidFill>
                <a:latin typeface="Corbel" panose="020B0503020204020204" pitchFamily="34" charset="0"/>
              </a:defRPr>
            </a:lvl2pPr>
            <a:lvl3pPr marL="1143000" indent="-228600">
              <a:spcBef>
                <a:spcPct val="20000"/>
              </a:spcBef>
              <a:buClr>
                <a:schemeClr val="accent2"/>
              </a:buClr>
              <a:buFont typeface="Wingdings 2" panose="05020102010507070707" pitchFamily="18" charset="2"/>
              <a:buChar char=""/>
              <a:defRPr sz="2400">
                <a:solidFill>
                  <a:schemeClr val="tx1"/>
                </a:solidFill>
                <a:latin typeface="Corbel" panose="020B0503020204020204" pitchFamily="34" charset="0"/>
              </a:defRPr>
            </a:lvl3pPr>
            <a:lvl4pPr marL="1600200" indent="-228600">
              <a:spcBef>
                <a:spcPct val="20000"/>
              </a:spcBef>
              <a:buClr>
                <a:srgbClr val="FEB80A"/>
              </a:buClr>
              <a:buFont typeface="Wingdings 3" panose="05040102010807070707" pitchFamily="18" charset="2"/>
              <a:buChar char=""/>
              <a:defRPr sz="2200">
                <a:solidFill>
                  <a:schemeClr val="tx1"/>
                </a:solidFill>
                <a:latin typeface="Corbel" panose="020B0503020204020204" pitchFamily="34" charset="0"/>
              </a:defRPr>
            </a:lvl4pPr>
            <a:lvl5pPr marL="2057400" indent="-228600">
              <a:spcBef>
                <a:spcPct val="20000"/>
              </a:spcBef>
              <a:buClr>
                <a:srgbClr val="FEB80A"/>
              </a:buClr>
              <a:buFont typeface="Wingdings 2" panose="050201020105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9pPr>
          </a:lstStyle>
          <a:p>
            <a:pPr algn="ctr" eaLnBrk="1" hangingPunct="1">
              <a:spcBef>
                <a:spcPct val="50000"/>
              </a:spcBef>
              <a:buClrTx/>
              <a:buSzTx/>
              <a:buFontTx/>
              <a:buNone/>
            </a:pPr>
            <a:r>
              <a:rPr lang="en-US" altLang="en-US" sz="4000" dirty="0">
                <a:latin typeface="Impact" panose="020B0806030902050204" pitchFamily="34" charset="0"/>
              </a:rPr>
              <a:t>QUELLES SONT LES </a:t>
            </a:r>
            <a:r>
              <a:rPr lang="en-US" altLang="en-US" sz="4000" dirty="0">
                <a:solidFill>
                  <a:srgbClr val="FFFF00"/>
                </a:solidFill>
                <a:latin typeface="Impact" panose="020B0806030902050204" pitchFamily="34" charset="0"/>
              </a:rPr>
              <a:t>DIFF</a:t>
            </a:r>
            <a:r>
              <a:rPr lang="en-CA" altLang="en-US" sz="4000" dirty="0" err="1">
                <a:solidFill>
                  <a:srgbClr val="FFFF00"/>
                </a:solidFill>
                <a:latin typeface="Impact" panose="020B0806030902050204" pitchFamily="34" charset="0"/>
              </a:rPr>
              <a:t>É</a:t>
            </a:r>
            <a:r>
              <a:rPr lang="en-US" altLang="en-US" sz="4000" dirty="0">
                <a:solidFill>
                  <a:srgbClr val="FFFF00"/>
                </a:solidFill>
                <a:latin typeface="Impact" panose="020B0806030902050204" pitchFamily="34" charset="0"/>
              </a:rPr>
              <a:t>RENTES TECHNIQUES POUR</a:t>
            </a:r>
            <a:r>
              <a:rPr lang="en-US" altLang="en-US" sz="4000" dirty="0">
                <a:solidFill>
                  <a:srgbClr val="FFFFFF"/>
                </a:solidFill>
                <a:latin typeface="Impact" panose="020B0806030902050204" pitchFamily="34" charset="0"/>
              </a:rPr>
              <a:t> SE BROSSER </a:t>
            </a:r>
            <a:r>
              <a:rPr lang="en-US" altLang="en-US" sz="4000" dirty="0">
                <a:latin typeface="Impact" panose="020B0806030902050204" pitchFamily="34" charset="0"/>
              </a:rPr>
              <a:t>?</a:t>
            </a:r>
          </a:p>
        </p:txBody>
      </p:sp>
      <p:pic>
        <p:nvPicPr>
          <p:cNvPr id="8200" name="j038135.wav">
            <a:hlinkClick r:id="" action="ppaction://media"/>
          </p:cNvPr>
          <p:cNvPicPr>
            <a:picLocks noRot="1" noChangeAspect="1" noChangeArrowheads="1"/>
          </p:cNvPicPr>
          <p:nvPr>
            <a:audioFile r:link="rId2"/>
            <p:extLst>
              <p:ext uri="{DAA4B4D4-6D71-4841-9C94-3DE7FCFB9230}">
                <p14:media xmlns:p14="http://schemas.microsoft.com/office/powerpoint/2010/main" r:embed="rId1"/>
              </p:ext>
            </p:extLst>
          </p:nvPr>
        </p:nvPicPr>
        <p:blipFill>
          <a:blip r:embed="rId7">
            <a:extLst>
              <a:ext uri="{28A0092B-C50C-407E-A947-70E740481C1C}">
                <a14:useLocalDpi xmlns:a14="http://schemas.microsoft.com/office/drawing/2010/main" val="0"/>
              </a:ext>
            </a:extLst>
          </a:blip>
          <a:srcRect/>
          <a:stretch>
            <a:fillRect/>
          </a:stretch>
        </p:blipFill>
        <p:spPr bwMode="auto">
          <a:xfrm>
            <a:off x="8153400" y="61722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3" name="Picture 1"/>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990600" y="4267200"/>
            <a:ext cx="2971800"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5422" fill="hold"/>
                                        <p:tgtEl>
                                          <p:spTgt spid="8200"/>
                                        </p:tgtEl>
                                      </p:cBhvr>
                                    </p:cmd>
                                  </p:childTnLst>
                                </p:cTn>
                              </p:par>
                              <p:par>
                                <p:cTn id="7" presetID="4" presetClass="entr" presetSubtype="16" fill="hold" nodeType="withEffect">
                                  <p:stCondLst>
                                    <p:cond delay="0"/>
                                  </p:stCondLst>
                                  <p:childTnLst>
                                    <p:set>
                                      <p:cBhvr>
                                        <p:cTn id="8" dur="1" fill="hold">
                                          <p:stCondLst>
                                            <p:cond delay="0"/>
                                          </p:stCondLst>
                                        </p:cTn>
                                        <p:tgtEl>
                                          <p:spTgt spid="8198"/>
                                        </p:tgtEl>
                                        <p:attrNameLst>
                                          <p:attrName>style.visibility</p:attrName>
                                        </p:attrNameLst>
                                      </p:cBhvr>
                                      <p:to>
                                        <p:strVal val="visible"/>
                                      </p:to>
                                    </p:set>
                                    <p:animEffect transition="in" filter="box(in)">
                                      <p:cBhvr>
                                        <p:cTn id="9" dur="500"/>
                                        <p:tgtEl>
                                          <p:spTgt spid="8198"/>
                                        </p:tgtEl>
                                      </p:cBhvr>
                                    </p:animEffect>
                                  </p:childTnLst>
                                </p:cTn>
                              </p:par>
                              <p:par>
                                <p:cTn id="10" presetID="8" presetClass="entr" presetSubtype="16" fill="hold" grpId="0" nodeType="withEffect">
                                  <p:stCondLst>
                                    <p:cond delay="0"/>
                                  </p:stCondLst>
                                  <p:childTnLst>
                                    <p:set>
                                      <p:cBhvr>
                                        <p:cTn id="11" dur="1" fill="hold">
                                          <p:stCondLst>
                                            <p:cond delay="0"/>
                                          </p:stCondLst>
                                        </p:cTn>
                                        <p:tgtEl>
                                          <p:spTgt spid="8199"/>
                                        </p:tgtEl>
                                        <p:attrNameLst>
                                          <p:attrName>style.visibility</p:attrName>
                                        </p:attrNameLst>
                                      </p:cBhvr>
                                      <p:to>
                                        <p:strVal val="visible"/>
                                      </p:to>
                                    </p:set>
                                    <p:animEffect transition="in" filter="diamond(in)">
                                      <p:cBhvr>
                                        <p:cTn id="12" dur="2000"/>
                                        <p:tgtEl>
                                          <p:spTgt spid="8199"/>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p:cTn id="13" fill="hold" display="0">
                  <p:stCondLst>
                    <p:cond delay="indefinite"/>
                  </p:stCondLst>
                  <p:endCondLst>
                    <p:cond evt="onNext" delay="0">
                      <p:tgtEl>
                        <p:sldTgt/>
                      </p:tgtEl>
                    </p:cond>
                    <p:cond evt="onPrev" delay="0">
                      <p:tgtEl>
                        <p:sldTgt/>
                      </p:tgtEl>
                    </p:cond>
                    <p:cond evt="onStopAudio" delay="0">
                      <p:tgtEl>
                        <p:sldTgt/>
                      </p:tgtEl>
                    </p:cond>
                  </p:endCondLst>
                </p:cTn>
                <p:tgtEl>
                  <p:spTgt spid="8200"/>
                </p:tgtEl>
              </p:cMediaNode>
            </p:audio>
          </p:childTnLst>
        </p:cTn>
      </p:par>
    </p:tnLst>
    <p:bldLst>
      <p:bldP spid="819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3" descr="hm00180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0" y="0"/>
            <a:ext cx="9144000" cy="1201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3" name="Text Box 7"/>
          <p:cNvSpPr txBox="1">
            <a:spLocks noChangeArrowheads="1"/>
          </p:cNvSpPr>
          <p:nvPr/>
        </p:nvSpPr>
        <p:spPr bwMode="auto">
          <a:xfrm>
            <a:off x="476250" y="3214370"/>
            <a:ext cx="352325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t">
            <a:spAutoFit/>
          </a:bodyPr>
          <a:lstStyle>
            <a:lvl1pPr>
              <a:spcBef>
                <a:spcPts val="700"/>
              </a:spcBef>
              <a:buClr>
                <a:schemeClr val="tx2"/>
              </a:buClr>
              <a:buSzPct val="95000"/>
              <a:buFont typeface="Wingdings" panose="05000000000000000000" pitchFamily="2" charset="2"/>
              <a:buChar char=""/>
              <a:defRPr sz="30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600">
                <a:solidFill>
                  <a:schemeClr val="tx1"/>
                </a:solidFill>
                <a:latin typeface="Corbel" panose="020B0503020204020204" pitchFamily="34" charset="0"/>
              </a:defRPr>
            </a:lvl2pPr>
            <a:lvl3pPr marL="1143000" indent="-228600">
              <a:spcBef>
                <a:spcPct val="20000"/>
              </a:spcBef>
              <a:buClr>
                <a:schemeClr val="accent2"/>
              </a:buClr>
              <a:buFont typeface="Wingdings 2" panose="05020102010507070707" pitchFamily="18" charset="2"/>
              <a:buChar char=""/>
              <a:defRPr sz="2400">
                <a:solidFill>
                  <a:schemeClr val="tx1"/>
                </a:solidFill>
                <a:latin typeface="Corbel" panose="020B0503020204020204" pitchFamily="34" charset="0"/>
              </a:defRPr>
            </a:lvl3pPr>
            <a:lvl4pPr marL="1600200" indent="-228600">
              <a:spcBef>
                <a:spcPct val="20000"/>
              </a:spcBef>
              <a:buClr>
                <a:srgbClr val="FEB80A"/>
              </a:buClr>
              <a:buFont typeface="Wingdings 3" panose="05040102010807070707" pitchFamily="18" charset="2"/>
              <a:buChar char=""/>
              <a:defRPr sz="2200">
                <a:solidFill>
                  <a:schemeClr val="tx1"/>
                </a:solidFill>
                <a:latin typeface="Corbel" panose="020B0503020204020204" pitchFamily="34" charset="0"/>
              </a:defRPr>
            </a:lvl4pPr>
            <a:lvl5pPr marL="2057400" indent="-228600">
              <a:spcBef>
                <a:spcPct val="20000"/>
              </a:spcBef>
              <a:buClr>
                <a:srgbClr val="FEB80A"/>
              </a:buClr>
              <a:buFont typeface="Wingdings 2" panose="050201020105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9pPr>
          </a:lstStyle>
          <a:p>
            <a:pPr eaLnBrk="1" hangingPunct="1">
              <a:spcBef>
                <a:spcPct val="50000"/>
              </a:spcBef>
              <a:buClrTx/>
              <a:buSzTx/>
              <a:buNone/>
            </a:pPr>
            <a:r>
              <a:rPr lang="en-US" altLang="en-US" sz="3600" b="1" dirty="0">
                <a:solidFill>
                  <a:srgbClr val="FFFFFF"/>
                </a:solidFill>
                <a:latin typeface="Comic Sans MS"/>
              </a:rPr>
              <a:t>EN HAUT</a:t>
            </a:r>
            <a:endParaRPr lang="en-US" altLang="en-US" sz="3600" b="1" dirty="0">
              <a:latin typeface="Comic Sans MS"/>
            </a:endParaRPr>
          </a:p>
        </p:txBody>
      </p:sp>
      <p:sp>
        <p:nvSpPr>
          <p:cNvPr id="25604" name="Text Box 8"/>
          <p:cNvSpPr txBox="1">
            <a:spLocks noChangeArrowheads="1"/>
          </p:cNvSpPr>
          <p:nvPr/>
        </p:nvSpPr>
        <p:spPr bwMode="auto">
          <a:xfrm>
            <a:off x="1543050" y="3968115"/>
            <a:ext cx="336300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t">
            <a:spAutoFit/>
          </a:bodyPr>
          <a:lstStyle>
            <a:lvl1pPr>
              <a:spcBef>
                <a:spcPts val="700"/>
              </a:spcBef>
              <a:buClr>
                <a:schemeClr val="tx2"/>
              </a:buClr>
              <a:buSzPct val="95000"/>
              <a:buFont typeface="Wingdings" panose="05000000000000000000" pitchFamily="2" charset="2"/>
              <a:buChar char=""/>
              <a:defRPr sz="30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600">
                <a:solidFill>
                  <a:schemeClr val="tx1"/>
                </a:solidFill>
                <a:latin typeface="Corbel" panose="020B0503020204020204" pitchFamily="34" charset="0"/>
              </a:defRPr>
            </a:lvl2pPr>
            <a:lvl3pPr marL="1143000" indent="-228600">
              <a:spcBef>
                <a:spcPct val="20000"/>
              </a:spcBef>
              <a:buClr>
                <a:schemeClr val="accent2"/>
              </a:buClr>
              <a:buFont typeface="Wingdings 2" panose="05020102010507070707" pitchFamily="18" charset="2"/>
              <a:buChar char=""/>
              <a:defRPr sz="2400">
                <a:solidFill>
                  <a:schemeClr val="tx1"/>
                </a:solidFill>
                <a:latin typeface="Corbel" panose="020B0503020204020204" pitchFamily="34" charset="0"/>
              </a:defRPr>
            </a:lvl3pPr>
            <a:lvl4pPr marL="1600200" indent="-228600">
              <a:spcBef>
                <a:spcPct val="20000"/>
              </a:spcBef>
              <a:buClr>
                <a:srgbClr val="FEB80A"/>
              </a:buClr>
              <a:buFont typeface="Wingdings 3" panose="05040102010807070707" pitchFamily="18" charset="2"/>
              <a:buChar char=""/>
              <a:defRPr sz="2200">
                <a:solidFill>
                  <a:schemeClr val="tx1"/>
                </a:solidFill>
                <a:latin typeface="Corbel" panose="020B0503020204020204" pitchFamily="34" charset="0"/>
              </a:defRPr>
            </a:lvl4pPr>
            <a:lvl5pPr marL="2057400" indent="-228600">
              <a:spcBef>
                <a:spcPct val="20000"/>
              </a:spcBef>
              <a:buClr>
                <a:srgbClr val="FEB80A"/>
              </a:buClr>
              <a:buFont typeface="Wingdings 2" panose="050201020105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9pPr>
          </a:lstStyle>
          <a:p>
            <a:pPr eaLnBrk="1" hangingPunct="1">
              <a:spcBef>
                <a:spcPct val="50000"/>
              </a:spcBef>
              <a:buClrTx/>
              <a:buSzTx/>
              <a:buFontTx/>
              <a:buNone/>
            </a:pPr>
            <a:r>
              <a:rPr lang="en-US" altLang="en-US" sz="3600" b="1" dirty="0">
                <a:solidFill>
                  <a:srgbClr val="FFFFFF"/>
                </a:solidFill>
                <a:latin typeface="Comic Sans MS"/>
              </a:rPr>
              <a:t>EN BAS</a:t>
            </a:r>
          </a:p>
        </p:txBody>
      </p:sp>
      <p:sp>
        <p:nvSpPr>
          <p:cNvPr id="25606" name="Text Box 10"/>
          <p:cNvSpPr txBox="1">
            <a:spLocks noChangeArrowheads="1"/>
          </p:cNvSpPr>
          <p:nvPr/>
        </p:nvSpPr>
        <p:spPr bwMode="auto">
          <a:xfrm>
            <a:off x="5181600" y="1838939"/>
            <a:ext cx="31242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spAutoFit/>
          </a:bodyPr>
          <a:lstStyle>
            <a:lvl1pPr>
              <a:spcBef>
                <a:spcPts val="700"/>
              </a:spcBef>
              <a:buClr>
                <a:schemeClr val="tx2"/>
              </a:buClr>
              <a:buSzPct val="95000"/>
              <a:buFont typeface="Wingdings" panose="05000000000000000000" pitchFamily="2" charset="2"/>
              <a:buChar char=""/>
              <a:defRPr sz="30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600">
                <a:solidFill>
                  <a:schemeClr val="tx1"/>
                </a:solidFill>
                <a:latin typeface="Corbel" panose="020B0503020204020204" pitchFamily="34" charset="0"/>
              </a:defRPr>
            </a:lvl2pPr>
            <a:lvl3pPr marL="1143000" indent="-228600">
              <a:spcBef>
                <a:spcPct val="20000"/>
              </a:spcBef>
              <a:buClr>
                <a:schemeClr val="accent2"/>
              </a:buClr>
              <a:buFont typeface="Wingdings 2" panose="05020102010507070707" pitchFamily="18" charset="2"/>
              <a:buChar char=""/>
              <a:defRPr sz="2400">
                <a:solidFill>
                  <a:schemeClr val="tx1"/>
                </a:solidFill>
                <a:latin typeface="Corbel" panose="020B0503020204020204" pitchFamily="34" charset="0"/>
              </a:defRPr>
            </a:lvl3pPr>
            <a:lvl4pPr marL="1600200" indent="-228600">
              <a:spcBef>
                <a:spcPct val="20000"/>
              </a:spcBef>
              <a:buClr>
                <a:srgbClr val="FEB80A"/>
              </a:buClr>
              <a:buFont typeface="Wingdings 3" panose="05040102010807070707" pitchFamily="18" charset="2"/>
              <a:buChar char=""/>
              <a:defRPr sz="2200">
                <a:solidFill>
                  <a:schemeClr val="tx1"/>
                </a:solidFill>
                <a:latin typeface="Corbel" panose="020B0503020204020204" pitchFamily="34" charset="0"/>
              </a:defRPr>
            </a:lvl4pPr>
            <a:lvl5pPr marL="2057400" indent="-228600">
              <a:spcBef>
                <a:spcPct val="20000"/>
              </a:spcBef>
              <a:buClr>
                <a:srgbClr val="FEB80A"/>
              </a:buClr>
              <a:buFont typeface="Wingdings 2" panose="050201020105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9pPr>
          </a:lstStyle>
          <a:p>
            <a:pPr eaLnBrk="1" hangingPunct="1">
              <a:spcBef>
                <a:spcPct val="50000"/>
              </a:spcBef>
              <a:buClrTx/>
              <a:buSzTx/>
              <a:buFontTx/>
              <a:buNone/>
            </a:pPr>
            <a:r>
              <a:rPr lang="en-US" altLang="en-US" sz="3600" b="1" dirty="0">
                <a:solidFill>
                  <a:srgbClr val="FFFFFF"/>
                </a:solidFill>
                <a:latin typeface="Comic Sans MS"/>
              </a:rPr>
              <a:t>FAIRE DES CERCLES</a:t>
            </a:r>
          </a:p>
        </p:txBody>
      </p:sp>
      <p:pic>
        <p:nvPicPr>
          <p:cNvPr id="9227" name="Picture 11" descr="j0383664[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525844" y="4876800"/>
            <a:ext cx="1295400" cy="1285875"/>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9228" name="Picture 12" descr="j0383666[1]"/>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543050" y="1474093"/>
            <a:ext cx="1403350" cy="1430338"/>
          </a:xfrm>
          <a:prstGeom prst="rect">
            <a:avLst/>
          </a:prstGeom>
          <a:solidFill>
            <a:srgbClr val="339966"/>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25611" name="Picture 2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562600" y="4038600"/>
            <a:ext cx="1828800" cy="1760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38" name="j007135.wav">
            <a:hlinkClick r:id="" action="ppaction://media"/>
          </p:cNvPr>
          <p:cNvPicPr>
            <a:picLocks noRot="1" noChangeAspect="1" noChangeArrowheads="1"/>
          </p:cNvPicPr>
          <p:nvPr>
            <a:audioFile r:link="rId2"/>
            <p:extLst>
              <p:ext uri="{DAA4B4D4-6D71-4841-9C94-3DE7FCFB9230}">
                <p14:media xmlns:p14="http://schemas.microsoft.com/office/powerpoint/2010/main" r:embed="rId1"/>
              </p:ext>
            </p:extLst>
          </p:nvPr>
        </p:nvPicPr>
        <p:blipFill>
          <a:blip r:embed="rId9">
            <a:extLst>
              <a:ext uri="{28A0092B-C50C-407E-A947-70E740481C1C}">
                <a14:useLocalDpi xmlns:a14="http://schemas.microsoft.com/office/drawing/2010/main" val="0"/>
              </a:ext>
            </a:extLst>
          </a:blip>
          <a:srcRect/>
          <a:stretch>
            <a:fillRect/>
          </a:stretch>
        </p:blipFill>
        <p:spPr bwMode="auto">
          <a:xfrm>
            <a:off x="8610600" y="64008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8256" fill="hold"/>
                                        <p:tgtEl>
                                          <p:spTgt spid="9238"/>
                                        </p:tgtEl>
                                      </p:cBhvr>
                                    </p:cmd>
                                  </p:childTnLst>
                                </p:cTn>
                              </p:par>
                              <p:par>
                                <p:cTn id="7" presetID="64" presetClass="path" presetSubtype="0" accel="50000" decel="50000" fill="hold" nodeType="withEffect">
                                  <p:stCondLst>
                                    <p:cond delay="0"/>
                                  </p:stCondLst>
                                  <p:childTnLst>
                                    <p:animMotion origin="layout" path="M 3.33333E-6 0.02222 L -0.00417 -0.37153 " pathEditMode="relative" rAng="0" ptsTypes="AA">
                                      <p:cBhvr>
                                        <p:cTn id="8" dur="3000" fill="hold"/>
                                        <p:tgtEl>
                                          <p:spTgt spid="9227"/>
                                        </p:tgtEl>
                                        <p:attrNameLst>
                                          <p:attrName>ppt_x</p:attrName>
                                          <p:attrName>ppt_y</p:attrName>
                                        </p:attrNameLst>
                                      </p:cBhvr>
                                      <p:rCtr x="-208" y="-19699"/>
                                    </p:animMotion>
                                  </p:childTnLst>
                                </p:cTn>
                              </p:par>
                              <p:par>
                                <p:cTn id="9" presetID="42" presetClass="path" presetSubtype="0" accel="50000" decel="50000" fill="hold" nodeType="withEffect">
                                  <p:stCondLst>
                                    <p:cond delay="0"/>
                                  </p:stCondLst>
                                  <p:childTnLst>
                                    <p:animMotion origin="layout" path="M -0.00174 0.08472 L -0.00174 0.41806 " pathEditMode="relative" rAng="0" ptsTypes="AA">
                                      <p:cBhvr>
                                        <p:cTn id="10" dur="3000" fill="hold"/>
                                        <p:tgtEl>
                                          <p:spTgt spid="9228"/>
                                        </p:tgtEl>
                                        <p:attrNameLst>
                                          <p:attrName>ppt_x</p:attrName>
                                          <p:attrName>ppt_y</p:attrName>
                                        </p:attrNameLst>
                                      </p:cBhvr>
                                      <p:rCtr x="0" y="16667"/>
                                    </p:animMotion>
                                  </p:childTnLst>
                                </p:cTn>
                              </p:par>
                            </p:childTnLst>
                          </p:cTn>
                        </p:par>
                      </p:childTnLst>
                    </p:cTn>
                  </p:par>
                </p:childTnLst>
              </p:cTn>
              <p:prevCondLst>
                <p:cond evt="onPrev" delay="0">
                  <p:tgtEl>
                    <p:sldTgt/>
                  </p:tgtEl>
                </p:cond>
              </p:prevCondLst>
              <p:nextCondLst>
                <p:cond evt="onNext" delay="0">
                  <p:tgtEl>
                    <p:sldTgt/>
                  </p:tgtEl>
                </p:cond>
              </p:nextCondLst>
            </p:seq>
            <p:audio>
              <p:cMediaNode>
                <p:cTn id="11" fill="hold" display="0">
                  <p:stCondLst>
                    <p:cond delay="indefinite"/>
                  </p:stCondLst>
                  <p:endCondLst>
                    <p:cond evt="onNext" delay="0">
                      <p:tgtEl>
                        <p:sldTgt/>
                      </p:tgtEl>
                    </p:cond>
                    <p:cond evt="onPrev" delay="0">
                      <p:tgtEl>
                        <p:sldTgt/>
                      </p:tgtEl>
                    </p:cond>
                    <p:cond evt="onStopAudio" delay="0">
                      <p:tgtEl>
                        <p:sldTgt/>
                      </p:tgtEl>
                    </p:cond>
                  </p:endCondLst>
                </p:cTn>
                <p:tgtEl>
                  <p:spTgt spid="9238"/>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3" descr="hm00180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0" y="0"/>
            <a:ext cx="9144000" cy="1201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27" name="AutoShape 4"/>
          <p:cNvSpPr>
            <a:spLocks noChangeArrowheads="1"/>
          </p:cNvSpPr>
          <p:nvPr/>
        </p:nvSpPr>
        <p:spPr bwMode="auto">
          <a:xfrm>
            <a:off x="533400" y="1447800"/>
            <a:ext cx="3657600" cy="2133600"/>
          </a:xfrm>
          <a:prstGeom prst="wedgeRoundRectCallout">
            <a:avLst>
              <a:gd name="adj1" fmla="val 48875"/>
              <a:gd name="adj2" fmla="val 62625"/>
              <a:gd name="adj3" fmla="val 16667"/>
            </a:avLst>
          </a:prstGeom>
          <a:solidFill>
            <a:schemeClr val="bg1"/>
          </a:solidFill>
          <a:ln w="9525">
            <a:solidFill>
              <a:schemeClr val="tx1"/>
            </a:solidFill>
            <a:miter lim="800000"/>
            <a:headEnd/>
            <a:tailEnd/>
          </a:ln>
        </p:spPr>
        <p:txBody>
          <a:bodyPr/>
          <a:lstStyle>
            <a:lvl1pPr>
              <a:spcBef>
                <a:spcPts val="700"/>
              </a:spcBef>
              <a:buClr>
                <a:schemeClr val="tx2"/>
              </a:buClr>
              <a:buSzPct val="95000"/>
              <a:buFont typeface="Wingdings" panose="05000000000000000000" pitchFamily="2" charset="2"/>
              <a:buChar char=""/>
              <a:defRPr sz="30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600">
                <a:solidFill>
                  <a:schemeClr val="tx1"/>
                </a:solidFill>
                <a:latin typeface="Corbel" panose="020B0503020204020204" pitchFamily="34" charset="0"/>
              </a:defRPr>
            </a:lvl2pPr>
            <a:lvl3pPr marL="1143000" indent="-228600">
              <a:spcBef>
                <a:spcPct val="20000"/>
              </a:spcBef>
              <a:buClr>
                <a:schemeClr val="accent2"/>
              </a:buClr>
              <a:buFont typeface="Wingdings 2" panose="05020102010507070707" pitchFamily="18" charset="2"/>
              <a:buChar char=""/>
              <a:defRPr sz="2400">
                <a:solidFill>
                  <a:schemeClr val="tx1"/>
                </a:solidFill>
                <a:latin typeface="Corbel" panose="020B0503020204020204" pitchFamily="34" charset="0"/>
              </a:defRPr>
            </a:lvl3pPr>
            <a:lvl4pPr marL="1600200" indent="-228600">
              <a:spcBef>
                <a:spcPct val="20000"/>
              </a:spcBef>
              <a:buClr>
                <a:srgbClr val="FEB80A"/>
              </a:buClr>
              <a:buFont typeface="Wingdings 3" panose="05040102010807070707" pitchFamily="18" charset="2"/>
              <a:buChar char=""/>
              <a:defRPr sz="2200">
                <a:solidFill>
                  <a:schemeClr val="tx1"/>
                </a:solidFill>
                <a:latin typeface="Corbel" panose="020B0503020204020204" pitchFamily="34" charset="0"/>
              </a:defRPr>
            </a:lvl4pPr>
            <a:lvl5pPr marL="2057400" indent="-228600">
              <a:spcBef>
                <a:spcPct val="20000"/>
              </a:spcBef>
              <a:buClr>
                <a:srgbClr val="FEB80A"/>
              </a:buClr>
              <a:buFont typeface="Wingdings 2" panose="050201020105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9pPr>
          </a:lstStyle>
          <a:p>
            <a:pPr algn="ctr" eaLnBrk="1" hangingPunct="1">
              <a:spcBef>
                <a:spcPct val="0"/>
              </a:spcBef>
              <a:buClrTx/>
              <a:buSzTx/>
              <a:buFontTx/>
              <a:buNone/>
            </a:pPr>
            <a:endParaRPr lang="en-CA" altLang="en-US" sz="1800">
              <a:latin typeface="Arial" panose="020B0604020202020204" pitchFamily="34" charset="0"/>
            </a:endParaRPr>
          </a:p>
        </p:txBody>
      </p:sp>
      <p:sp>
        <p:nvSpPr>
          <p:cNvPr id="16389" name="Text Box 5"/>
          <p:cNvSpPr txBox="1">
            <a:spLocks noChangeArrowheads="1"/>
          </p:cNvSpPr>
          <p:nvPr/>
        </p:nvSpPr>
        <p:spPr bwMode="auto">
          <a:xfrm>
            <a:off x="457200" y="1600200"/>
            <a:ext cx="3352800"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spAutoFit/>
          </a:bodyPr>
          <a:lstStyle>
            <a:lvl1pPr>
              <a:spcBef>
                <a:spcPts val="700"/>
              </a:spcBef>
              <a:buClr>
                <a:schemeClr val="tx2"/>
              </a:buClr>
              <a:buSzPct val="95000"/>
              <a:buFont typeface="Wingdings" panose="05000000000000000000" pitchFamily="2" charset="2"/>
              <a:buChar char=""/>
              <a:defRPr sz="30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600">
                <a:solidFill>
                  <a:schemeClr val="tx1"/>
                </a:solidFill>
                <a:latin typeface="Corbel" panose="020B0503020204020204" pitchFamily="34" charset="0"/>
              </a:defRPr>
            </a:lvl2pPr>
            <a:lvl3pPr marL="1143000" indent="-228600">
              <a:spcBef>
                <a:spcPct val="20000"/>
              </a:spcBef>
              <a:buClr>
                <a:schemeClr val="accent2"/>
              </a:buClr>
              <a:buFont typeface="Wingdings 2" panose="05020102010507070707" pitchFamily="18" charset="2"/>
              <a:buChar char=""/>
              <a:defRPr sz="2400">
                <a:solidFill>
                  <a:schemeClr val="tx1"/>
                </a:solidFill>
                <a:latin typeface="Corbel" panose="020B0503020204020204" pitchFamily="34" charset="0"/>
              </a:defRPr>
            </a:lvl3pPr>
            <a:lvl4pPr marL="1600200" indent="-228600">
              <a:spcBef>
                <a:spcPct val="20000"/>
              </a:spcBef>
              <a:buClr>
                <a:srgbClr val="FEB80A"/>
              </a:buClr>
              <a:buFont typeface="Wingdings 3" panose="05040102010807070707" pitchFamily="18" charset="2"/>
              <a:buChar char=""/>
              <a:defRPr sz="2200">
                <a:solidFill>
                  <a:schemeClr val="tx1"/>
                </a:solidFill>
                <a:latin typeface="Corbel" panose="020B0503020204020204" pitchFamily="34" charset="0"/>
              </a:defRPr>
            </a:lvl4pPr>
            <a:lvl5pPr marL="2057400" indent="-228600">
              <a:spcBef>
                <a:spcPct val="20000"/>
              </a:spcBef>
              <a:buClr>
                <a:srgbClr val="FEB80A"/>
              </a:buClr>
              <a:buFont typeface="Wingdings 2" panose="050201020105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9pPr>
          </a:lstStyle>
          <a:p>
            <a:pPr algn="ctr" eaLnBrk="1" hangingPunct="1">
              <a:spcBef>
                <a:spcPct val="50000"/>
              </a:spcBef>
              <a:buClrTx/>
              <a:buSzTx/>
              <a:buFontTx/>
              <a:buNone/>
            </a:pPr>
            <a:r>
              <a:rPr lang="en-US" altLang="en-US" sz="3600" dirty="0">
                <a:solidFill>
                  <a:srgbClr val="FFFF00"/>
                </a:solidFill>
                <a:latin typeface="Impact" panose="020B0806030902050204" pitchFamily="34" charset="0"/>
              </a:rPr>
              <a:t>QUELLE EST LA </a:t>
            </a:r>
            <a:r>
              <a:rPr lang="fr-CA" altLang="en-US" sz="3600" dirty="0">
                <a:solidFill>
                  <a:srgbClr val="FFFF00"/>
                </a:solidFill>
                <a:latin typeface="Impact" panose="020B0806030902050204" pitchFamily="34" charset="0"/>
              </a:rPr>
              <a:t>DUR</a:t>
            </a:r>
            <a:r>
              <a:rPr lang="en-CA" altLang="en-US" sz="3600" b="1" dirty="0" err="1">
                <a:solidFill>
                  <a:srgbClr val="FFFF00"/>
                </a:solidFill>
                <a:latin typeface="Impact" charset="0"/>
                <a:ea typeface="Impact" charset="0"/>
                <a:cs typeface="Impact" charset="0"/>
              </a:rPr>
              <a:t>É</a:t>
            </a:r>
            <a:r>
              <a:rPr lang="fr-CA" altLang="en-US" sz="3600" dirty="0">
                <a:solidFill>
                  <a:srgbClr val="FFFF00"/>
                </a:solidFill>
                <a:latin typeface="Impact" panose="020B0806030902050204" pitchFamily="34" charset="0"/>
              </a:rPr>
              <a:t>E</a:t>
            </a:r>
            <a:r>
              <a:rPr lang="en-US" altLang="en-US" sz="3600" dirty="0">
                <a:solidFill>
                  <a:srgbClr val="FFFF00"/>
                </a:solidFill>
                <a:latin typeface="Impact" panose="020B0806030902050204" pitchFamily="34" charset="0"/>
              </a:rPr>
              <a:t>  </a:t>
            </a:r>
            <a:r>
              <a:rPr lang="en-US" altLang="en-US" sz="3600" dirty="0">
                <a:solidFill>
                  <a:srgbClr val="FF0000"/>
                </a:solidFill>
                <a:latin typeface="Impact" panose="020B0806030902050204" pitchFamily="34" charset="0"/>
              </a:rPr>
              <a:t>DU TEMPS DE BROSSAGE ?</a:t>
            </a:r>
            <a:endParaRPr lang="en-US" altLang="en-US" sz="3600" dirty="0">
              <a:latin typeface="Impact" panose="020B0806030902050204" pitchFamily="34" charset="0"/>
            </a:endParaRPr>
          </a:p>
        </p:txBody>
      </p:sp>
      <p:pic>
        <p:nvPicPr>
          <p:cNvPr id="16391" name="j011135.wav">
            <a:hlinkClick r:id="" action="ppaction://media"/>
          </p:cNvPr>
          <p:cNvPicPr>
            <a:picLocks noRot="1" noChangeAspect="1" noChangeArrowheads="1"/>
          </p:cNvPicPr>
          <p:nvPr>
            <a:audioFile r:link="rId2"/>
            <p:extLst>
              <p:ext uri="{DAA4B4D4-6D71-4841-9C94-3DE7FCFB9230}">
                <p14:media xmlns:p14="http://schemas.microsoft.com/office/powerpoint/2010/main" r:embed="rId1"/>
              </p:ext>
            </p:extLst>
          </p:nvPr>
        </p:nvPicPr>
        <p:blipFill>
          <a:blip r:embed="rId6">
            <a:extLst>
              <a:ext uri="{28A0092B-C50C-407E-A947-70E740481C1C}">
                <a14:useLocalDpi xmlns:a14="http://schemas.microsoft.com/office/drawing/2010/main" val="0"/>
              </a:ext>
            </a:extLst>
          </a:blip>
          <a:srcRect/>
          <a:stretch>
            <a:fillRect/>
          </a:stretch>
        </p:blipFill>
        <p:spPr bwMode="auto">
          <a:xfrm>
            <a:off x="8686800" y="64008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0" name="Picture 1"/>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rot="715191">
            <a:off x="5067300" y="2592388"/>
            <a:ext cx="3276600" cy="291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1" name="Picture 2"/>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rot="-1031334">
            <a:off x="1095375" y="4495800"/>
            <a:ext cx="2533650"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1436" fill="hold"/>
                                        <p:tgtEl>
                                          <p:spTgt spid="16391"/>
                                        </p:tgtEl>
                                      </p:cBhvr>
                                    </p:cmd>
                                  </p:childTnLst>
                                </p:cTn>
                              </p:par>
                            </p:childTnLst>
                          </p:cTn>
                        </p:par>
                        <p:par>
                          <p:cTn id="7" fill="hold" nodeType="afterGroup">
                            <p:stCondLst>
                              <p:cond delay="1436"/>
                            </p:stCondLst>
                            <p:childTnLst>
                              <p:par>
                                <p:cTn id="8" presetID="15" presetClass="entr" presetSubtype="0" fill="hold" grpId="0" nodeType="afterEffect">
                                  <p:stCondLst>
                                    <p:cond delay="0"/>
                                  </p:stCondLst>
                                  <p:childTnLst>
                                    <p:set>
                                      <p:cBhvr>
                                        <p:cTn id="9" dur="1" fill="hold">
                                          <p:stCondLst>
                                            <p:cond delay="0"/>
                                          </p:stCondLst>
                                        </p:cTn>
                                        <p:tgtEl>
                                          <p:spTgt spid="16389"/>
                                        </p:tgtEl>
                                        <p:attrNameLst>
                                          <p:attrName>style.visibility</p:attrName>
                                        </p:attrNameLst>
                                      </p:cBhvr>
                                      <p:to>
                                        <p:strVal val="visible"/>
                                      </p:to>
                                    </p:set>
                                    <p:anim calcmode="lin" valueType="num">
                                      <p:cBhvr>
                                        <p:cTn id="10" dur="1000" fill="hold"/>
                                        <p:tgtEl>
                                          <p:spTgt spid="16389"/>
                                        </p:tgtEl>
                                        <p:attrNameLst>
                                          <p:attrName>ppt_w</p:attrName>
                                        </p:attrNameLst>
                                      </p:cBhvr>
                                      <p:tavLst>
                                        <p:tav tm="0">
                                          <p:val>
                                            <p:fltVal val="0"/>
                                          </p:val>
                                        </p:tav>
                                        <p:tav tm="100000">
                                          <p:val>
                                            <p:strVal val="#ppt_w"/>
                                          </p:val>
                                        </p:tav>
                                      </p:tavLst>
                                    </p:anim>
                                    <p:anim calcmode="lin" valueType="num">
                                      <p:cBhvr>
                                        <p:cTn id="11" dur="1000" fill="hold"/>
                                        <p:tgtEl>
                                          <p:spTgt spid="16389"/>
                                        </p:tgtEl>
                                        <p:attrNameLst>
                                          <p:attrName>ppt_h</p:attrName>
                                        </p:attrNameLst>
                                      </p:cBhvr>
                                      <p:tavLst>
                                        <p:tav tm="0">
                                          <p:val>
                                            <p:fltVal val="0"/>
                                          </p:val>
                                        </p:tav>
                                        <p:tav tm="100000">
                                          <p:val>
                                            <p:strVal val="#ppt_h"/>
                                          </p:val>
                                        </p:tav>
                                      </p:tavLst>
                                    </p:anim>
                                    <p:anim calcmode="lin" valueType="num">
                                      <p:cBhvr>
                                        <p:cTn id="12" dur="1000" fill="hold"/>
                                        <p:tgtEl>
                                          <p:spTgt spid="16389"/>
                                        </p:tgtEl>
                                        <p:attrNameLst>
                                          <p:attrName>ppt_x</p:attrName>
                                        </p:attrNameLst>
                                      </p:cBhvr>
                                      <p:tavLst>
                                        <p:tav tm="0" fmla="#ppt_x+(cos(-2*pi*(1-$))*-#ppt_x-sin(-2*pi*(1-$))*(1-#ppt_y))*(1-$)">
                                          <p:val>
                                            <p:fltVal val="0"/>
                                          </p:val>
                                        </p:tav>
                                        <p:tav tm="100000">
                                          <p:val>
                                            <p:fltVal val="1"/>
                                          </p:val>
                                        </p:tav>
                                      </p:tavLst>
                                    </p:anim>
                                    <p:anim calcmode="lin" valueType="num">
                                      <p:cBhvr>
                                        <p:cTn id="13" dur="1000" fill="hold"/>
                                        <p:tgtEl>
                                          <p:spTgt spid="16389"/>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p:cTn id="14" fill="hold" display="0">
                  <p:stCondLst>
                    <p:cond delay="indefinite"/>
                  </p:stCondLst>
                  <p:endCondLst>
                    <p:cond evt="onNext" delay="0">
                      <p:tgtEl>
                        <p:sldTgt/>
                      </p:tgtEl>
                    </p:cond>
                    <p:cond evt="onPrev" delay="0">
                      <p:tgtEl>
                        <p:sldTgt/>
                      </p:tgtEl>
                    </p:cond>
                    <p:cond evt="onStopAudio" delay="0">
                      <p:tgtEl>
                        <p:sldTgt/>
                      </p:tgtEl>
                    </p:cond>
                  </p:endCondLst>
                </p:cTn>
                <p:tgtEl>
                  <p:spTgt spid="16391"/>
                </p:tgtEl>
              </p:cMediaNode>
            </p:audio>
          </p:childTnLst>
        </p:cTn>
      </p:par>
    </p:tnLst>
    <p:bldLst>
      <p:bldP spid="16389"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3" descr="hm00180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0" y="0"/>
            <a:ext cx="9144000" cy="1201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j038151.wav">
            <a:hlinkClick r:id="" action="ppaction://media"/>
          </p:cNvPr>
          <p:cNvPicPr>
            <a:picLocks noRot="1" noChangeAspect="1" noChangeArrowheads="1"/>
          </p:cNvPicPr>
          <p:nvPr>
            <a:audioFile r:link="rId2"/>
            <p:extLst>
              <p:ext uri="{DAA4B4D4-6D71-4841-9C94-3DE7FCFB9230}">
                <p14:media xmlns:p14="http://schemas.microsoft.com/office/powerpoint/2010/main" r:embed="rId1"/>
              </p:ext>
            </p:extLst>
          </p:nvPr>
        </p:nvPicPr>
        <p:blipFill>
          <a:blip r:embed="rId6">
            <a:extLst>
              <a:ext uri="{28A0092B-C50C-407E-A947-70E740481C1C}">
                <a14:useLocalDpi xmlns:a14="http://schemas.microsoft.com/office/drawing/2010/main" val="0"/>
              </a:ext>
            </a:extLst>
          </a:blip>
          <a:srcRect/>
          <a:stretch>
            <a:fillRect/>
          </a:stretch>
        </p:blipFill>
        <p:spPr bwMode="auto">
          <a:xfrm>
            <a:off x="8305800" y="6324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j038152.wav">
            <a:hlinkClick r:id="" action="ppaction://media"/>
          </p:cNvPr>
          <p:cNvPicPr>
            <a:picLocks noRot="1" noChangeAspect="1" noChangeArrowheads="1"/>
          </p:cNvPicPr>
          <p:nvPr>
            <a:audioFile r:link="rId2"/>
            <p:extLst>
              <p:ext uri="{DAA4B4D4-6D71-4841-9C94-3DE7FCFB9230}">
                <p14:media xmlns:p14="http://schemas.microsoft.com/office/powerpoint/2010/main" r:embed="rId1"/>
              </p:ext>
            </p:extLst>
          </p:nvPr>
        </p:nvPicPr>
        <p:blipFill>
          <a:blip r:embed="rId6">
            <a:extLst>
              <a:ext uri="{28A0092B-C50C-407E-A947-70E740481C1C}">
                <a14:useLocalDpi xmlns:a14="http://schemas.microsoft.com/office/drawing/2010/main" val="0"/>
              </a:ext>
            </a:extLst>
          </a:blip>
          <a:srcRect/>
          <a:stretch>
            <a:fillRect/>
          </a:stretch>
        </p:blipFill>
        <p:spPr bwMode="auto">
          <a:xfrm>
            <a:off x="8458200" y="64770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4" name="Picture 1"/>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4829175" y="2362200"/>
            <a:ext cx="2867025"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5" name="Picture 2"/>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rot="-1364345">
            <a:off x="1435100" y="4248150"/>
            <a:ext cx="2128838" cy="212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 presetClass="mediacall" presetSubtype="0" fill="hold" nodeType="afterEffect">
                                  <p:stCondLst>
                                    <p:cond delay="0"/>
                                  </p:stCondLst>
                                  <p:childTnLst>
                                    <p:cmd type="call" cmd="playFrom(0.0)">
                                      <p:cBhvr>
                                        <p:cTn id="6" dur="1085" fill="hold"/>
                                        <p:tgtEl>
                                          <p:spTgt spid="9"/>
                                        </p:tgtEl>
                                      </p:cBhvr>
                                    </p:cmd>
                                  </p:childTnLst>
                                </p:cTn>
                              </p:par>
                            </p:childTnLst>
                          </p:cTn>
                        </p:par>
                        <p:par>
                          <p:cTn id="7" fill="hold" nodeType="afterGroup">
                            <p:stCondLst>
                              <p:cond delay="1085"/>
                            </p:stCondLst>
                            <p:childTnLst>
                              <p:par>
                                <p:cTn id="8" presetID="1" presetClass="mediacall" presetSubtype="0" fill="hold" nodeType="afterEffect">
                                  <p:stCondLst>
                                    <p:cond delay="0"/>
                                  </p:stCondLst>
                                  <p:childTnLst>
                                    <p:cmd type="call" cmd="playFrom(0.0)">
                                      <p:cBhvr>
                                        <p:cTn id="9" dur="1085"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0" fill="hold" display="0">
                  <p:stCondLst>
                    <p:cond delay="indefinite"/>
                  </p:stCondLst>
                  <p:endCondLst>
                    <p:cond evt="onNext" delay="0">
                      <p:tgtEl>
                        <p:sldTgt/>
                      </p:tgtEl>
                    </p:cond>
                    <p:cond evt="onPrev" delay="0">
                      <p:tgtEl>
                        <p:sldTgt/>
                      </p:tgtEl>
                    </p:cond>
                    <p:cond evt="onStopAudio" delay="0">
                      <p:tgtEl>
                        <p:sldTgt/>
                      </p:tgtEl>
                    </p:cond>
                  </p:endCondLst>
                </p:cTn>
                <p:tgtEl>
                  <p:spTgt spid="9"/>
                </p:tgtEl>
              </p:cMediaNode>
            </p:audio>
            <p:audio>
              <p:cMediaNode>
                <p:cTn id="11" fill="hold" display="0">
                  <p:stCondLst>
                    <p:cond delay="indefinite"/>
                  </p:stCondLst>
                  <p:endCondLst>
                    <p:cond evt="onNext" delay="0">
                      <p:tgtEl>
                        <p:sldTgt/>
                      </p:tgtEl>
                    </p:cond>
                    <p:cond evt="onPrev" delay="0">
                      <p:tgtEl>
                        <p:sldTgt/>
                      </p:tgtEl>
                    </p:cond>
                    <p:cond evt="onStopAudio" delay="0">
                      <p:tgtEl>
                        <p:sldTgt/>
                      </p:tgtEl>
                    </p:cond>
                  </p:endCondLst>
                </p:cTn>
                <p:tgtEl>
                  <p:spTgt spid="10"/>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903" name="Rectangle 7"/>
          <p:cNvSpPr>
            <a:spLocks noGrp="1" noRot="1" noChangeArrowheads="1"/>
          </p:cNvSpPr>
          <p:nvPr>
            <p:ph type="title"/>
          </p:nvPr>
        </p:nvSpPr>
        <p:spPr>
          <a:xfrm>
            <a:off x="762000" y="1752600"/>
            <a:ext cx="8229600" cy="1981200"/>
          </a:xfrm>
        </p:spPr>
        <p:txBody>
          <a:bodyPr/>
          <a:lstStyle/>
          <a:p>
            <a:pPr eaLnBrk="1" fontAlgn="auto" hangingPunct="1">
              <a:spcAft>
                <a:spcPts val="0"/>
              </a:spcAft>
              <a:defRPr/>
            </a:pPr>
            <a:r>
              <a:rPr lang="en-US" sz="4800" dirty="0">
                <a:solidFill>
                  <a:schemeClr val="tx1"/>
                </a:solidFill>
                <a:latin typeface="Cooper Black" panose="0208090404030B020404" pitchFamily="18" charset="0"/>
              </a:rPr>
              <a:t>TOUJOURS      </a:t>
            </a:r>
            <a:r>
              <a:rPr lang="en-US" sz="4800" dirty="0">
                <a:solidFill>
                  <a:schemeClr val="tx2">
                    <a:satMod val="200000"/>
                  </a:schemeClr>
                </a:solidFill>
                <a:latin typeface="Cooper Black" panose="0208090404030B020404" pitchFamily="18" charset="0"/>
              </a:rPr>
              <a:t>BROSSER </a:t>
            </a:r>
            <a:br>
              <a:rPr lang="en-US" sz="5400" dirty="0">
                <a:solidFill>
                  <a:schemeClr val="tx1"/>
                </a:solidFill>
                <a:latin typeface="Cooper Black" panose="0208090404030B020404" pitchFamily="18" charset="0"/>
              </a:rPr>
            </a:br>
            <a:r>
              <a:rPr lang="en-US" sz="5400" dirty="0">
                <a:solidFill>
                  <a:srgbClr val="FF0000"/>
                </a:solidFill>
                <a:latin typeface="Cooper Black"/>
              </a:rPr>
              <a:t>DOUCEMENT</a:t>
            </a:r>
            <a:endParaRPr lang="en-US" sz="5400" dirty="0">
              <a:solidFill>
                <a:srgbClr val="FF0000"/>
              </a:solidFill>
              <a:latin typeface="Cooper Black" panose="0208090404030B020404" pitchFamily="18" charset="0"/>
            </a:endParaRPr>
          </a:p>
        </p:txBody>
      </p:sp>
      <p:pic>
        <p:nvPicPr>
          <p:cNvPr id="28675" name="Picture 8" descr="hm00180_[1]"/>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0" y="0"/>
            <a:ext cx="91440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0905" name="MSj04310540000[1].wav">
            <a:hlinkClick r:id="" action="ppaction://media"/>
          </p:cNvPr>
          <p:cNvPicPr>
            <a:picLocks noRot="1" noChangeAspect="1" noChangeArrowheads="1"/>
          </p:cNvPicPr>
          <p:nvPr>
            <a:audioFile r:link="rId2"/>
            <p:extLst>
              <p:ext uri="{DAA4B4D4-6D71-4841-9C94-3DE7FCFB9230}">
                <p14:media xmlns:p14="http://schemas.microsoft.com/office/powerpoint/2010/main" r:link="rId1"/>
              </p:ext>
            </p:extLst>
          </p:nvPr>
        </p:nvPicPr>
        <p:blipFill>
          <a:blip r:embed="rId8">
            <a:extLst>
              <a:ext uri="{28A0092B-C50C-407E-A947-70E740481C1C}">
                <a14:useLocalDpi xmlns:a14="http://schemas.microsoft.com/office/drawing/2010/main" val="0"/>
              </a:ext>
            </a:extLst>
          </a:blip>
          <a:srcRect/>
          <a:stretch>
            <a:fillRect/>
          </a:stretch>
        </p:blipFill>
        <p:spPr bwMode="auto">
          <a:xfrm>
            <a:off x="8458200" y="61722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j038152.wav">
            <a:hlinkClick r:id="" action="ppaction://media"/>
          </p:cNvPr>
          <p:cNvPicPr>
            <a:picLocks noRot="1" noChangeAspect="1" noChangeArrowheads="1"/>
          </p:cNvPicPr>
          <p:nvPr>
            <a:audioFile r:link="rId4"/>
            <p:extLst>
              <p:ext uri="{DAA4B4D4-6D71-4841-9C94-3DE7FCFB9230}">
                <p14:media xmlns:p14="http://schemas.microsoft.com/office/powerpoint/2010/main" r:embed="rId3"/>
              </p:ext>
            </p:extLst>
          </p:nvPr>
        </p:nvPicPr>
        <p:blipFill>
          <a:blip r:embed="rId8">
            <a:extLst>
              <a:ext uri="{28A0092B-C50C-407E-A947-70E740481C1C}">
                <a14:useLocalDpi xmlns:a14="http://schemas.microsoft.com/office/drawing/2010/main" val="0"/>
              </a:ext>
            </a:extLst>
          </a:blip>
          <a:srcRect/>
          <a:stretch>
            <a:fillRect/>
          </a:stretch>
        </p:blipFill>
        <p:spPr bwMode="auto">
          <a:xfrm>
            <a:off x="8610600" y="64008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8" name="Picture 1"/>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rot="1109790">
            <a:off x="5000625" y="3609975"/>
            <a:ext cx="3387725" cy="288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9" name="Picture 2"/>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990600" y="4481513"/>
            <a:ext cx="2457450" cy="185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12171" fill="hold"/>
                                        <p:tgtEl>
                                          <p:spTgt spid="80905"/>
                                        </p:tgtEl>
                                      </p:cBhvr>
                                    </p:cmd>
                                  </p:childTnLst>
                                </p:cTn>
                              </p:par>
                            </p:childTnLst>
                          </p:cTn>
                        </p:par>
                        <p:par>
                          <p:cTn id="7" fill="hold" nodeType="afterGroup">
                            <p:stCondLst>
                              <p:cond delay="12171"/>
                            </p:stCondLst>
                            <p:childTnLst>
                              <p:par>
                                <p:cTn id="8" presetID="1" presetClass="mediacall" presetSubtype="0" fill="hold" nodeType="afterEffect">
                                  <p:stCondLst>
                                    <p:cond delay="0"/>
                                  </p:stCondLst>
                                  <p:childTnLst>
                                    <p:cmd type="call" cmd="playFrom(0.0)">
                                      <p:cBhvr>
                                        <p:cTn id="9" dur="1627"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10" fill="hold" display="0">
                  <p:stCondLst>
                    <p:cond delay="indefinite"/>
                  </p:stCondLst>
                  <p:endCondLst>
                    <p:cond evt="onNext" delay="0">
                      <p:tgtEl>
                        <p:sldTgt/>
                      </p:tgtEl>
                    </p:cond>
                    <p:cond evt="onPrev" delay="0">
                      <p:tgtEl>
                        <p:sldTgt/>
                      </p:tgtEl>
                    </p:cond>
                    <p:cond evt="onStopAudio" delay="0">
                      <p:tgtEl>
                        <p:sldTgt/>
                      </p:tgtEl>
                    </p:cond>
                  </p:endCondLst>
                </p:cTn>
                <p:tgtEl>
                  <p:spTgt spid="80905"/>
                </p:tgtEl>
              </p:cMediaNode>
            </p:audio>
            <p:audio>
              <p:cMediaNode>
                <p:cTn id="11" fill="hold" display="0">
                  <p:stCondLst>
                    <p:cond delay="indefinite"/>
                  </p:stCondLst>
                  <p:endCondLst>
                    <p:cond evt="onNext" delay="0">
                      <p:tgtEl>
                        <p:sldTgt/>
                      </p:tgtEl>
                    </p:cond>
                    <p:cond evt="onPrev" delay="0">
                      <p:tgtEl>
                        <p:sldTgt/>
                      </p:tgtEl>
                    </p:cond>
                    <p:cond evt="onStopAudio" delay="0">
                      <p:tgtEl>
                        <p:sldTgt/>
                      </p:tgtEl>
                    </p:cond>
                  </p:endCondLst>
                </p:cTn>
                <p:tgtEl>
                  <p:spTgt spid="7"/>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3" descr="hm00180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0" y="0"/>
            <a:ext cx="9144000" cy="1201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0" name="Picture 4" descr="en00274_[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85800" y="1350963"/>
            <a:ext cx="10668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796" name="AutoShape 5"/>
          <p:cNvSpPr>
            <a:spLocks noChangeArrowheads="1"/>
          </p:cNvSpPr>
          <p:nvPr/>
        </p:nvSpPr>
        <p:spPr bwMode="auto">
          <a:xfrm>
            <a:off x="5257800" y="1447800"/>
            <a:ext cx="3352800" cy="2743200"/>
          </a:xfrm>
          <a:prstGeom prst="wedgeRoundRectCallout">
            <a:avLst>
              <a:gd name="adj1" fmla="val 7199"/>
              <a:gd name="adj2" fmla="val 97569"/>
              <a:gd name="adj3" fmla="val 16667"/>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ts val="700"/>
              </a:spcBef>
              <a:buClr>
                <a:schemeClr val="tx2"/>
              </a:buClr>
              <a:buSzPct val="95000"/>
              <a:buFont typeface="Wingdings" panose="05000000000000000000" pitchFamily="2" charset="2"/>
              <a:buChar char=""/>
              <a:defRPr sz="30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600">
                <a:solidFill>
                  <a:schemeClr val="tx1"/>
                </a:solidFill>
                <a:latin typeface="Corbel" panose="020B0503020204020204" pitchFamily="34" charset="0"/>
              </a:defRPr>
            </a:lvl2pPr>
            <a:lvl3pPr marL="1143000" indent="-228600">
              <a:spcBef>
                <a:spcPct val="20000"/>
              </a:spcBef>
              <a:buClr>
                <a:schemeClr val="accent2"/>
              </a:buClr>
              <a:buFont typeface="Wingdings 2" panose="05020102010507070707" pitchFamily="18" charset="2"/>
              <a:buChar char=""/>
              <a:defRPr sz="2400">
                <a:solidFill>
                  <a:schemeClr val="tx1"/>
                </a:solidFill>
                <a:latin typeface="Corbel" panose="020B0503020204020204" pitchFamily="34" charset="0"/>
              </a:defRPr>
            </a:lvl3pPr>
            <a:lvl4pPr marL="1600200" indent="-228600">
              <a:spcBef>
                <a:spcPct val="20000"/>
              </a:spcBef>
              <a:buClr>
                <a:srgbClr val="FEB80A"/>
              </a:buClr>
              <a:buFont typeface="Wingdings 3" panose="05040102010807070707" pitchFamily="18" charset="2"/>
              <a:buChar char=""/>
              <a:defRPr sz="2200">
                <a:solidFill>
                  <a:schemeClr val="tx1"/>
                </a:solidFill>
                <a:latin typeface="Corbel" panose="020B0503020204020204" pitchFamily="34" charset="0"/>
              </a:defRPr>
            </a:lvl4pPr>
            <a:lvl5pPr marL="2057400" indent="-228600">
              <a:spcBef>
                <a:spcPct val="20000"/>
              </a:spcBef>
              <a:buClr>
                <a:srgbClr val="FEB80A"/>
              </a:buClr>
              <a:buFont typeface="Wingdings 2" panose="050201020105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9pPr>
          </a:lstStyle>
          <a:p>
            <a:pPr algn="ctr" eaLnBrk="1" hangingPunct="1">
              <a:spcBef>
                <a:spcPct val="0"/>
              </a:spcBef>
              <a:buClrTx/>
              <a:buSzTx/>
              <a:buFontTx/>
              <a:buNone/>
            </a:pPr>
            <a:endParaRPr lang="en-CA" altLang="en-US" sz="1800">
              <a:latin typeface="Arial" panose="020B0604020202020204" pitchFamily="34" charset="0"/>
            </a:endParaRPr>
          </a:p>
        </p:txBody>
      </p:sp>
      <p:sp>
        <p:nvSpPr>
          <p:cNvPr id="14342" name="Text Box 6"/>
          <p:cNvSpPr txBox="1">
            <a:spLocks noChangeArrowheads="1"/>
          </p:cNvSpPr>
          <p:nvPr/>
        </p:nvSpPr>
        <p:spPr bwMode="auto">
          <a:xfrm rot="21264099">
            <a:off x="5559725" y="1843178"/>
            <a:ext cx="297180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defRPr/>
            </a:pPr>
            <a:r>
              <a:rPr lang="en-US" altLang="en-US" sz="4000" dirty="0">
                <a:latin typeface="Impact" panose="020B0806030902050204" pitchFamily="34" charset="0"/>
              </a:rPr>
              <a:t>Est-ce que je dois </a:t>
            </a:r>
            <a:r>
              <a:rPr lang="en-US" altLang="en-US" sz="4000" dirty="0">
                <a:solidFill>
                  <a:srgbClr val="B2E389"/>
                </a:solidFill>
                <a:latin typeface="Impact" panose="020B0806030902050204" pitchFamily="34" charset="0"/>
              </a:rPr>
              <a:t>brosser ma langue </a:t>
            </a:r>
            <a:r>
              <a:rPr lang="en-US" altLang="en-US" sz="4000" dirty="0">
                <a:solidFill>
                  <a:schemeClr val="accent1">
                    <a:lumMod val="60000"/>
                    <a:lumOff val="40000"/>
                  </a:schemeClr>
                </a:solidFill>
                <a:latin typeface="Impact" panose="020B0806030902050204" pitchFamily="34" charset="0"/>
              </a:rPr>
              <a:t> </a:t>
            </a:r>
            <a:r>
              <a:rPr lang="en-US" altLang="en-US" sz="4000" dirty="0">
                <a:latin typeface="Impact" panose="020B0806030902050204" pitchFamily="34" charset="0"/>
              </a:rPr>
              <a:t>?</a:t>
            </a:r>
          </a:p>
        </p:txBody>
      </p:sp>
      <p:pic>
        <p:nvPicPr>
          <p:cNvPr id="14343" name="MSj0166.wav">
            <a:hlinkClick r:id="" action="ppaction://media"/>
          </p:cNvPr>
          <p:cNvPicPr>
            <a:picLocks noRot="1" noChangeAspect="1" noChangeArrowheads="1"/>
          </p:cNvPicPr>
          <p:nvPr>
            <a:audioFile r:link="rId2"/>
            <p:extLst>
              <p:ext uri="{DAA4B4D4-6D71-4841-9C94-3DE7FCFB9230}">
                <p14:media xmlns:p14="http://schemas.microsoft.com/office/powerpoint/2010/main" r:embed="rId1"/>
              </p:ext>
            </p:extLst>
          </p:nvPr>
        </p:nvPicPr>
        <p:blipFill>
          <a:blip r:embed="rId7">
            <a:extLst>
              <a:ext uri="{28A0092B-C50C-407E-A947-70E740481C1C}">
                <a14:useLocalDpi xmlns:a14="http://schemas.microsoft.com/office/drawing/2010/main" val="0"/>
              </a:ext>
            </a:extLst>
          </a:blip>
          <a:srcRect/>
          <a:stretch>
            <a:fillRect/>
          </a:stretch>
        </p:blipFill>
        <p:spPr bwMode="auto">
          <a:xfrm>
            <a:off x="8686800" y="65532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9" name="Picture 8" descr="C:\Users\HP_Administrator\Desktop\Documents\Icons\3D\3D Frog1.gif"/>
          <p:cNvPicPr>
            <a:picLocks noChangeAspect="1" noChangeArrowheads="1" noCrop="1"/>
          </p:cNvPicPr>
          <p:nvPr/>
        </p:nvPicPr>
        <p:blipFill>
          <a:blip r:embed="rId8">
            <a:extLst>
              <a:ext uri="{28A0092B-C50C-407E-A947-70E740481C1C}">
                <a14:useLocalDpi xmlns:a14="http://schemas.microsoft.com/office/drawing/2010/main" val="0"/>
              </a:ext>
            </a:extLst>
          </a:blip>
          <a:srcRect/>
          <a:stretch>
            <a:fillRect/>
          </a:stretch>
        </p:blipFill>
        <p:spPr bwMode="auto">
          <a:xfrm>
            <a:off x="5715000" y="4724400"/>
            <a:ext cx="2486025"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800" name="Picture 1"/>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990600" y="3733800"/>
            <a:ext cx="3817938" cy="2486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5" presetClass="entr" presetSubtype="0" fill="hold" nodeType="withEffect">
                                  <p:stCondLst>
                                    <p:cond delay="0"/>
                                  </p:stCondLst>
                                  <p:childTnLst>
                                    <p:set>
                                      <p:cBhvr>
                                        <p:cTn id="6" dur="1" fill="hold">
                                          <p:stCondLst>
                                            <p:cond delay="0"/>
                                          </p:stCondLst>
                                        </p:cTn>
                                        <p:tgtEl>
                                          <p:spTgt spid="14340"/>
                                        </p:tgtEl>
                                        <p:attrNameLst>
                                          <p:attrName>style.visibility</p:attrName>
                                        </p:attrNameLst>
                                      </p:cBhvr>
                                      <p:to>
                                        <p:strVal val="visible"/>
                                      </p:to>
                                    </p:set>
                                    <p:anim calcmode="lin" valueType="num">
                                      <p:cBhvr>
                                        <p:cTn id="7" dur="500" decel="50000" fill="hold">
                                          <p:stCondLst>
                                            <p:cond delay="0"/>
                                          </p:stCondLst>
                                        </p:cTn>
                                        <p:tgtEl>
                                          <p:spTgt spid="14340"/>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14340"/>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14340"/>
                                        </p:tgtEl>
                                        <p:attrNameLst>
                                          <p:attrName>ppt_w</p:attrName>
                                        </p:attrNameLst>
                                      </p:cBhvr>
                                      <p:tavLst>
                                        <p:tav tm="0">
                                          <p:val>
                                            <p:strVal val="#ppt_w*.05"/>
                                          </p:val>
                                        </p:tav>
                                        <p:tav tm="100000">
                                          <p:val>
                                            <p:strVal val="#ppt_w"/>
                                          </p:val>
                                        </p:tav>
                                      </p:tavLst>
                                    </p:anim>
                                    <p:anim calcmode="lin" valueType="num">
                                      <p:cBhvr>
                                        <p:cTn id="10" dur="1000" fill="hold"/>
                                        <p:tgtEl>
                                          <p:spTgt spid="14340"/>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14340"/>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14340"/>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14340"/>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14340"/>
                                        </p:tgtEl>
                                      </p:cBhvr>
                                    </p:animEffect>
                                  </p:childTnLst>
                                </p:cTn>
                              </p:par>
                            </p:childTnLst>
                          </p:cTn>
                        </p:par>
                        <p:par>
                          <p:cTn id="15" fill="hold" nodeType="afterGroup">
                            <p:stCondLst>
                              <p:cond delay="1000"/>
                            </p:stCondLst>
                            <p:childTnLst>
                              <p:par>
                                <p:cTn id="16" presetID="15" presetClass="entr" presetSubtype="0" fill="hold" grpId="0" nodeType="afterEffect">
                                  <p:stCondLst>
                                    <p:cond delay="0"/>
                                  </p:stCondLst>
                                  <p:childTnLst>
                                    <p:set>
                                      <p:cBhvr>
                                        <p:cTn id="17" dur="1" fill="hold">
                                          <p:stCondLst>
                                            <p:cond delay="0"/>
                                          </p:stCondLst>
                                        </p:cTn>
                                        <p:tgtEl>
                                          <p:spTgt spid="14342"/>
                                        </p:tgtEl>
                                        <p:attrNameLst>
                                          <p:attrName>style.visibility</p:attrName>
                                        </p:attrNameLst>
                                      </p:cBhvr>
                                      <p:to>
                                        <p:strVal val="visible"/>
                                      </p:to>
                                    </p:set>
                                    <p:anim calcmode="lin" valueType="num">
                                      <p:cBhvr>
                                        <p:cTn id="18" dur="1000" fill="hold"/>
                                        <p:tgtEl>
                                          <p:spTgt spid="14342"/>
                                        </p:tgtEl>
                                        <p:attrNameLst>
                                          <p:attrName>ppt_w</p:attrName>
                                        </p:attrNameLst>
                                      </p:cBhvr>
                                      <p:tavLst>
                                        <p:tav tm="0">
                                          <p:val>
                                            <p:fltVal val="0"/>
                                          </p:val>
                                        </p:tav>
                                        <p:tav tm="100000">
                                          <p:val>
                                            <p:strVal val="#ppt_w"/>
                                          </p:val>
                                        </p:tav>
                                      </p:tavLst>
                                    </p:anim>
                                    <p:anim calcmode="lin" valueType="num">
                                      <p:cBhvr>
                                        <p:cTn id="19" dur="1000" fill="hold"/>
                                        <p:tgtEl>
                                          <p:spTgt spid="14342"/>
                                        </p:tgtEl>
                                        <p:attrNameLst>
                                          <p:attrName>ppt_h</p:attrName>
                                        </p:attrNameLst>
                                      </p:cBhvr>
                                      <p:tavLst>
                                        <p:tav tm="0">
                                          <p:val>
                                            <p:fltVal val="0"/>
                                          </p:val>
                                        </p:tav>
                                        <p:tav tm="100000">
                                          <p:val>
                                            <p:strVal val="#ppt_h"/>
                                          </p:val>
                                        </p:tav>
                                      </p:tavLst>
                                    </p:anim>
                                    <p:anim calcmode="lin" valueType="num">
                                      <p:cBhvr>
                                        <p:cTn id="20" dur="1000" fill="hold"/>
                                        <p:tgtEl>
                                          <p:spTgt spid="14342"/>
                                        </p:tgtEl>
                                        <p:attrNameLst>
                                          <p:attrName>ppt_x</p:attrName>
                                        </p:attrNameLst>
                                      </p:cBhvr>
                                      <p:tavLst>
                                        <p:tav tm="0" fmla="#ppt_x+(cos(-2*pi*(1-$))*-#ppt_x-sin(-2*pi*(1-$))*(1-#ppt_y))*(1-$)">
                                          <p:val>
                                            <p:fltVal val="0"/>
                                          </p:val>
                                        </p:tav>
                                        <p:tav tm="100000">
                                          <p:val>
                                            <p:fltVal val="1"/>
                                          </p:val>
                                        </p:tav>
                                      </p:tavLst>
                                    </p:anim>
                                    <p:anim calcmode="lin" valueType="num">
                                      <p:cBhvr>
                                        <p:cTn id="21" dur="1000" fill="hold"/>
                                        <p:tgtEl>
                                          <p:spTgt spid="14342"/>
                                        </p:tgtEl>
                                        <p:attrNameLst>
                                          <p:attrName>ppt_y</p:attrName>
                                        </p:attrNameLst>
                                      </p:cBhvr>
                                      <p:tavLst>
                                        <p:tav tm="0" fmla="#ppt_y+(sin(-2*pi*(1-$))*-#ppt_x+cos(-2*pi*(1-$))*(1-#ppt_y))*(1-$)">
                                          <p:val>
                                            <p:fltVal val="0"/>
                                          </p:val>
                                        </p:tav>
                                        <p:tav tm="100000">
                                          <p:val>
                                            <p:fltVal val="1"/>
                                          </p:val>
                                        </p:tav>
                                      </p:tavLst>
                                    </p:anim>
                                  </p:childTnLst>
                                </p:cTn>
                              </p:par>
                            </p:childTnLst>
                          </p:cTn>
                        </p:par>
                        <p:par>
                          <p:cTn id="22" fill="hold" nodeType="afterGroup">
                            <p:stCondLst>
                              <p:cond delay="2000"/>
                            </p:stCondLst>
                            <p:childTnLst>
                              <p:par>
                                <p:cTn id="23" presetID="1" presetClass="mediacall" presetSubtype="0" fill="hold" nodeType="afterEffect">
                                  <p:stCondLst>
                                    <p:cond delay="0"/>
                                  </p:stCondLst>
                                  <p:childTnLst>
                                    <p:cmd type="call" cmd="playFrom(0.0)">
                                      <p:cBhvr>
                                        <p:cTn id="24" dur="814" fill="hold"/>
                                        <p:tgtEl>
                                          <p:spTgt spid="1434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25" fill="hold" display="0">
                  <p:stCondLst>
                    <p:cond delay="indefinite"/>
                  </p:stCondLst>
                  <p:endCondLst>
                    <p:cond evt="onNext" delay="0">
                      <p:tgtEl>
                        <p:sldTgt/>
                      </p:tgtEl>
                    </p:cond>
                    <p:cond evt="onPrev" delay="0">
                      <p:tgtEl>
                        <p:sldTgt/>
                      </p:tgtEl>
                    </p:cond>
                    <p:cond evt="onStopAudio" delay="0">
                      <p:tgtEl>
                        <p:sldTgt/>
                      </p:tgtEl>
                    </p:cond>
                  </p:endCondLst>
                </p:cTn>
                <p:tgtEl>
                  <p:spTgt spid="14343"/>
                </p:tgtEl>
              </p:cMediaNode>
            </p:audio>
          </p:childTnLst>
        </p:cTn>
      </p:par>
    </p:tnLst>
    <p:bldLst>
      <p:bldP spid="14342"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3" descr="hm00180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0" y="0"/>
            <a:ext cx="9144000" cy="1201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4" name="j038166.wav">
            <a:hlinkClick r:id="" action="ppaction://media"/>
          </p:cNvPr>
          <p:cNvPicPr>
            <a:picLocks noRot="1" noChangeAspect="1" noChangeArrowheads="1"/>
          </p:cNvPicPr>
          <p:nvPr>
            <a:audioFile r:link="rId2"/>
            <p:extLst>
              <p:ext uri="{DAA4B4D4-6D71-4841-9C94-3DE7FCFB9230}">
                <p14:media xmlns:p14="http://schemas.microsoft.com/office/powerpoint/2010/main" r:embed="rId1"/>
              </p:ext>
            </p:extLst>
          </p:nvPr>
        </p:nvPicPr>
        <p:blipFill>
          <a:blip r:embed="rId6">
            <a:extLst>
              <a:ext uri="{28A0092B-C50C-407E-A947-70E740481C1C}">
                <a14:useLocalDpi xmlns:a14="http://schemas.microsoft.com/office/drawing/2010/main" val="0"/>
              </a:ext>
            </a:extLst>
          </a:blip>
          <a:srcRect/>
          <a:stretch>
            <a:fillRect/>
          </a:stretch>
        </p:blipFill>
        <p:spPr bwMode="auto">
          <a:xfrm>
            <a:off x="8610600" y="64008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j038167.wav">
            <a:hlinkClick r:id="" action="ppaction://media"/>
          </p:cNvPr>
          <p:cNvPicPr>
            <a:picLocks noRot="1" noChangeAspect="1" noChangeArrowheads="1"/>
          </p:cNvPicPr>
          <p:nvPr>
            <a:audioFile r:link="rId2"/>
            <p:extLst>
              <p:ext uri="{DAA4B4D4-6D71-4841-9C94-3DE7FCFB9230}">
                <p14:media xmlns:p14="http://schemas.microsoft.com/office/powerpoint/2010/main" r:embed="rId1"/>
              </p:ext>
            </p:extLst>
          </p:nvPr>
        </p:nvPicPr>
        <p:blipFill>
          <a:blip r:embed="rId6">
            <a:extLst>
              <a:ext uri="{28A0092B-C50C-407E-A947-70E740481C1C}">
                <a14:useLocalDpi xmlns:a14="http://schemas.microsoft.com/office/drawing/2010/main" val="0"/>
              </a:ext>
            </a:extLst>
          </a:blip>
          <a:srcRect/>
          <a:stretch>
            <a:fillRect/>
          </a:stretch>
        </p:blipFill>
        <p:spPr bwMode="auto">
          <a:xfrm>
            <a:off x="8305800" y="6324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6" name="j038168.wav">
            <a:hlinkClick r:id="" action="ppaction://media"/>
          </p:cNvPr>
          <p:cNvPicPr>
            <a:picLocks noRot="1" noChangeAspect="1" noChangeArrowheads="1"/>
          </p:cNvPicPr>
          <p:nvPr>
            <a:audioFile r:link="rId2"/>
            <p:extLst>
              <p:ext uri="{DAA4B4D4-6D71-4841-9C94-3DE7FCFB9230}">
                <p14:media xmlns:p14="http://schemas.microsoft.com/office/powerpoint/2010/main" r:embed="rId1"/>
              </p:ext>
            </p:extLst>
          </p:nvPr>
        </p:nvPicPr>
        <p:blipFill>
          <a:blip r:embed="rId6">
            <a:extLst>
              <a:ext uri="{28A0092B-C50C-407E-A947-70E740481C1C}">
                <a14:useLocalDpi xmlns:a14="http://schemas.microsoft.com/office/drawing/2010/main" val="0"/>
              </a:ext>
            </a:extLst>
          </a:blip>
          <a:srcRect/>
          <a:stretch>
            <a:fillRect/>
          </a:stretch>
        </p:blipFill>
        <p:spPr bwMode="auto">
          <a:xfrm>
            <a:off x="7924800" y="64008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2" name="Picture 17" descr="Tongue brushi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953000" y="4495800"/>
            <a:ext cx="220980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3" name="Picture 10" descr="monkey tongue.jpg"/>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762000" y="1600200"/>
            <a:ext cx="2971800"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4" name="Picture 1"/>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1019175" y="4676775"/>
            <a:ext cx="2028825" cy="202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5" name="Picture 2"/>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rot="788581">
            <a:off x="5257800" y="1752600"/>
            <a:ext cx="2543175"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1085" fill="hold"/>
                                        <p:tgtEl>
                                          <p:spTgt spid="15374"/>
                                        </p:tgtEl>
                                      </p:cBhvr>
                                    </p:cmd>
                                  </p:childTnLst>
                                </p:cTn>
                              </p:par>
                            </p:childTnLst>
                          </p:cTn>
                        </p:par>
                        <p:par>
                          <p:cTn id="7" fill="hold" nodeType="afterGroup">
                            <p:stCondLst>
                              <p:cond delay="1085"/>
                            </p:stCondLst>
                            <p:childTnLst>
                              <p:par>
                                <p:cTn id="8" presetID="1" presetClass="mediacall" presetSubtype="0" fill="hold" nodeType="afterEffect">
                                  <p:stCondLst>
                                    <p:cond delay="0"/>
                                  </p:stCondLst>
                                  <p:childTnLst>
                                    <p:cmd type="call" cmd="playFrom(0.0)">
                                      <p:cBhvr>
                                        <p:cTn id="9" dur="1085" fill="hold"/>
                                        <p:tgtEl>
                                          <p:spTgt spid="15376"/>
                                        </p:tgtEl>
                                      </p:cBhvr>
                                    </p:cmd>
                                  </p:childTnLst>
                                </p:cTn>
                              </p:par>
                            </p:childTnLst>
                          </p:cTn>
                        </p:par>
                        <p:par>
                          <p:cTn id="10" fill="hold" nodeType="afterGroup">
                            <p:stCondLst>
                              <p:cond delay="2170"/>
                            </p:stCondLst>
                            <p:childTnLst>
                              <p:par>
                                <p:cTn id="11" presetID="1" presetClass="mediacall" presetSubtype="0" fill="hold" nodeType="afterEffect">
                                  <p:stCondLst>
                                    <p:cond delay="0"/>
                                  </p:stCondLst>
                                  <p:childTnLst>
                                    <p:cmd type="call" cmd="playFrom(0.0)">
                                      <p:cBhvr>
                                        <p:cTn id="12" dur="1085" fill="hold"/>
                                        <p:tgtEl>
                                          <p:spTgt spid="1537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13" fill="hold" display="0">
                  <p:stCondLst>
                    <p:cond delay="indefinite"/>
                  </p:stCondLst>
                  <p:endCondLst>
                    <p:cond evt="onNext" delay="0">
                      <p:tgtEl>
                        <p:sldTgt/>
                      </p:tgtEl>
                    </p:cond>
                    <p:cond evt="onPrev" delay="0">
                      <p:tgtEl>
                        <p:sldTgt/>
                      </p:tgtEl>
                    </p:cond>
                    <p:cond evt="onStopAudio" delay="0">
                      <p:tgtEl>
                        <p:sldTgt/>
                      </p:tgtEl>
                    </p:cond>
                  </p:endCondLst>
                </p:cTn>
                <p:tgtEl>
                  <p:spTgt spid="15374"/>
                </p:tgtEl>
              </p:cMediaNode>
            </p:audio>
            <p:audio>
              <p:cMediaNode>
                <p:cTn id="14" fill="hold" display="0">
                  <p:stCondLst>
                    <p:cond delay="indefinite"/>
                  </p:stCondLst>
                  <p:endCondLst>
                    <p:cond evt="onNext" delay="0">
                      <p:tgtEl>
                        <p:sldTgt/>
                      </p:tgtEl>
                    </p:cond>
                    <p:cond evt="onPrev" delay="0">
                      <p:tgtEl>
                        <p:sldTgt/>
                      </p:tgtEl>
                    </p:cond>
                    <p:cond evt="onStopAudio" delay="0">
                      <p:tgtEl>
                        <p:sldTgt/>
                      </p:tgtEl>
                    </p:cond>
                  </p:endCondLst>
                </p:cTn>
                <p:tgtEl>
                  <p:spTgt spid="15376"/>
                </p:tgtEl>
              </p:cMediaNode>
            </p:audio>
            <p:audio>
              <p:cMediaNode>
                <p:cTn id="15" fill="hold" display="0">
                  <p:stCondLst>
                    <p:cond delay="indefinite"/>
                  </p:stCondLst>
                  <p:endCondLst>
                    <p:cond evt="onNext" delay="0">
                      <p:tgtEl>
                        <p:sldTgt/>
                      </p:tgtEl>
                    </p:cond>
                    <p:cond evt="onPrev" delay="0">
                      <p:tgtEl>
                        <p:sldTgt/>
                      </p:tgtEl>
                    </p:cond>
                    <p:cond evt="onStopAudio" delay="0">
                      <p:tgtEl>
                        <p:sldTgt/>
                      </p:tgtEl>
                    </p:cond>
                  </p:endCondLst>
                </p:cTn>
                <p:tgtEl>
                  <p:spTgt spid="15375"/>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3" descr="hm00180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0" y="0"/>
            <a:ext cx="9144000" cy="1201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3" name="AutoShape 6"/>
          <p:cNvSpPr>
            <a:spLocks noChangeArrowheads="1"/>
          </p:cNvSpPr>
          <p:nvPr/>
        </p:nvSpPr>
        <p:spPr bwMode="auto">
          <a:xfrm>
            <a:off x="1143000" y="1219200"/>
            <a:ext cx="2667000" cy="3581400"/>
          </a:xfrm>
          <a:prstGeom prst="wedgeRectCallout">
            <a:avLst>
              <a:gd name="adj1" fmla="val 9264"/>
              <a:gd name="adj2" fmla="val 65861"/>
            </a:avLst>
          </a:prstGeom>
          <a:solidFill>
            <a:schemeClr val="bg1"/>
          </a:solidFill>
          <a:ln w="9525">
            <a:solidFill>
              <a:schemeClr val="tx1"/>
            </a:solidFill>
            <a:miter lim="800000"/>
            <a:headEnd/>
            <a:tailEnd/>
          </a:ln>
        </p:spPr>
        <p:txBody>
          <a:bodyPr/>
          <a:lstStyle>
            <a:lvl1pPr>
              <a:spcBef>
                <a:spcPts val="700"/>
              </a:spcBef>
              <a:buClr>
                <a:schemeClr val="tx2"/>
              </a:buClr>
              <a:buSzPct val="95000"/>
              <a:buFont typeface="Wingdings" panose="05000000000000000000" pitchFamily="2" charset="2"/>
              <a:buChar char=""/>
              <a:defRPr sz="30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600">
                <a:solidFill>
                  <a:schemeClr val="tx1"/>
                </a:solidFill>
                <a:latin typeface="Corbel" panose="020B0503020204020204" pitchFamily="34" charset="0"/>
              </a:defRPr>
            </a:lvl2pPr>
            <a:lvl3pPr marL="1143000" indent="-228600">
              <a:spcBef>
                <a:spcPct val="20000"/>
              </a:spcBef>
              <a:buClr>
                <a:schemeClr val="accent2"/>
              </a:buClr>
              <a:buFont typeface="Wingdings 2" panose="05020102010507070707" pitchFamily="18" charset="2"/>
              <a:buChar char=""/>
              <a:defRPr sz="2400">
                <a:solidFill>
                  <a:schemeClr val="tx1"/>
                </a:solidFill>
                <a:latin typeface="Corbel" panose="020B0503020204020204" pitchFamily="34" charset="0"/>
              </a:defRPr>
            </a:lvl3pPr>
            <a:lvl4pPr marL="1600200" indent="-228600">
              <a:spcBef>
                <a:spcPct val="20000"/>
              </a:spcBef>
              <a:buClr>
                <a:srgbClr val="FEB80A"/>
              </a:buClr>
              <a:buFont typeface="Wingdings 3" panose="05040102010807070707" pitchFamily="18" charset="2"/>
              <a:buChar char=""/>
              <a:defRPr sz="2200">
                <a:solidFill>
                  <a:schemeClr val="tx1"/>
                </a:solidFill>
                <a:latin typeface="Corbel" panose="020B0503020204020204" pitchFamily="34" charset="0"/>
              </a:defRPr>
            </a:lvl4pPr>
            <a:lvl5pPr marL="2057400" indent="-228600">
              <a:spcBef>
                <a:spcPct val="20000"/>
              </a:spcBef>
              <a:buClr>
                <a:srgbClr val="FEB80A"/>
              </a:buClr>
              <a:buFont typeface="Wingdings 2" panose="050201020105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9pPr>
          </a:lstStyle>
          <a:p>
            <a:pPr algn="ctr" eaLnBrk="1" hangingPunct="1">
              <a:spcBef>
                <a:spcPct val="0"/>
              </a:spcBef>
              <a:buClrTx/>
              <a:buSzTx/>
              <a:buFontTx/>
              <a:buNone/>
            </a:pPr>
            <a:endParaRPr lang="en-CA" altLang="en-US" sz="1800">
              <a:latin typeface="Arial" panose="020B0604020202020204" pitchFamily="34" charset="0"/>
            </a:endParaRPr>
          </a:p>
        </p:txBody>
      </p:sp>
      <p:sp>
        <p:nvSpPr>
          <p:cNvPr id="18439" name="Text Box 7"/>
          <p:cNvSpPr txBox="1">
            <a:spLocks noChangeArrowheads="1"/>
          </p:cNvSpPr>
          <p:nvPr/>
        </p:nvSpPr>
        <p:spPr bwMode="auto">
          <a:xfrm>
            <a:off x="1143000" y="1371600"/>
            <a:ext cx="2822575" cy="3139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t">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defRPr/>
            </a:pPr>
            <a:r>
              <a:rPr lang="en-US" altLang="en-US" sz="4400" dirty="0">
                <a:latin typeface="Impact" panose="020B0806030902050204" pitchFamily="34" charset="0"/>
              </a:rPr>
              <a:t>C'est quoi une </a:t>
            </a:r>
            <a:endParaRPr lang="en-US" altLang="en-US" sz="4400" dirty="0">
              <a:solidFill>
                <a:srgbClr val="66FF66"/>
              </a:solidFill>
              <a:latin typeface="Impact" panose="020B0806030902050204" pitchFamily="34" charset="0"/>
            </a:endParaRPr>
          </a:p>
          <a:p>
            <a:pPr algn="ctr" eaLnBrk="1" hangingPunct="1">
              <a:spcBef>
                <a:spcPct val="50000"/>
              </a:spcBef>
              <a:defRPr/>
            </a:pPr>
            <a:r>
              <a:rPr lang="en-US" altLang="en-US" sz="4400" dirty="0">
                <a:latin typeface="Impact" panose="020B0806030902050204" pitchFamily="34" charset="0"/>
              </a:rPr>
              <a:t>COLLATION </a:t>
            </a:r>
            <a:r>
              <a:rPr lang="en-US" altLang="en-US" sz="4400" dirty="0">
                <a:solidFill>
                  <a:srgbClr val="61B6FF"/>
                </a:solidFill>
                <a:latin typeface="Impact" panose="020B0806030902050204" pitchFamily="34" charset="0"/>
              </a:rPr>
              <a:t>SAINE</a:t>
            </a:r>
            <a:r>
              <a:rPr lang="en-US" altLang="en-US" sz="4400" dirty="0">
                <a:latin typeface="Impact" panose="020B0806030902050204" pitchFamily="34" charset="0"/>
              </a:rPr>
              <a:t>?</a:t>
            </a:r>
            <a:endParaRPr lang="en-US" altLang="en-US" sz="4400" dirty="0">
              <a:solidFill>
                <a:srgbClr val="66FF66"/>
              </a:solidFill>
              <a:latin typeface="Impact" panose="020B0806030902050204" pitchFamily="34" charset="0"/>
            </a:endParaRPr>
          </a:p>
        </p:txBody>
      </p:sp>
      <p:pic>
        <p:nvPicPr>
          <p:cNvPr id="18440" name="Picture 8" descr="j0271142[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330325" y="5105400"/>
            <a:ext cx="1069975"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41" name="j038182.wav">
            <a:hlinkClick r:id="" action="ppaction://media"/>
          </p:cNvPr>
          <p:cNvPicPr>
            <a:picLocks noRot="1" noChangeAspect="1" noChangeArrowheads="1"/>
          </p:cNvPicPr>
          <p:nvPr>
            <a:audioFile r:link="rId2"/>
            <p:extLst>
              <p:ext uri="{DAA4B4D4-6D71-4841-9C94-3DE7FCFB9230}">
                <p14:media xmlns:p14="http://schemas.microsoft.com/office/powerpoint/2010/main" r:embed="rId1"/>
              </p:ext>
            </p:extLst>
          </p:nvPr>
        </p:nvPicPr>
        <p:blipFill>
          <a:blip r:embed="rId7">
            <a:extLst>
              <a:ext uri="{28A0092B-C50C-407E-A947-70E740481C1C}">
                <a14:useLocalDpi xmlns:a14="http://schemas.microsoft.com/office/drawing/2010/main" val="0"/>
              </a:ext>
            </a:extLst>
          </a:blip>
          <a:srcRect/>
          <a:stretch>
            <a:fillRect/>
          </a:stretch>
        </p:blipFill>
        <p:spPr bwMode="auto">
          <a:xfrm>
            <a:off x="8610600" y="64008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7" name="Picture 1"/>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4400550" y="1687513"/>
            <a:ext cx="3800475" cy="140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8" name="Picture 2"/>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4189413" y="3514725"/>
            <a:ext cx="4011612" cy="181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1627" fill="hold"/>
                                        <p:tgtEl>
                                          <p:spTgt spid="18441"/>
                                        </p:tgtEl>
                                      </p:cBhvr>
                                    </p:cmd>
                                  </p:childTnLst>
                                </p:cTn>
                              </p:par>
                              <p:par>
                                <p:cTn id="7" presetID="31" presetClass="entr" presetSubtype="0" fill="hold" nodeType="withEffect">
                                  <p:stCondLst>
                                    <p:cond delay="0"/>
                                  </p:stCondLst>
                                  <p:iterate type="lt">
                                    <p:tmPct val="5000"/>
                                  </p:iterate>
                                  <p:childTnLst>
                                    <p:set>
                                      <p:cBhvr>
                                        <p:cTn id="8" dur="1" fill="hold">
                                          <p:stCondLst>
                                            <p:cond delay="0"/>
                                          </p:stCondLst>
                                        </p:cTn>
                                        <p:tgtEl>
                                          <p:spTgt spid="18440"/>
                                        </p:tgtEl>
                                        <p:attrNameLst>
                                          <p:attrName>style.visibility</p:attrName>
                                        </p:attrNameLst>
                                      </p:cBhvr>
                                      <p:to>
                                        <p:strVal val="visible"/>
                                      </p:to>
                                    </p:set>
                                    <p:anim calcmode="lin" valueType="num">
                                      <p:cBhvr>
                                        <p:cTn id="9" dur="1000" fill="hold"/>
                                        <p:tgtEl>
                                          <p:spTgt spid="18440"/>
                                        </p:tgtEl>
                                        <p:attrNameLst>
                                          <p:attrName>ppt_w</p:attrName>
                                        </p:attrNameLst>
                                      </p:cBhvr>
                                      <p:tavLst>
                                        <p:tav tm="0">
                                          <p:val>
                                            <p:fltVal val="0"/>
                                          </p:val>
                                        </p:tav>
                                        <p:tav tm="100000">
                                          <p:val>
                                            <p:strVal val="#ppt_w"/>
                                          </p:val>
                                        </p:tav>
                                      </p:tavLst>
                                    </p:anim>
                                    <p:anim calcmode="lin" valueType="num">
                                      <p:cBhvr>
                                        <p:cTn id="10" dur="1000" fill="hold"/>
                                        <p:tgtEl>
                                          <p:spTgt spid="18440"/>
                                        </p:tgtEl>
                                        <p:attrNameLst>
                                          <p:attrName>ppt_h</p:attrName>
                                        </p:attrNameLst>
                                      </p:cBhvr>
                                      <p:tavLst>
                                        <p:tav tm="0">
                                          <p:val>
                                            <p:fltVal val="0"/>
                                          </p:val>
                                        </p:tav>
                                        <p:tav tm="100000">
                                          <p:val>
                                            <p:strVal val="#ppt_h"/>
                                          </p:val>
                                        </p:tav>
                                      </p:tavLst>
                                    </p:anim>
                                    <p:anim calcmode="lin" valueType="num">
                                      <p:cBhvr>
                                        <p:cTn id="11" dur="1000" fill="hold"/>
                                        <p:tgtEl>
                                          <p:spTgt spid="18440"/>
                                        </p:tgtEl>
                                        <p:attrNameLst>
                                          <p:attrName>style.rotation</p:attrName>
                                        </p:attrNameLst>
                                      </p:cBhvr>
                                      <p:tavLst>
                                        <p:tav tm="0">
                                          <p:val>
                                            <p:fltVal val="90"/>
                                          </p:val>
                                        </p:tav>
                                        <p:tav tm="100000">
                                          <p:val>
                                            <p:fltVal val="0"/>
                                          </p:val>
                                        </p:tav>
                                      </p:tavLst>
                                    </p:anim>
                                    <p:animEffect transition="in" filter="fade">
                                      <p:cBhvr>
                                        <p:cTn id="12" dur="1000"/>
                                        <p:tgtEl>
                                          <p:spTgt spid="18440"/>
                                        </p:tgtEl>
                                      </p:cBhvr>
                                    </p:animEffect>
                                  </p:childTnLst>
                                </p:cTn>
                              </p:par>
                              <p:par>
                                <p:cTn id="13" presetID="23" presetClass="entr" presetSubtype="16" fill="hold" grpId="0" nodeType="withEffect">
                                  <p:stCondLst>
                                    <p:cond delay="0"/>
                                  </p:stCondLst>
                                  <p:childTnLst>
                                    <p:set>
                                      <p:cBhvr>
                                        <p:cTn id="14" dur="1" fill="hold">
                                          <p:stCondLst>
                                            <p:cond delay="0"/>
                                          </p:stCondLst>
                                        </p:cTn>
                                        <p:tgtEl>
                                          <p:spTgt spid="18439"/>
                                        </p:tgtEl>
                                        <p:attrNameLst>
                                          <p:attrName>style.visibility</p:attrName>
                                        </p:attrNameLst>
                                      </p:cBhvr>
                                      <p:to>
                                        <p:strVal val="visible"/>
                                      </p:to>
                                    </p:set>
                                    <p:anim calcmode="lin" valueType="num">
                                      <p:cBhvr>
                                        <p:cTn id="15" dur="500" fill="hold"/>
                                        <p:tgtEl>
                                          <p:spTgt spid="18439"/>
                                        </p:tgtEl>
                                        <p:attrNameLst>
                                          <p:attrName>ppt_w</p:attrName>
                                        </p:attrNameLst>
                                      </p:cBhvr>
                                      <p:tavLst>
                                        <p:tav tm="0">
                                          <p:val>
                                            <p:fltVal val="0"/>
                                          </p:val>
                                        </p:tav>
                                        <p:tav tm="100000">
                                          <p:val>
                                            <p:strVal val="#ppt_w"/>
                                          </p:val>
                                        </p:tav>
                                      </p:tavLst>
                                    </p:anim>
                                    <p:anim calcmode="lin" valueType="num">
                                      <p:cBhvr>
                                        <p:cTn id="16" dur="500" fill="hold"/>
                                        <p:tgtEl>
                                          <p:spTgt spid="18439"/>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p:cTn id="17" fill="hold" display="0">
                  <p:stCondLst>
                    <p:cond delay="indefinite"/>
                  </p:stCondLst>
                  <p:endCondLst>
                    <p:cond evt="onNext" delay="0">
                      <p:tgtEl>
                        <p:sldTgt/>
                      </p:tgtEl>
                    </p:cond>
                    <p:cond evt="onPrev" delay="0">
                      <p:tgtEl>
                        <p:sldTgt/>
                      </p:tgtEl>
                    </p:cond>
                    <p:cond evt="onStopAudio" delay="0">
                      <p:tgtEl>
                        <p:sldTgt/>
                      </p:tgtEl>
                    </p:cond>
                  </p:endCondLst>
                </p:cTn>
                <p:tgtEl>
                  <p:spTgt spid="18441"/>
                </p:tgtEl>
              </p:cMediaNode>
            </p:audio>
          </p:childTnLst>
        </p:cTn>
      </p:par>
    </p:tnLst>
    <p:bldLst>
      <p:bldP spid="18439"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3" descr="hm00180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0" y="0"/>
            <a:ext cx="9144000" cy="1201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67"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667000" y="1676400"/>
            <a:ext cx="652462" cy="53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68" name="Picture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284788" y="3562350"/>
            <a:ext cx="936625" cy="703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69" name="Picture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001000" y="1828800"/>
            <a:ext cx="812800" cy="592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70" name="Text Box 9"/>
          <p:cNvSpPr txBox="1">
            <a:spLocks noChangeArrowheads="1"/>
          </p:cNvSpPr>
          <p:nvPr/>
        </p:nvSpPr>
        <p:spPr bwMode="auto">
          <a:xfrm>
            <a:off x="533400" y="1600200"/>
            <a:ext cx="23622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tx2"/>
              </a:buClr>
              <a:buSzPct val="95000"/>
              <a:buFont typeface="Wingdings" panose="05000000000000000000" pitchFamily="2" charset="2"/>
              <a:buChar char=""/>
              <a:defRPr sz="30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600">
                <a:solidFill>
                  <a:schemeClr val="tx1"/>
                </a:solidFill>
                <a:latin typeface="Corbel" panose="020B0503020204020204" pitchFamily="34" charset="0"/>
              </a:defRPr>
            </a:lvl2pPr>
            <a:lvl3pPr marL="1143000" indent="-228600">
              <a:spcBef>
                <a:spcPct val="20000"/>
              </a:spcBef>
              <a:buClr>
                <a:schemeClr val="accent2"/>
              </a:buClr>
              <a:buFont typeface="Wingdings 2" panose="05020102010507070707" pitchFamily="18" charset="2"/>
              <a:buChar char=""/>
              <a:defRPr sz="2400">
                <a:solidFill>
                  <a:schemeClr val="tx1"/>
                </a:solidFill>
                <a:latin typeface="Corbel" panose="020B0503020204020204" pitchFamily="34" charset="0"/>
              </a:defRPr>
            </a:lvl3pPr>
            <a:lvl4pPr marL="1600200" indent="-228600">
              <a:spcBef>
                <a:spcPct val="20000"/>
              </a:spcBef>
              <a:buClr>
                <a:srgbClr val="FEB80A"/>
              </a:buClr>
              <a:buFont typeface="Wingdings 3" panose="05040102010807070707" pitchFamily="18" charset="2"/>
              <a:buChar char=""/>
              <a:defRPr sz="2200">
                <a:solidFill>
                  <a:schemeClr val="tx1"/>
                </a:solidFill>
                <a:latin typeface="Corbel" panose="020B0503020204020204" pitchFamily="34" charset="0"/>
              </a:defRPr>
            </a:lvl4pPr>
            <a:lvl5pPr marL="2057400" indent="-228600">
              <a:spcBef>
                <a:spcPct val="20000"/>
              </a:spcBef>
              <a:buClr>
                <a:srgbClr val="FEB80A"/>
              </a:buClr>
              <a:buFont typeface="Wingdings 2" panose="050201020105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9pPr>
          </a:lstStyle>
          <a:p>
            <a:pPr eaLnBrk="1" hangingPunct="1">
              <a:spcBef>
                <a:spcPct val="50000"/>
              </a:spcBef>
              <a:buClrTx/>
              <a:buSzTx/>
              <a:buFontTx/>
              <a:buNone/>
            </a:pPr>
            <a:r>
              <a:rPr lang="en-US" altLang="en-US" sz="3600" dirty="0">
                <a:latin typeface="Impact" panose="020B0806030902050204" pitchFamily="34" charset="0"/>
              </a:rPr>
              <a:t>Des fruits</a:t>
            </a:r>
          </a:p>
        </p:txBody>
      </p:sp>
      <p:sp>
        <p:nvSpPr>
          <p:cNvPr id="36871" name="Text Box 10"/>
          <p:cNvSpPr txBox="1">
            <a:spLocks noChangeArrowheads="1"/>
          </p:cNvSpPr>
          <p:nvPr/>
        </p:nvSpPr>
        <p:spPr bwMode="auto">
          <a:xfrm>
            <a:off x="2705100" y="3886200"/>
            <a:ext cx="28575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t">
            <a:spAutoFit/>
          </a:bodyPr>
          <a:lstStyle>
            <a:lvl1pPr>
              <a:spcBef>
                <a:spcPts val="700"/>
              </a:spcBef>
              <a:buClr>
                <a:schemeClr val="tx2"/>
              </a:buClr>
              <a:buSzPct val="95000"/>
              <a:buFont typeface="Wingdings" panose="05000000000000000000" pitchFamily="2" charset="2"/>
              <a:buChar char=""/>
              <a:defRPr sz="30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600">
                <a:solidFill>
                  <a:schemeClr val="tx1"/>
                </a:solidFill>
                <a:latin typeface="Corbel" panose="020B0503020204020204" pitchFamily="34" charset="0"/>
              </a:defRPr>
            </a:lvl2pPr>
            <a:lvl3pPr marL="1143000" indent="-228600">
              <a:spcBef>
                <a:spcPct val="20000"/>
              </a:spcBef>
              <a:buClr>
                <a:schemeClr val="accent2"/>
              </a:buClr>
              <a:buFont typeface="Wingdings 2" panose="05020102010507070707" pitchFamily="18" charset="2"/>
              <a:buChar char=""/>
              <a:defRPr sz="2400">
                <a:solidFill>
                  <a:schemeClr val="tx1"/>
                </a:solidFill>
                <a:latin typeface="Corbel" panose="020B0503020204020204" pitchFamily="34" charset="0"/>
              </a:defRPr>
            </a:lvl3pPr>
            <a:lvl4pPr marL="1600200" indent="-228600">
              <a:spcBef>
                <a:spcPct val="20000"/>
              </a:spcBef>
              <a:buClr>
                <a:srgbClr val="FEB80A"/>
              </a:buClr>
              <a:buFont typeface="Wingdings 3" panose="05040102010807070707" pitchFamily="18" charset="2"/>
              <a:buChar char=""/>
              <a:defRPr sz="2200">
                <a:solidFill>
                  <a:schemeClr val="tx1"/>
                </a:solidFill>
                <a:latin typeface="Corbel" panose="020B0503020204020204" pitchFamily="34" charset="0"/>
              </a:defRPr>
            </a:lvl4pPr>
            <a:lvl5pPr marL="2057400" indent="-228600">
              <a:spcBef>
                <a:spcPct val="20000"/>
              </a:spcBef>
              <a:buClr>
                <a:srgbClr val="FEB80A"/>
              </a:buClr>
              <a:buFont typeface="Wingdings 2" panose="050201020105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9pPr>
          </a:lstStyle>
          <a:p>
            <a:pPr eaLnBrk="1" hangingPunct="1">
              <a:spcBef>
                <a:spcPct val="50000"/>
              </a:spcBef>
              <a:buClrTx/>
              <a:buSzTx/>
              <a:buFontTx/>
              <a:buNone/>
            </a:pPr>
            <a:r>
              <a:rPr lang="en-US" altLang="en-US" sz="3600" dirty="0">
                <a:solidFill>
                  <a:srgbClr val="66FF66"/>
                </a:solidFill>
                <a:latin typeface="Impact" panose="020B0806030902050204" pitchFamily="34" charset="0"/>
              </a:rPr>
              <a:t>Des l</a:t>
            </a:r>
            <a:r>
              <a:rPr lang="en-CA" altLang="en-US" sz="3600" dirty="0" err="1">
                <a:solidFill>
                  <a:srgbClr val="66FF66"/>
                </a:solidFill>
                <a:latin typeface="Impact" panose="020B0806030902050204" pitchFamily="34" charset="0"/>
              </a:rPr>
              <a:t>é</a:t>
            </a:r>
            <a:r>
              <a:rPr lang="en-US" altLang="en-US" sz="3600" dirty="0" err="1">
                <a:solidFill>
                  <a:srgbClr val="66FF66"/>
                </a:solidFill>
                <a:latin typeface="Impact" panose="020B0806030902050204" pitchFamily="34" charset="0"/>
              </a:rPr>
              <a:t>gumes</a:t>
            </a:r>
            <a:endParaRPr lang="en-US" altLang="en-US" sz="3600" dirty="0">
              <a:solidFill>
                <a:srgbClr val="66FF66"/>
              </a:solidFill>
              <a:latin typeface="Impact" panose="020B0806030902050204" pitchFamily="34" charset="0"/>
            </a:endParaRPr>
          </a:p>
        </p:txBody>
      </p:sp>
      <p:sp>
        <p:nvSpPr>
          <p:cNvPr id="36872" name="Text Box 11"/>
          <p:cNvSpPr txBox="1">
            <a:spLocks noChangeArrowheads="1"/>
          </p:cNvSpPr>
          <p:nvPr/>
        </p:nvSpPr>
        <p:spPr bwMode="auto">
          <a:xfrm>
            <a:off x="5562600" y="1752600"/>
            <a:ext cx="324640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t">
            <a:spAutoFit/>
          </a:bodyPr>
          <a:lstStyle>
            <a:lvl1pPr>
              <a:spcBef>
                <a:spcPts val="700"/>
              </a:spcBef>
              <a:buClr>
                <a:schemeClr val="tx2"/>
              </a:buClr>
              <a:buSzPct val="95000"/>
              <a:buFont typeface="Wingdings" panose="05000000000000000000" pitchFamily="2" charset="2"/>
              <a:buChar char=""/>
              <a:defRPr sz="30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600">
                <a:solidFill>
                  <a:schemeClr val="tx1"/>
                </a:solidFill>
                <a:latin typeface="Corbel" panose="020B0503020204020204" pitchFamily="34" charset="0"/>
              </a:defRPr>
            </a:lvl2pPr>
            <a:lvl3pPr marL="1143000" indent="-228600">
              <a:spcBef>
                <a:spcPct val="20000"/>
              </a:spcBef>
              <a:buClr>
                <a:schemeClr val="accent2"/>
              </a:buClr>
              <a:buFont typeface="Wingdings 2" panose="05020102010507070707" pitchFamily="18" charset="2"/>
              <a:buChar char=""/>
              <a:defRPr sz="2400">
                <a:solidFill>
                  <a:schemeClr val="tx1"/>
                </a:solidFill>
                <a:latin typeface="Corbel" panose="020B0503020204020204" pitchFamily="34" charset="0"/>
              </a:defRPr>
            </a:lvl3pPr>
            <a:lvl4pPr marL="1600200" indent="-228600">
              <a:spcBef>
                <a:spcPct val="20000"/>
              </a:spcBef>
              <a:buClr>
                <a:srgbClr val="FEB80A"/>
              </a:buClr>
              <a:buFont typeface="Wingdings 3" panose="05040102010807070707" pitchFamily="18" charset="2"/>
              <a:buChar char=""/>
              <a:defRPr sz="2200">
                <a:solidFill>
                  <a:schemeClr val="tx1"/>
                </a:solidFill>
                <a:latin typeface="Corbel" panose="020B0503020204020204" pitchFamily="34" charset="0"/>
              </a:defRPr>
            </a:lvl4pPr>
            <a:lvl5pPr marL="2057400" indent="-228600">
              <a:spcBef>
                <a:spcPct val="20000"/>
              </a:spcBef>
              <a:buClr>
                <a:srgbClr val="FEB80A"/>
              </a:buClr>
              <a:buFont typeface="Wingdings 2" panose="050201020105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9pPr>
          </a:lstStyle>
          <a:p>
            <a:pPr eaLnBrk="1" hangingPunct="1">
              <a:spcBef>
                <a:spcPct val="50000"/>
              </a:spcBef>
              <a:buClrTx/>
              <a:buSzTx/>
              <a:buFontTx/>
              <a:buNone/>
            </a:pPr>
            <a:r>
              <a:rPr lang="en-US" altLang="en-US" sz="3600" dirty="0">
                <a:solidFill>
                  <a:srgbClr val="FFFF00"/>
                </a:solidFill>
                <a:latin typeface="Impact" panose="020B0806030902050204" pitchFamily="34" charset="0"/>
              </a:rPr>
              <a:t>Du </a:t>
            </a:r>
            <a:r>
              <a:rPr lang="en-US" altLang="en-US" sz="3600" dirty="0" err="1">
                <a:solidFill>
                  <a:srgbClr val="FFFF00"/>
                </a:solidFill>
                <a:latin typeface="Impact" panose="020B0806030902050204" pitchFamily="34" charset="0"/>
              </a:rPr>
              <a:t>fromage</a:t>
            </a:r>
            <a:endParaRPr lang="en-US" altLang="en-US" sz="3600" dirty="0">
              <a:solidFill>
                <a:srgbClr val="FFFF00"/>
              </a:solidFill>
              <a:latin typeface="Impact" panose="020B0806030902050204" pitchFamily="34" charset="0"/>
            </a:endParaRPr>
          </a:p>
        </p:txBody>
      </p:sp>
      <p:pic>
        <p:nvPicPr>
          <p:cNvPr id="19468" name="SN00182.wav">
            <a:hlinkClick r:id="" action="ppaction://media"/>
          </p:cNvPr>
          <p:cNvPicPr>
            <a:picLocks noRot="1" noChangeAspect="1" noChangeArrowheads="1"/>
          </p:cNvPicPr>
          <p:nvPr>
            <a:audioFile r:link="rId2"/>
            <p:extLst>
              <p:ext uri="{DAA4B4D4-6D71-4841-9C94-3DE7FCFB9230}">
                <p14:media xmlns:p14="http://schemas.microsoft.com/office/powerpoint/2010/main" r:embed="rId1"/>
              </p:ext>
            </p:extLst>
          </p:nvPr>
        </p:nvPicPr>
        <p:blipFill>
          <a:blip r:embed="rId9">
            <a:extLst>
              <a:ext uri="{28A0092B-C50C-407E-A947-70E740481C1C}">
                <a14:useLocalDpi xmlns:a14="http://schemas.microsoft.com/office/drawing/2010/main" val="0"/>
              </a:ext>
            </a:extLst>
          </a:blip>
          <a:srcRect/>
          <a:stretch>
            <a:fillRect/>
          </a:stretch>
        </p:blipFill>
        <p:spPr bwMode="auto">
          <a:xfrm>
            <a:off x="8610600" y="64008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70" name="SN00183.wav">
            <a:hlinkClick r:id="" action="ppaction://media"/>
          </p:cNvPr>
          <p:cNvPicPr>
            <a:picLocks noRot="1" noChangeAspect="1" noChangeArrowheads="1"/>
          </p:cNvPicPr>
          <p:nvPr>
            <a:audioFile r:link="rId2"/>
            <p:extLst>
              <p:ext uri="{DAA4B4D4-6D71-4841-9C94-3DE7FCFB9230}">
                <p14:media xmlns:p14="http://schemas.microsoft.com/office/powerpoint/2010/main" r:embed="rId1"/>
              </p:ext>
            </p:extLst>
          </p:nvPr>
        </p:nvPicPr>
        <p:blipFill>
          <a:blip r:embed="rId9">
            <a:extLst>
              <a:ext uri="{28A0092B-C50C-407E-A947-70E740481C1C}">
                <a14:useLocalDpi xmlns:a14="http://schemas.microsoft.com/office/drawing/2010/main" val="0"/>
              </a:ext>
            </a:extLst>
          </a:blip>
          <a:srcRect/>
          <a:stretch>
            <a:fillRect/>
          </a:stretch>
        </p:blipFill>
        <p:spPr bwMode="auto">
          <a:xfrm>
            <a:off x="8153400" y="64008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75" name="Picture 9" descr="frog tongue.jpg"/>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rot="1424644">
            <a:off x="985838" y="5341938"/>
            <a:ext cx="954087"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76" name="Picture 1"/>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590550" y="2393950"/>
            <a:ext cx="2262188" cy="149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77" name="Picture 2"/>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3124200" y="4684713"/>
            <a:ext cx="2628900" cy="174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78" name="Picture 3"/>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6491288" y="2587625"/>
            <a:ext cx="2520950" cy="1677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2359" fill="hold"/>
                                        <p:tgtEl>
                                          <p:spTgt spid="19468"/>
                                        </p:tgtEl>
                                      </p:cBhvr>
                                    </p:cmd>
                                  </p:childTnLst>
                                </p:cTn>
                              </p:par>
                            </p:childTnLst>
                          </p:cTn>
                        </p:par>
                        <p:par>
                          <p:cTn id="7" fill="hold" nodeType="afterGroup">
                            <p:stCondLst>
                              <p:cond delay="2359"/>
                            </p:stCondLst>
                            <p:childTnLst>
                              <p:par>
                                <p:cTn id="8" presetID="1" presetClass="mediacall" presetSubtype="0" fill="hold" nodeType="afterEffect">
                                  <p:stCondLst>
                                    <p:cond delay="0"/>
                                  </p:stCondLst>
                                  <p:childTnLst>
                                    <p:cmd type="call" cmd="playFrom(0.0)">
                                      <p:cBhvr>
                                        <p:cTn id="9" dur="2359" fill="hold"/>
                                        <p:tgtEl>
                                          <p:spTgt spid="1947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10" fill="hold" display="0">
                  <p:stCondLst>
                    <p:cond delay="indefinite"/>
                  </p:stCondLst>
                  <p:endCondLst>
                    <p:cond evt="onNext" delay="0">
                      <p:tgtEl>
                        <p:sldTgt/>
                      </p:tgtEl>
                    </p:cond>
                    <p:cond evt="onPrev" delay="0">
                      <p:tgtEl>
                        <p:sldTgt/>
                      </p:tgtEl>
                    </p:cond>
                    <p:cond evt="onStopAudio" delay="0">
                      <p:tgtEl>
                        <p:sldTgt/>
                      </p:tgtEl>
                    </p:cond>
                  </p:endCondLst>
                </p:cTn>
                <p:tgtEl>
                  <p:spTgt spid="19468"/>
                </p:tgtEl>
              </p:cMediaNode>
            </p:audio>
            <p:audio>
              <p:cMediaNode>
                <p:cTn id="11" fill="hold" display="0">
                  <p:stCondLst>
                    <p:cond delay="indefinite"/>
                  </p:stCondLst>
                  <p:endCondLst>
                    <p:cond evt="onNext" delay="0">
                      <p:tgtEl>
                        <p:sldTgt/>
                      </p:tgtEl>
                    </p:cond>
                    <p:cond evt="onPrev" delay="0">
                      <p:tgtEl>
                        <p:sldTgt/>
                      </p:tgtEl>
                    </p:cond>
                    <p:cond evt="onStopAudio" delay="0">
                      <p:tgtEl>
                        <p:sldTgt/>
                      </p:tgtEl>
                    </p:cond>
                  </p:endCondLst>
                </p:cTn>
                <p:tgtEl>
                  <p:spTgt spid="19470"/>
                </p:tgtEl>
              </p:cMediaNode>
            </p:audi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3" descr="hm00180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0" y="0"/>
            <a:ext cx="9144000" cy="1201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1" name="AutoShape 6"/>
          <p:cNvSpPr>
            <a:spLocks noChangeArrowheads="1"/>
          </p:cNvSpPr>
          <p:nvPr/>
        </p:nvSpPr>
        <p:spPr bwMode="auto">
          <a:xfrm>
            <a:off x="5181600" y="1371600"/>
            <a:ext cx="3657600" cy="2514600"/>
          </a:xfrm>
          <a:prstGeom prst="wedgeRectCallout">
            <a:avLst>
              <a:gd name="adj1" fmla="val 30426"/>
              <a:gd name="adj2" fmla="val 96273"/>
            </a:avLst>
          </a:prstGeom>
          <a:solidFill>
            <a:schemeClr val="bg1"/>
          </a:solidFill>
          <a:ln w="9525">
            <a:solidFill>
              <a:srgbClr val="FF66CC"/>
            </a:solidFill>
            <a:miter lim="800000"/>
            <a:headEnd/>
            <a:tailEnd/>
          </a:ln>
        </p:spPr>
        <p:txBody>
          <a:bodyPr/>
          <a:lstStyle>
            <a:lvl1pPr>
              <a:spcBef>
                <a:spcPts val="700"/>
              </a:spcBef>
              <a:buClr>
                <a:schemeClr val="tx2"/>
              </a:buClr>
              <a:buSzPct val="95000"/>
              <a:buFont typeface="Wingdings" panose="05000000000000000000" pitchFamily="2" charset="2"/>
              <a:buChar char=""/>
              <a:defRPr sz="30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600">
                <a:solidFill>
                  <a:schemeClr val="tx1"/>
                </a:solidFill>
                <a:latin typeface="Corbel" panose="020B0503020204020204" pitchFamily="34" charset="0"/>
              </a:defRPr>
            </a:lvl2pPr>
            <a:lvl3pPr marL="1143000" indent="-228600">
              <a:spcBef>
                <a:spcPct val="20000"/>
              </a:spcBef>
              <a:buClr>
                <a:schemeClr val="accent2"/>
              </a:buClr>
              <a:buFont typeface="Wingdings 2" panose="05020102010507070707" pitchFamily="18" charset="2"/>
              <a:buChar char=""/>
              <a:defRPr sz="2400">
                <a:solidFill>
                  <a:schemeClr val="tx1"/>
                </a:solidFill>
                <a:latin typeface="Corbel" panose="020B0503020204020204" pitchFamily="34" charset="0"/>
              </a:defRPr>
            </a:lvl3pPr>
            <a:lvl4pPr marL="1600200" indent="-228600">
              <a:spcBef>
                <a:spcPct val="20000"/>
              </a:spcBef>
              <a:buClr>
                <a:srgbClr val="FEB80A"/>
              </a:buClr>
              <a:buFont typeface="Wingdings 3" panose="05040102010807070707" pitchFamily="18" charset="2"/>
              <a:buChar char=""/>
              <a:defRPr sz="2200">
                <a:solidFill>
                  <a:schemeClr val="tx1"/>
                </a:solidFill>
                <a:latin typeface="Corbel" panose="020B0503020204020204" pitchFamily="34" charset="0"/>
              </a:defRPr>
            </a:lvl4pPr>
            <a:lvl5pPr marL="2057400" indent="-228600">
              <a:spcBef>
                <a:spcPct val="20000"/>
              </a:spcBef>
              <a:buClr>
                <a:srgbClr val="FEB80A"/>
              </a:buClr>
              <a:buFont typeface="Wingdings 2" panose="050201020105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9pPr>
          </a:lstStyle>
          <a:p>
            <a:pPr algn="ctr" eaLnBrk="1" hangingPunct="1">
              <a:spcBef>
                <a:spcPct val="0"/>
              </a:spcBef>
              <a:buClrTx/>
              <a:buSzTx/>
              <a:buFontTx/>
              <a:buNone/>
            </a:pPr>
            <a:endParaRPr lang="en-CA" altLang="en-US" sz="1800">
              <a:latin typeface="Arial" panose="020B0604020202020204" pitchFamily="34" charset="0"/>
            </a:endParaRPr>
          </a:p>
        </p:txBody>
      </p:sp>
      <p:sp>
        <p:nvSpPr>
          <p:cNvPr id="20487" name="Text Box 7"/>
          <p:cNvSpPr txBox="1">
            <a:spLocks noChangeArrowheads="1"/>
          </p:cNvSpPr>
          <p:nvPr/>
        </p:nvSpPr>
        <p:spPr bwMode="auto">
          <a:xfrm>
            <a:off x="5334000" y="1447800"/>
            <a:ext cx="3429000"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spAutoFit/>
          </a:bodyPr>
          <a:lstStyle>
            <a:lvl1pPr>
              <a:spcBef>
                <a:spcPts val="700"/>
              </a:spcBef>
              <a:buClr>
                <a:schemeClr val="tx2"/>
              </a:buClr>
              <a:buSzPct val="95000"/>
              <a:buFont typeface="Wingdings" panose="05000000000000000000" pitchFamily="2" charset="2"/>
              <a:buChar char=""/>
              <a:defRPr sz="30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600">
                <a:solidFill>
                  <a:schemeClr val="tx1"/>
                </a:solidFill>
                <a:latin typeface="Corbel" panose="020B0503020204020204" pitchFamily="34" charset="0"/>
              </a:defRPr>
            </a:lvl2pPr>
            <a:lvl3pPr marL="1143000" indent="-228600">
              <a:spcBef>
                <a:spcPct val="20000"/>
              </a:spcBef>
              <a:buClr>
                <a:schemeClr val="accent2"/>
              </a:buClr>
              <a:buFont typeface="Wingdings 2" panose="05020102010507070707" pitchFamily="18" charset="2"/>
              <a:buChar char=""/>
              <a:defRPr sz="2400">
                <a:solidFill>
                  <a:schemeClr val="tx1"/>
                </a:solidFill>
                <a:latin typeface="Corbel" panose="020B0503020204020204" pitchFamily="34" charset="0"/>
              </a:defRPr>
            </a:lvl3pPr>
            <a:lvl4pPr marL="1600200" indent="-228600">
              <a:spcBef>
                <a:spcPct val="20000"/>
              </a:spcBef>
              <a:buClr>
                <a:srgbClr val="FEB80A"/>
              </a:buClr>
              <a:buFont typeface="Wingdings 3" panose="05040102010807070707" pitchFamily="18" charset="2"/>
              <a:buChar char=""/>
              <a:defRPr sz="2200">
                <a:solidFill>
                  <a:schemeClr val="tx1"/>
                </a:solidFill>
                <a:latin typeface="Corbel" panose="020B0503020204020204" pitchFamily="34" charset="0"/>
              </a:defRPr>
            </a:lvl4pPr>
            <a:lvl5pPr marL="2057400" indent="-228600">
              <a:spcBef>
                <a:spcPct val="20000"/>
              </a:spcBef>
              <a:buClr>
                <a:srgbClr val="FEB80A"/>
              </a:buClr>
              <a:buFont typeface="Wingdings 2" panose="050201020105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9pPr>
          </a:lstStyle>
          <a:p>
            <a:pPr algn="ctr" eaLnBrk="1" hangingPunct="1">
              <a:spcBef>
                <a:spcPct val="50000"/>
              </a:spcBef>
              <a:buClrTx/>
              <a:buSzTx/>
              <a:buFontTx/>
              <a:buNone/>
            </a:pPr>
            <a:r>
              <a:rPr lang="en-US" altLang="en-US" sz="3600" dirty="0">
                <a:solidFill>
                  <a:srgbClr val="FFFF00"/>
                </a:solidFill>
                <a:latin typeface="Impact" panose="020B0806030902050204" pitchFamily="34" charset="0"/>
              </a:rPr>
              <a:t>Comment </a:t>
            </a:r>
            <a:r>
              <a:rPr lang="en-US" altLang="en-US" sz="3600" dirty="0" err="1">
                <a:solidFill>
                  <a:srgbClr val="FFFF00"/>
                </a:solidFill>
                <a:latin typeface="Impact" panose="020B0806030902050204" pitchFamily="34" charset="0"/>
              </a:rPr>
              <a:t>gardons</a:t>
            </a:r>
            <a:r>
              <a:rPr lang="en-US" altLang="en-US" sz="3600" dirty="0">
                <a:solidFill>
                  <a:srgbClr val="FFFF00"/>
                </a:solidFill>
                <a:latin typeface="Impact" panose="020B0806030902050204" pitchFamily="34" charset="0"/>
              </a:rPr>
              <a:t> nos dents en</a:t>
            </a:r>
            <a:br>
              <a:rPr lang="en-US" altLang="en-US" sz="3600" dirty="0">
                <a:solidFill>
                  <a:srgbClr val="FFFF00"/>
                </a:solidFill>
                <a:latin typeface="Impact" panose="020B0806030902050204" pitchFamily="34" charset="0"/>
              </a:rPr>
            </a:br>
            <a:r>
              <a:rPr lang="en-US" altLang="en-US" sz="3600" dirty="0">
                <a:solidFill>
                  <a:srgbClr val="FFFF00"/>
                </a:solidFill>
                <a:latin typeface="Impact" panose="020B0806030902050204" pitchFamily="34" charset="0"/>
              </a:rPr>
              <a:t>bonne </a:t>
            </a:r>
            <a:r>
              <a:rPr lang="en-US" altLang="en-US" sz="3600" dirty="0" err="1">
                <a:solidFill>
                  <a:srgbClr val="FFFF00"/>
                </a:solidFill>
                <a:latin typeface="Impact" panose="020B0806030902050204" pitchFamily="34" charset="0"/>
              </a:rPr>
              <a:t>sant</a:t>
            </a:r>
            <a:r>
              <a:rPr lang="en-CA" altLang="en-US" sz="3600" dirty="0" err="1">
                <a:solidFill>
                  <a:srgbClr val="FFFF00"/>
                </a:solidFill>
                <a:latin typeface="Impact" panose="020B0806030902050204" pitchFamily="34" charset="0"/>
              </a:rPr>
              <a:t>é</a:t>
            </a:r>
            <a:r>
              <a:rPr lang="en-US" altLang="en-US" sz="3600" dirty="0">
                <a:solidFill>
                  <a:srgbClr val="FFFF00"/>
                </a:solidFill>
                <a:latin typeface="Impact" panose="020B0806030902050204" pitchFamily="34" charset="0"/>
              </a:rPr>
              <a:t>?</a:t>
            </a:r>
          </a:p>
        </p:txBody>
      </p:sp>
      <p:pic>
        <p:nvPicPr>
          <p:cNvPr id="20490" name="MSj0182.wav">
            <a:hlinkClick r:id="" action="ppaction://media"/>
          </p:cNvPr>
          <p:cNvPicPr>
            <a:picLocks noRot="1" noChangeAspect="1" noChangeArrowheads="1"/>
          </p:cNvPicPr>
          <p:nvPr>
            <a:audioFile r:link="rId2"/>
            <p:extLst>
              <p:ext uri="{DAA4B4D4-6D71-4841-9C94-3DE7FCFB9230}">
                <p14:media xmlns:p14="http://schemas.microsoft.com/office/powerpoint/2010/main" r:embed="rId1"/>
              </p:ext>
            </p:extLst>
          </p:nvPr>
        </p:nvPicPr>
        <p:blipFill>
          <a:blip r:embed="rId6">
            <a:extLst>
              <a:ext uri="{28A0092B-C50C-407E-A947-70E740481C1C}">
                <a14:useLocalDpi xmlns:a14="http://schemas.microsoft.com/office/drawing/2010/main" val="0"/>
              </a:ext>
            </a:extLst>
          </a:blip>
          <a:srcRect/>
          <a:stretch>
            <a:fillRect/>
          </a:stretch>
        </p:blipFill>
        <p:spPr bwMode="auto">
          <a:xfrm>
            <a:off x="8382000" y="6477000"/>
            <a:ext cx="244475"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91" name="MSj0183.wav">
            <a:hlinkClick r:id="" action="ppaction://media"/>
          </p:cNvPr>
          <p:cNvPicPr>
            <a:picLocks noRot="1" noChangeAspect="1" noChangeArrowheads="1"/>
          </p:cNvPicPr>
          <p:nvPr>
            <a:audioFile r:link="rId2"/>
            <p:extLst>
              <p:ext uri="{DAA4B4D4-6D71-4841-9C94-3DE7FCFB9230}">
                <p14:media xmlns:p14="http://schemas.microsoft.com/office/powerpoint/2010/main" r:embed="rId1"/>
              </p:ext>
            </p:extLst>
          </p:nvPr>
        </p:nvPicPr>
        <p:blipFill>
          <a:blip r:embed="rId6">
            <a:extLst>
              <a:ext uri="{28A0092B-C50C-407E-A947-70E740481C1C}">
                <a14:useLocalDpi xmlns:a14="http://schemas.microsoft.com/office/drawing/2010/main" val="0"/>
              </a:ext>
            </a:extLst>
          </a:blip>
          <a:srcRect/>
          <a:stretch>
            <a:fillRect/>
          </a:stretch>
        </p:blipFill>
        <p:spPr bwMode="auto">
          <a:xfrm>
            <a:off x="8077200" y="6477000"/>
            <a:ext cx="122238"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5" name="Picture 13" descr="toorh bik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391400" y="5105400"/>
            <a:ext cx="1181100" cy="1209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6" name="Picture 14" descr="wink"/>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219200" y="5486400"/>
            <a:ext cx="2076450"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7" name="Picture 1"/>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1066800" y="1601788"/>
            <a:ext cx="320040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8" name="Picture 2"/>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rot="1150826">
            <a:off x="4572000" y="4373563"/>
            <a:ext cx="2362200" cy="1933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3253" fill="hold"/>
                                        <p:tgtEl>
                                          <p:spTgt spid="20490"/>
                                        </p:tgtEl>
                                      </p:cBhvr>
                                    </p:cmd>
                                  </p:childTnLst>
                                </p:cTn>
                              </p:par>
                            </p:childTnLst>
                          </p:cTn>
                        </p:par>
                        <p:par>
                          <p:cTn id="7" fill="hold" nodeType="afterGroup">
                            <p:stCondLst>
                              <p:cond delay="3253"/>
                            </p:stCondLst>
                            <p:childTnLst>
                              <p:par>
                                <p:cTn id="8" presetID="1" presetClass="mediacall" presetSubtype="0" fill="hold" nodeType="afterEffect">
                                  <p:stCondLst>
                                    <p:cond delay="0"/>
                                  </p:stCondLst>
                                  <p:childTnLst>
                                    <p:cmd type="call" cmd="playFrom(0.0)">
                                      <p:cBhvr>
                                        <p:cTn id="9" dur="3253" fill="hold"/>
                                        <p:tgtEl>
                                          <p:spTgt spid="20491"/>
                                        </p:tgtEl>
                                      </p:cBhvr>
                                    </p:cmd>
                                  </p:childTnLst>
                                </p:cTn>
                              </p:par>
                            </p:childTnLst>
                          </p:cTn>
                        </p:par>
                        <p:par>
                          <p:cTn id="10" fill="hold" nodeType="afterGroup">
                            <p:stCondLst>
                              <p:cond delay="6506"/>
                            </p:stCondLst>
                            <p:childTnLst>
                              <p:par>
                                <p:cTn id="11" presetID="1" presetClass="entr" presetSubtype="0" fill="hold" grpId="0" nodeType="afterEffect">
                                  <p:stCondLst>
                                    <p:cond delay="0"/>
                                  </p:stCondLst>
                                  <p:childTnLst>
                                    <p:set>
                                      <p:cBhvr>
                                        <p:cTn id="12" dur="1" fill="hold">
                                          <p:stCondLst>
                                            <p:cond delay="499"/>
                                          </p:stCondLst>
                                        </p:cTn>
                                        <p:tgtEl>
                                          <p:spTgt spid="2048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p:cTn id="13" fill="hold" display="0">
                  <p:stCondLst>
                    <p:cond delay="indefinite"/>
                  </p:stCondLst>
                  <p:endCondLst>
                    <p:cond evt="onNext" delay="0">
                      <p:tgtEl>
                        <p:sldTgt/>
                      </p:tgtEl>
                    </p:cond>
                    <p:cond evt="onPrev" delay="0">
                      <p:tgtEl>
                        <p:sldTgt/>
                      </p:tgtEl>
                    </p:cond>
                    <p:cond evt="onStopAudio" delay="0">
                      <p:tgtEl>
                        <p:sldTgt/>
                      </p:tgtEl>
                    </p:cond>
                  </p:endCondLst>
                </p:cTn>
                <p:tgtEl>
                  <p:spTgt spid="20490"/>
                </p:tgtEl>
              </p:cMediaNode>
            </p:audio>
            <p:audio>
              <p:cMediaNode>
                <p:cTn id="14" fill="hold" display="0">
                  <p:stCondLst>
                    <p:cond delay="indefinite"/>
                  </p:stCondLst>
                  <p:endCondLst>
                    <p:cond evt="onNext" delay="0">
                      <p:tgtEl>
                        <p:sldTgt/>
                      </p:tgtEl>
                    </p:cond>
                    <p:cond evt="onPrev" delay="0">
                      <p:tgtEl>
                        <p:sldTgt/>
                      </p:tgtEl>
                    </p:cond>
                    <p:cond evt="onStopAudio" delay="0">
                      <p:tgtEl>
                        <p:sldTgt/>
                      </p:tgtEl>
                    </p:cond>
                  </p:endCondLst>
                </p:cTn>
                <p:tgtEl>
                  <p:spTgt spid="20491"/>
                </p:tgtEl>
              </p:cMediaNode>
            </p:audio>
          </p:childTnLst>
        </p:cTn>
      </p:par>
    </p:tnLst>
    <p:bldLst>
      <p:bldP spid="20487" grpId="0" autoUpdateAnimBg="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8" name="Rectangle 4"/>
          <p:cNvSpPr>
            <a:spLocks noGrp="1" noRot="1" noChangeArrowheads="1"/>
          </p:cNvSpPr>
          <p:nvPr>
            <p:ph type="title"/>
          </p:nvPr>
        </p:nvSpPr>
        <p:spPr>
          <a:xfrm>
            <a:off x="8305800" y="5791200"/>
            <a:ext cx="533400" cy="76200"/>
          </a:xfrm>
        </p:spPr>
        <p:txBody>
          <a:bodyPr/>
          <a:lstStyle/>
          <a:p>
            <a:pPr eaLnBrk="1" fontAlgn="auto" hangingPunct="1">
              <a:spcAft>
                <a:spcPts val="0"/>
              </a:spcAft>
              <a:defRPr/>
            </a:pPr>
            <a:r>
              <a:rPr lang="en-US" dirty="0">
                <a:solidFill>
                  <a:schemeClr val="tx2">
                    <a:satMod val="200000"/>
                  </a:schemeClr>
                </a:solidFill>
              </a:rPr>
              <a:t>.</a:t>
            </a:r>
          </a:p>
        </p:txBody>
      </p:sp>
      <p:pic>
        <p:nvPicPr>
          <p:cNvPr id="39939" name="Picture 5" descr="hm00180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0" y="0"/>
            <a:ext cx="9144000" cy="1201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40" name="Rectangle 7"/>
          <p:cNvSpPr>
            <a:spLocks noChangeArrowheads="1"/>
          </p:cNvSpPr>
          <p:nvPr/>
        </p:nvSpPr>
        <p:spPr bwMode="auto">
          <a:xfrm>
            <a:off x="3048000" y="5105400"/>
            <a:ext cx="3625850"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t">
            <a:spAutoFit/>
          </a:bodyPr>
          <a:lstStyle>
            <a:lvl1pPr>
              <a:spcBef>
                <a:spcPts val="700"/>
              </a:spcBef>
              <a:buClr>
                <a:schemeClr val="tx2"/>
              </a:buClr>
              <a:buSzPct val="95000"/>
              <a:buFont typeface="Wingdings" panose="05000000000000000000" pitchFamily="2" charset="2"/>
              <a:buChar char=""/>
              <a:defRPr sz="30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600">
                <a:solidFill>
                  <a:schemeClr val="tx1"/>
                </a:solidFill>
                <a:latin typeface="Corbel" panose="020B0503020204020204" pitchFamily="34" charset="0"/>
              </a:defRPr>
            </a:lvl2pPr>
            <a:lvl3pPr marL="1143000" indent="-228600">
              <a:spcBef>
                <a:spcPct val="20000"/>
              </a:spcBef>
              <a:buClr>
                <a:schemeClr val="accent2"/>
              </a:buClr>
              <a:buFont typeface="Wingdings 2" panose="05020102010507070707" pitchFamily="18" charset="2"/>
              <a:buChar char=""/>
              <a:defRPr sz="2400">
                <a:solidFill>
                  <a:schemeClr val="tx1"/>
                </a:solidFill>
                <a:latin typeface="Corbel" panose="020B0503020204020204" pitchFamily="34" charset="0"/>
              </a:defRPr>
            </a:lvl3pPr>
            <a:lvl4pPr marL="1600200" indent="-228600">
              <a:spcBef>
                <a:spcPct val="20000"/>
              </a:spcBef>
              <a:buClr>
                <a:srgbClr val="FEB80A"/>
              </a:buClr>
              <a:buFont typeface="Wingdings 3" panose="05040102010807070707" pitchFamily="18" charset="2"/>
              <a:buChar char=""/>
              <a:defRPr sz="2200">
                <a:solidFill>
                  <a:schemeClr val="tx1"/>
                </a:solidFill>
                <a:latin typeface="Corbel" panose="020B0503020204020204" pitchFamily="34" charset="0"/>
              </a:defRPr>
            </a:lvl4pPr>
            <a:lvl5pPr marL="2057400" indent="-228600">
              <a:spcBef>
                <a:spcPct val="20000"/>
              </a:spcBef>
              <a:buClr>
                <a:srgbClr val="FEB80A"/>
              </a:buClr>
              <a:buFont typeface="Wingdings 2" panose="050201020105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9pPr>
          </a:lstStyle>
          <a:p>
            <a:pPr algn="ctr" eaLnBrk="1" hangingPunct="1">
              <a:spcBef>
                <a:spcPct val="0"/>
              </a:spcBef>
              <a:buClrTx/>
              <a:buSzTx/>
              <a:buFontTx/>
              <a:buNone/>
            </a:pPr>
            <a:r>
              <a:rPr lang="en-US" altLang="en-US" sz="2800" dirty="0">
                <a:solidFill>
                  <a:srgbClr val="FFFFFF"/>
                </a:solidFill>
                <a:latin typeface="Cooper Black"/>
              </a:rPr>
              <a:t>Aller chez le </a:t>
            </a:r>
            <a:r>
              <a:rPr lang="en-US" altLang="en-US" sz="2800" dirty="0" err="1">
                <a:solidFill>
                  <a:srgbClr val="FFFFFF"/>
                </a:solidFill>
                <a:latin typeface="Cooper Black"/>
              </a:rPr>
              <a:t>dentiste</a:t>
            </a:r>
            <a:r>
              <a:rPr lang="en-US" altLang="en-US" sz="2800" dirty="0">
                <a:solidFill>
                  <a:srgbClr val="FFFFFF"/>
                </a:solidFill>
                <a:latin typeface="Cooper Black"/>
              </a:rPr>
              <a:t> a chaque </a:t>
            </a:r>
          </a:p>
          <a:p>
            <a:pPr algn="ctr" eaLnBrk="1" hangingPunct="1">
              <a:spcBef>
                <a:spcPct val="0"/>
              </a:spcBef>
              <a:buClrTx/>
              <a:buSzTx/>
              <a:buFontTx/>
              <a:buNone/>
            </a:pPr>
            <a:r>
              <a:rPr lang="en-US" altLang="en-US" sz="2800" dirty="0">
                <a:solidFill>
                  <a:srgbClr val="7FD13B"/>
                </a:solidFill>
                <a:latin typeface="Cooper Black"/>
              </a:rPr>
              <a:t>6</a:t>
            </a:r>
            <a:r>
              <a:rPr lang="en-US" altLang="en-US" sz="2800" dirty="0">
                <a:solidFill>
                  <a:srgbClr val="FFFFFF"/>
                </a:solidFill>
                <a:latin typeface="Cooper Black"/>
              </a:rPr>
              <a:t> mois</a:t>
            </a:r>
            <a:endParaRPr lang="en-US" altLang="en-US" sz="2800" dirty="0">
              <a:latin typeface="Cooper Black"/>
            </a:endParaRPr>
          </a:p>
        </p:txBody>
      </p:sp>
      <p:pic>
        <p:nvPicPr>
          <p:cNvPr id="39941" name="Picture 8" descr="hm00190_[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495800" y="2514600"/>
            <a:ext cx="904875" cy="958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42" name="Rectangle 9"/>
          <p:cNvSpPr>
            <a:spLocks noChangeArrowheads="1"/>
          </p:cNvSpPr>
          <p:nvPr/>
        </p:nvSpPr>
        <p:spPr bwMode="auto">
          <a:xfrm>
            <a:off x="2286000" y="3429000"/>
            <a:ext cx="609600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t">
            <a:spAutoFit/>
          </a:bodyPr>
          <a:lstStyle>
            <a:lvl1pPr>
              <a:spcBef>
                <a:spcPts val="700"/>
              </a:spcBef>
              <a:buClr>
                <a:schemeClr val="tx2"/>
              </a:buClr>
              <a:buSzPct val="95000"/>
              <a:buFont typeface="Wingdings" panose="05000000000000000000" pitchFamily="2" charset="2"/>
              <a:buChar char=""/>
              <a:defRPr sz="30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600">
                <a:solidFill>
                  <a:schemeClr val="tx1"/>
                </a:solidFill>
                <a:latin typeface="Corbel" panose="020B0503020204020204" pitchFamily="34" charset="0"/>
              </a:defRPr>
            </a:lvl2pPr>
            <a:lvl3pPr marL="1143000" indent="-228600">
              <a:spcBef>
                <a:spcPct val="20000"/>
              </a:spcBef>
              <a:buClr>
                <a:schemeClr val="accent2"/>
              </a:buClr>
              <a:buFont typeface="Wingdings 2" panose="05020102010507070707" pitchFamily="18" charset="2"/>
              <a:buChar char=""/>
              <a:defRPr sz="2400">
                <a:solidFill>
                  <a:schemeClr val="tx1"/>
                </a:solidFill>
                <a:latin typeface="Corbel" panose="020B0503020204020204" pitchFamily="34" charset="0"/>
              </a:defRPr>
            </a:lvl3pPr>
            <a:lvl4pPr marL="1600200" indent="-228600">
              <a:spcBef>
                <a:spcPct val="20000"/>
              </a:spcBef>
              <a:buClr>
                <a:srgbClr val="FEB80A"/>
              </a:buClr>
              <a:buFont typeface="Wingdings 3" panose="05040102010807070707" pitchFamily="18" charset="2"/>
              <a:buChar char=""/>
              <a:defRPr sz="2200">
                <a:solidFill>
                  <a:schemeClr val="tx1"/>
                </a:solidFill>
                <a:latin typeface="Corbel" panose="020B0503020204020204" pitchFamily="34" charset="0"/>
              </a:defRPr>
            </a:lvl4pPr>
            <a:lvl5pPr marL="2057400" indent="-228600">
              <a:spcBef>
                <a:spcPct val="20000"/>
              </a:spcBef>
              <a:buClr>
                <a:srgbClr val="FEB80A"/>
              </a:buClr>
              <a:buFont typeface="Wingdings 2" panose="050201020105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9pPr>
          </a:lstStyle>
          <a:p>
            <a:pPr algn="ctr" eaLnBrk="1" hangingPunct="1">
              <a:spcBef>
                <a:spcPct val="0"/>
              </a:spcBef>
              <a:buClrTx/>
              <a:buSzTx/>
              <a:buFontTx/>
              <a:buNone/>
            </a:pPr>
            <a:r>
              <a:rPr lang="en-US" altLang="en-US" sz="2800" dirty="0">
                <a:latin typeface="Cooper Black" panose="0208090404030B020404" pitchFamily="18" charset="0"/>
              </a:rPr>
              <a:t>Brosser </a:t>
            </a:r>
            <a:r>
              <a:rPr lang="en-US" altLang="en-US" sz="4000" dirty="0">
                <a:solidFill>
                  <a:srgbClr val="FF3399"/>
                </a:solidFill>
                <a:latin typeface="Cooper Black" panose="0208090404030B020404" pitchFamily="18" charset="0"/>
              </a:rPr>
              <a:t>2 fois par jour</a:t>
            </a:r>
            <a:r>
              <a:rPr lang="en-US" altLang="en-US" sz="2800" dirty="0">
                <a:solidFill>
                  <a:srgbClr val="FFFFFF"/>
                </a:solidFill>
                <a:latin typeface="Cooper Black" panose="0208090404030B020404" pitchFamily="18" charset="0"/>
              </a:rPr>
              <a:t> avec un dentifrice </a:t>
            </a:r>
            <a:r>
              <a:rPr lang="en-US" altLang="en-US" sz="2800" dirty="0" err="1">
                <a:solidFill>
                  <a:srgbClr val="FFFFFF"/>
                </a:solidFill>
                <a:latin typeface="Cooper Black" panose="0208090404030B020404" pitchFamily="18" charset="0"/>
              </a:rPr>
              <a:t>fluor</a:t>
            </a:r>
            <a:endParaRPr lang="en-US" altLang="en-US" sz="2800" dirty="0">
              <a:latin typeface="Cooper Black" panose="0208090404030B020404" pitchFamily="18" charset="0"/>
            </a:endParaRPr>
          </a:p>
        </p:txBody>
      </p:sp>
      <p:sp>
        <p:nvSpPr>
          <p:cNvPr id="39943" name="Rectangle 11"/>
          <p:cNvSpPr>
            <a:spLocks noChangeArrowheads="1"/>
          </p:cNvSpPr>
          <p:nvPr/>
        </p:nvSpPr>
        <p:spPr bwMode="auto">
          <a:xfrm>
            <a:off x="152400" y="1371600"/>
            <a:ext cx="946481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t">
            <a:spAutoFit/>
          </a:bodyPr>
          <a:lstStyle>
            <a:lvl1pPr>
              <a:spcBef>
                <a:spcPts val="700"/>
              </a:spcBef>
              <a:buClr>
                <a:schemeClr val="tx2"/>
              </a:buClr>
              <a:buSzPct val="95000"/>
              <a:buFont typeface="Wingdings" panose="05000000000000000000" pitchFamily="2" charset="2"/>
              <a:buChar char=""/>
              <a:defRPr sz="30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600">
                <a:solidFill>
                  <a:schemeClr val="tx1"/>
                </a:solidFill>
                <a:latin typeface="Corbel" panose="020B0503020204020204" pitchFamily="34" charset="0"/>
              </a:defRPr>
            </a:lvl2pPr>
            <a:lvl3pPr marL="1143000" indent="-228600">
              <a:spcBef>
                <a:spcPct val="20000"/>
              </a:spcBef>
              <a:buClr>
                <a:schemeClr val="accent2"/>
              </a:buClr>
              <a:buFont typeface="Wingdings 2" panose="05020102010507070707" pitchFamily="18" charset="2"/>
              <a:buChar char=""/>
              <a:defRPr sz="2400">
                <a:solidFill>
                  <a:schemeClr val="tx1"/>
                </a:solidFill>
                <a:latin typeface="Corbel" panose="020B0503020204020204" pitchFamily="34" charset="0"/>
              </a:defRPr>
            </a:lvl3pPr>
            <a:lvl4pPr marL="1600200" indent="-228600">
              <a:spcBef>
                <a:spcPct val="20000"/>
              </a:spcBef>
              <a:buClr>
                <a:srgbClr val="FEB80A"/>
              </a:buClr>
              <a:buFont typeface="Wingdings 3" panose="05040102010807070707" pitchFamily="18" charset="2"/>
              <a:buChar char=""/>
              <a:defRPr sz="2200">
                <a:solidFill>
                  <a:schemeClr val="tx1"/>
                </a:solidFill>
                <a:latin typeface="Corbel" panose="020B0503020204020204" pitchFamily="34" charset="0"/>
              </a:defRPr>
            </a:lvl4pPr>
            <a:lvl5pPr marL="2057400" indent="-228600">
              <a:spcBef>
                <a:spcPct val="20000"/>
              </a:spcBef>
              <a:buClr>
                <a:srgbClr val="FEB80A"/>
              </a:buClr>
              <a:buFont typeface="Wingdings 2" panose="050201020105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9pPr>
          </a:lstStyle>
          <a:p>
            <a:pPr algn="ctr" eaLnBrk="1" hangingPunct="1">
              <a:spcBef>
                <a:spcPct val="0"/>
              </a:spcBef>
              <a:buClrTx/>
              <a:buSzTx/>
              <a:buFontTx/>
              <a:buNone/>
            </a:pPr>
            <a:r>
              <a:rPr lang="en-US" altLang="en-US" sz="4000" dirty="0">
                <a:solidFill>
                  <a:srgbClr val="FFFFFF"/>
                </a:solidFill>
                <a:latin typeface="Cooper Black"/>
              </a:rPr>
              <a:t>Passer la soie dentaire </a:t>
            </a:r>
          </a:p>
          <a:p>
            <a:pPr algn="ctr" eaLnBrk="1" hangingPunct="1">
              <a:spcBef>
                <a:spcPct val="0"/>
              </a:spcBef>
              <a:buClrTx/>
              <a:buSzTx/>
              <a:buFontTx/>
              <a:buNone/>
            </a:pPr>
            <a:r>
              <a:rPr lang="en-US" altLang="en-US" sz="4000" dirty="0" err="1">
                <a:solidFill>
                  <a:srgbClr val="FFFFFF"/>
                </a:solidFill>
                <a:latin typeface="Cooper Black"/>
              </a:rPr>
              <a:t>chaque</a:t>
            </a:r>
            <a:r>
              <a:rPr lang="en-US" altLang="en-US" sz="4000" dirty="0">
                <a:solidFill>
                  <a:srgbClr val="FFFFFF"/>
                </a:solidFill>
                <a:latin typeface="Cooper Black"/>
              </a:rPr>
              <a:t> jour</a:t>
            </a:r>
            <a:endParaRPr lang="en-US" altLang="en-US" sz="4000" dirty="0">
              <a:latin typeface="Cooper Black"/>
            </a:endParaRPr>
          </a:p>
        </p:txBody>
      </p:sp>
      <p:pic>
        <p:nvPicPr>
          <p:cNvPr id="93197" name="MSj04310580000[1].wav">
            <a:hlinkClick r:id="" action="ppaction://media"/>
          </p:cNvPr>
          <p:cNvPicPr>
            <a:picLocks noRot="1" noChangeAspect="1" noChangeArrowheads="1"/>
          </p:cNvPicPr>
          <p:nvPr>
            <a:audioFile r:link="rId2"/>
            <p:extLst>
              <p:ext uri="{DAA4B4D4-6D71-4841-9C94-3DE7FCFB9230}">
                <p14:media xmlns:p14="http://schemas.microsoft.com/office/powerpoint/2010/main" r:link="rId1"/>
              </p:ext>
            </p:extLst>
          </p:nvPr>
        </p:nvPicPr>
        <p:blipFill>
          <a:blip r:embed="rId7">
            <a:extLst>
              <a:ext uri="{28A0092B-C50C-407E-A947-70E740481C1C}">
                <a14:useLocalDpi xmlns:a14="http://schemas.microsoft.com/office/drawing/2010/main" val="0"/>
              </a:ext>
            </a:extLst>
          </a:blip>
          <a:srcRect/>
          <a:stretch>
            <a:fillRect/>
          </a:stretch>
        </p:blipFill>
        <p:spPr bwMode="auto">
          <a:xfrm>
            <a:off x="8458200" y="62484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5" name="Picture 14" descr="Brushing 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010400" y="4724400"/>
            <a:ext cx="1524000" cy="173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6" name="Picture 14" descr="http://ts2.mm.bing.net/images/thumbnail.aspx?q=1595281966441&amp;id=c80131190368e14c2e1720fe57c6f7d1&amp;url=http%3a%2f%2fpleasantonautorepair.net%2fwp-content%2fuploads%2f2009%2f10%2fdental_floss-300x267.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62000" y="2032958"/>
            <a:ext cx="1524000" cy="1352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7" name="Picture 2"/>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666750" y="4349750"/>
            <a:ext cx="1790700" cy="219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8" name="Picture 3"/>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7524750" y="1924050"/>
            <a:ext cx="1219200" cy="2017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1" fill="hold"/>
                                        <p:tgtEl>
                                          <p:spTgt spid="9319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93197"/>
                </p:tgtEl>
              </p:cMediaNode>
            </p:audi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3" descr="hm00180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0" y="0"/>
            <a:ext cx="9144000" cy="1201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5" name="Text Box 6"/>
          <p:cNvSpPr txBox="1">
            <a:spLocks noChangeArrowheads="1"/>
          </p:cNvSpPr>
          <p:nvPr/>
        </p:nvSpPr>
        <p:spPr bwMode="auto">
          <a:xfrm>
            <a:off x="2505075" y="1638810"/>
            <a:ext cx="4624826"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t">
            <a:spAutoFit/>
          </a:bodyPr>
          <a:lstStyle>
            <a:lvl1pPr>
              <a:spcBef>
                <a:spcPts val="700"/>
              </a:spcBef>
              <a:buClr>
                <a:schemeClr val="tx2"/>
              </a:buClr>
              <a:buSzPct val="95000"/>
              <a:buFont typeface="Wingdings" panose="05000000000000000000" pitchFamily="2" charset="2"/>
              <a:buChar char=""/>
              <a:defRPr sz="30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600">
                <a:solidFill>
                  <a:schemeClr val="tx1"/>
                </a:solidFill>
                <a:latin typeface="Corbel" panose="020B0503020204020204" pitchFamily="34" charset="0"/>
              </a:defRPr>
            </a:lvl2pPr>
            <a:lvl3pPr marL="1143000" indent="-228600">
              <a:spcBef>
                <a:spcPct val="20000"/>
              </a:spcBef>
              <a:buClr>
                <a:schemeClr val="accent2"/>
              </a:buClr>
              <a:buFont typeface="Wingdings 2" panose="05020102010507070707" pitchFamily="18" charset="2"/>
              <a:buChar char=""/>
              <a:defRPr sz="2400">
                <a:solidFill>
                  <a:schemeClr val="tx1"/>
                </a:solidFill>
                <a:latin typeface="Corbel" panose="020B0503020204020204" pitchFamily="34" charset="0"/>
              </a:defRPr>
            </a:lvl3pPr>
            <a:lvl4pPr marL="1600200" indent="-228600">
              <a:spcBef>
                <a:spcPct val="20000"/>
              </a:spcBef>
              <a:buClr>
                <a:srgbClr val="FEB80A"/>
              </a:buClr>
              <a:buFont typeface="Wingdings 3" panose="05040102010807070707" pitchFamily="18" charset="2"/>
              <a:buChar char=""/>
              <a:defRPr sz="2200">
                <a:solidFill>
                  <a:schemeClr val="tx1"/>
                </a:solidFill>
                <a:latin typeface="Corbel" panose="020B0503020204020204" pitchFamily="34" charset="0"/>
              </a:defRPr>
            </a:lvl4pPr>
            <a:lvl5pPr marL="2057400" indent="-228600">
              <a:spcBef>
                <a:spcPct val="20000"/>
              </a:spcBef>
              <a:buClr>
                <a:srgbClr val="FEB80A"/>
              </a:buClr>
              <a:buFont typeface="Wingdings 2" panose="050201020105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9pPr>
          </a:lstStyle>
          <a:p>
            <a:pPr algn="ctr" eaLnBrk="1" hangingPunct="1">
              <a:spcBef>
                <a:spcPct val="50000"/>
              </a:spcBef>
              <a:buClrTx/>
              <a:buSzTx/>
              <a:buFontTx/>
              <a:buNone/>
            </a:pPr>
            <a:r>
              <a:rPr lang="en-US" altLang="en-US" sz="2800" dirty="0">
                <a:latin typeface="Impact" panose="020B0806030902050204" pitchFamily="34" charset="0"/>
              </a:rPr>
              <a:t>                Manger des aliments</a:t>
            </a:r>
            <a:r>
              <a:rPr lang="en-US" altLang="en-US" sz="2800" dirty="0">
                <a:solidFill>
                  <a:srgbClr val="5F7791"/>
                </a:solidFill>
                <a:latin typeface="Impact" panose="020B0806030902050204" pitchFamily="34" charset="0"/>
              </a:rPr>
              <a:t> </a:t>
            </a:r>
            <a:r>
              <a:rPr lang="en-US" altLang="en-US" sz="2800" dirty="0">
                <a:solidFill>
                  <a:srgbClr val="ED5703"/>
                </a:solidFill>
                <a:latin typeface="Impact" panose="020B0806030902050204" pitchFamily="34" charset="0"/>
              </a:rPr>
              <a:t>nutritifs</a:t>
            </a:r>
            <a:r>
              <a:rPr lang="en-US" altLang="en-US" sz="2800" dirty="0">
                <a:solidFill>
                  <a:srgbClr val="5F7791"/>
                </a:solidFill>
                <a:latin typeface="Impact" panose="020B0806030902050204" pitchFamily="34" charset="0"/>
              </a:rPr>
              <a:t> </a:t>
            </a:r>
            <a:endParaRPr lang="en-US" altLang="en-US" sz="2800" dirty="0">
              <a:solidFill>
                <a:srgbClr val="FFFFFF"/>
              </a:solidFill>
              <a:latin typeface="Impact"/>
            </a:endParaRPr>
          </a:p>
        </p:txBody>
      </p:sp>
      <p:sp>
        <p:nvSpPr>
          <p:cNvPr id="38916" name="Text Box 8"/>
          <p:cNvSpPr txBox="1">
            <a:spLocks noChangeArrowheads="1"/>
          </p:cNvSpPr>
          <p:nvPr/>
        </p:nvSpPr>
        <p:spPr bwMode="auto">
          <a:xfrm>
            <a:off x="2362200" y="3200400"/>
            <a:ext cx="62484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spAutoFit/>
          </a:bodyPr>
          <a:lstStyle>
            <a:lvl1pPr>
              <a:spcBef>
                <a:spcPts val="700"/>
              </a:spcBef>
              <a:buClr>
                <a:schemeClr val="tx2"/>
              </a:buClr>
              <a:buSzPct val="95000"/>
              <a:buFont typeface="Wingdings" panose="05000000000000000000" pitchFamily="2" charset="2"/>
              <a:buChar char=""/>
              <a:defRPr sz="30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600">
                <a:solidFill>
                  <a:schemeClr val="tx1"/>
                </a:solidFill>
                <a:latin typeface="Corbel" panose="020B0503020204020204" pitchFamily="34" charset="0"/>
              </a:defRPr>
            </a:lvl2pPr>
            <a:lvl3pPr marL="1143000" indent="-228600">
              <a:spcBef>
                <a:spcPct val="20000"/>
              </a:spcBef>
              <a:buClr>
                <a:schemeClr val="accent2"/>
              </a:buClr>
              <a:buFont typeface="Wingdings 2" panose="05020102010507070707" pitchFamily="18" charset="2"/>
              <a:buChar char=""/>
              <a:defRPr sz="2400">
                <a:solidFill>
                  <a:schemeClr val="tx1"/>
                </a:solidFill>
                <a:latin typeface="Corbel" panose="020B0503020204020204" pitchFamily="34" charset="0"/>
              </a:defRPr>
            </a:lvl3pPr>
            <a:lvl4pPr marL="1600200" indent="-228600">
              <a:spcBef>
                <a:spcPct val="20000"/>
              </a:spcBef>
              <a:buClr>
                <a:srgbClr val="FEB80A"/>
              </a:buClr>
              <a:buFont typeface="Wingdings 3" panose="05040102010807070707" pitchFamily="18" charset="2"/>
              <a:buChar char=""/>
              <a:defRPr sz="2200">
                <a:solidFill>
                  <a:schemeClr val="tx1"/>
                </a:solidFill>
                <a:latin typeface="Corbel" panose="020B0503020204020204" pitchFamily="34" charset="0"/>
              </a:defRPr>
            </a:lvl4pPr>
            <a:lvl5pPr marL="2057400" indent="-228600">
              <a:spcBef>
                <a:spcPct val="20000"/>
              </a:spcBef>
              <a:buClr>
                <a:srgbClr val="FEB80A"/>
              </a:buClr>
              <a:buFont typeface="Wingdings 2" panose="050201020105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9pPr>
          </a:lstStyle>
          <a:p>
            <a:pPr eaLnBrk="1" hangingPunct="1">
              <a:spcBef>
                <a:spcPct val="50000"/>
              </a:spcBef>
              <a:buClrTx/>
              <a:buSzTx/>
              <a:buFontTx/>
              <a:buNone/>
            </a:pPr>
            <a:r>
              <a:rPr lang="en-CA" altLang="en-US" sz="2800" dirty="0" err="1">
                <a:solidFill>
                  <a:srgbClr val="FFFFFF"/>
                </a:solidFill>
                <a:latin typeface="Impact"/>
              </a:rPr>
              <a:t>É</a:t>
            </a:r>
            <a:r>
              <a:rPr lang="en-US" altLang="en-US" sz="2800" dirty="0" err="1">
                <a:solidFill>
                  <a:srgbClr val="FFFFFF"/>
                </a:solidFill>
                <a:latin typeface="Impact"/>
              </a:rPr>
              <a:t>viter</a:t>
            </a:r>
            <a:r>
              <a:rPr lang="en-US" altLang="en-US" sz="2800" dirty="0">
                <a:solidFill>
                  <a:srgbClr val="FFFFFF"/>
                </a:solidFill>
                <a:latin typeface="Impact"/>
              </a:rPr>
              <a:t> les </a:t>
            </a:r>
            <a:r>
              <a:rPr lang="en-US" altLang="en-US" sz="2800" dirty="0" err="1">
                <a:solidFill>
                  <a:srgbClr val="FFFFFF"/>
                </a:solidFill>
                <a:latin typeface="Impact"/>
              </a:rPr>
              <a:t>friandises</a:t>
            </a:r>
            <a:r>
              <a:rPr lang="en-US" altLang="en-US" sz="2800" dirty="0">
                <a:solidFill>
                  <a:srgbClr val="FFFFFF"/>
                </a:solidFill>
                <a:latin typeface="Impact"/>
              </a:rPr>
              <a:t> </a:t>
            </a:r>
            <a:r>
              <a:rPr lang="en-US" altLang="en-US" sz="2800" dirty="0" err="1">
                <a:solidFill>
                  <a:srgbClr val="FFFFFF"/>
                </a:solidFill>
                <a:latin typeface="Impact"/>
              </a:rPr>
              <a:t>sucr</a:t>
            </a:r>
            <a:r>
              <a:rPr lang="en-CA" altLang="en-US" sz="2800" dirty="0" err="1">
                <a:solidFill>
                  <a:srgbClr val="FFFFFF"/>
                </a:solidFill>
                <a:latin typeface="Impact"/>
              </a:rPr>
              <a:t>é</a:t>
            </a:r>
            <a:r>
              <a:rPr lang="en-US" altLang="en-US" sz="2800" dirty="0" err="1">
                <a:solidFill>
                  <a:srgbClr val="FFFFFF"/>
                </a:solidFill>
                <a:latin typeface="Impact"/>
              </a:rPr>
              <a:t>es</a:t>
            </a:r>
            <a:endParaRPr lang="en-US" altLang="en-US" sz="2800" dirty="0">
              <a:solidFill>
                <a:srgbClr val="FFFFFF"/>
              </a:solidFill>
              <a:latin typeface="Impact"/>
            </a:endParaRPr>
          </a:p>
        </p:txBody>
      </p:sp>
      <p:pic>
        <p:nvPicPr>
          <p:cNvPr id="38917" name="Picture 11" descr="j0396722[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315200" y="4419600"/>
            <a:ext cx="1431925"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8" name="Text Box 12"/>
          <p:cNvSpPr txBox="1">
            <a:spLocks noChangeArrowheads="1"/>
          </p:cNvSpPr>
          <p:nvPr/>
        </p:nvSpPr>
        <p:spPr bwMode="auto">
          <a:xfrm>
            <a:off x="609600" y="4495800"/>
            <a:ext cx="670560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spAutoFit/>
          </a:bodyPr>
          <a:lstStyle>
            <a:lvl1pPr>
              <a:spcBef>
                <a:spcPts val="700"/>
              </a:spcBef>
              <a:buClr>
                <a:schemeClr val="tx2"/>
              </a:buClr>
              <a:buSzPct val="95000"/>
              <a:buFont typeface="Wingdings" panose="05000000000000000000" pitchFamily="2" charset="2"/>
              <a:buChar char=""/>
              <a:defRPr sz="30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600">
                <a:solidFill>
                  <a:schemeClr val="tx1"/>
                </a:solidFill>
                <a:latin typeface="Corbel" panose="020B0503020204020204" pitchFamily="34" charset="0"/>
              </a:defRPr>
            </a:lvl2pPr>
            <a:lvl3pPr marL="1143000" indent="-228600">
              <a:spcBef>
                <a:spcPct val="20000"/>
              </a:spcBef>
              <a:buClr>
                <a:schemeClr val="accent2"/>
              </a:buClr>
              <a:buFont typeface="Wingdings 2" panose="05020102010507070707" pitchFamily="18" charset="2"/>
              <a:buChar char=""/>
              <a:defRPr sz="2400">
                <a:solidFill>
                  <a:schemeClr val="tx1"/>
                </a:solidFill>
                <a:latin typeface="Corbel" panose="020B0503020204020204" pitchFamily="34" charset="0"/>
              </a:defRPr>
            </a:lvl3pPr>
            <a:lvl4pPr marL="1600200" indent="-228600">
              <a:spcBef>
                <a:spcPct val="20000"/>
              </a:spcBef>
              <a:buClr>
                <a:srgbClr val="FEB80A"/>
              </a:buClr>
              <a:buFont typeface="Wingdings 3" panose="05040102010807070707" pitchFamily="18" charset="2"/>
              <a:buChar char=""/>
              <a:defRPr sz="2200">
                <a:solidFill>
                  <a:schemeClr val="tx1"/>
                </a:solidFill>
                <a:latin typeface="Corbel" panose="020B0503020204020204" pitchFamily="34" charset="0"/>
              </a:defRPr>
            </a:lvl4pPr>
            <a:lvl5pPr marL="2057400" indent="-228600">
              <a:spcBef>
                <a:spcPct val="20000"/>
              </a:spcBef>
              <a:buClr>
                <a:srgbClr val="FEB80A"/>
              </a:buClr>
              <a:buFont typeface="Wingdings 2" panose="050201020105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9pPr>
          </a:lstStyle>
          <a:p>
            <a:pPr algn="ctr" eaLnBrk="1" hangingPunct="1">
              <a:spcBef>
                <a:spcPct val="50000"/>
              </a:spcBef>
              <a:buClrTx/>
              <a:buSzTx/>
              <a:buFontTx/>
              <a:buNone/>
            </a:pPr>
            <a:r>
              <a:rPr lang="en-US" altLang="en-US" sz="2800" dirty="0">
                <a:latin typeface="Impact" panose="020B0806030902050204" pitchFamily="34" charset="0"/>
              </a:rPr>
              <a:t>Porter un </a:t>
            </a:r>
            <a:r>
              <a:rPr lang="en-CA" altLang="en-US" sz="2800" dirty="0" err="1">
                <a:solidFill>
                  <a:srgbClr val="00B0F0"/>
                </a:solidFill>
                <a:latin typeface="Impact" panose="020B0806030902050204" pitchFamily="34" charset="0"/>
              </a:rPr>
              <a:t>protège</a:t>
            </a:r>
            <a:r>
              <a:rPr lang="en-CA" altLang="en-US" sz="2800" dirty="0">
                <a:solidFill>
                  <a:srgbClr val="00B0F0"/>
                </a:solidFill>
                <a:latin typeface="Impact" panose="020B0806030902050204" pitchFamily="34" charset="0"/>
              </a:rPr>
              <a:t>-dents </a:t>
            </a:r>
            <a:r>
              <a:rPr lang="en-US" altLang="en-US" sz="2800" dirty="0">
                <a:solidFill>
                  <a:srgbClr val="FFFFFF"/>
                </a:solidFill>
                <a:latin typeface="Impact" panose="020B0806030902050204" pitchFamily="34" charset="0"/>
              </a:rPr>
              <a:t>en </a:t>
            </a:r>
            <a:r>
              <a:rPr lang="en-US" altLang="en-US" sz="2800" dirty="0" err="1">
                <a:solidFill>
                  <a:srgbClr val="FFFFFF"/>
                </a:solidFill>
                <a:latin typeface="Impact" panose="020B0806030902050204" pitchFamily="34" charset="0"/>
              </a:rPr>
              <a:t>jouant</a:t>
            </a:r>
            <a:r>
              <a:rPr lang="en-US" altLang="en-US" sz="2800" dirty="0">
                <a:solidFill>
                  <a:srgbClr val="FFFFFF"/>
                </a:solidFill>
                <a:latin typeface="Impact" panose="020B0806030902050204" pitchFamily="34" charset="0"/>
              </a:rPr>
              <a:t> </a:t>
            </a:r>
            <a:br>
              <a:rPr lang="en-US" altLang="en-US" sz="2800" dirty="0">
                <a:solidFill>
                  <a:srgbClr val="FFFFFF"/>
                </a:solidFill>
                <a:latin typeface="Impact" panose="020B0806030902050204" pitchFamily="34" charset="0"/>
              </a:rPr>
            </a:br>
            <a:r>
              <a:rPr lang="en-US" altLang="en-US" sz="2800" dirty="0">
                <a:solidFill>
                  <a:srgbClr val="FFFFFF"/>
                </a:solidFill>
                <a:latin typeface="Impact" panose="020B0806030902050204" pitchFamily="34" charset="0"/>
              </a:rPr>
              <a:t>des sports</a:t>
            </a:r>
            <a:endParaRPr lang="en-US" altLang="en-US" sz="2800" dirty="0">
              <a:latin typeface="Impact" panose="020B0806030902050204" pitchFamily="34" charset="0"/>
            </a:endParaRPr>
          </a:p>
        </p:txBody>
      </p:sp>
      <p:sp>
        <p:nvSpPr>
          <p:cNvPr id="38919" name="Text Box 14"/>
          <p:cNvSpPr txBox="1">
            <a:spLocks noChangeArrowheads="1"/>
          </p:cNvSpPr>
          <p:nvPr/>
        </p:nvSpPr>
        <p:spPr bwMode="auto">
          <a:xfrm>
            <a:off x="5105400" y="5081588"/>
            <a:ext cx="3810000" cy="80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tx2"/>
              </a:buClr>
              <a:buSzPct val="95000"/>
              <a:buFont typeface="Wingdings" panose="05000000000000000000" pitchFamily="2" charset="2"/>
              <a:buChar char=""/>
              <a:defRPr sz="30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600">
                <a:solidFill>
                  <a:schemeClr val="tx1"/>
                </a:solidFill>
                <a:latin typeface="Corbel" panose="020B0503020204020204" pitchFamily="34" charset="0"/>
              </a:defRPr>
            </a:lvl2pPr>
            <a:lvl3pPr marL="1143000" indent="-228600">
              <a:spcBef>
                <a:spcPct val="20000"/>
              </a:spcBef>
              <a:buClr>
                <a:schemeClr val="accent2"/>
              </a:buClr>
              <a:buFont typeface="Wingdings 2" panose="05020102010507070707" pitchFamily="18" charset="2"/>
              <a:buChar char=""/>
              <a:defRPr sz="2400">
                <a:solidFill>
                  <a:schemeClr val="tx1"/>
                </a:solidFill>
                <a:latin typeface="Corbel" panose="020B0503020204020204" pitchFamily="34" charset="0"/>
              </a:defRPr>
            </a:lvl3pPr>
            <a:lvl4pPr marL="1600200" indent="-228600">
              <a:spcBef>
                <a:spcPct val="20000"/>
              </a:spcBef>
              <a:buClr>
                <a:srgbClr val="FEB80A"/>
              </a:buClr>
              <a:buFont typeface="Wingdings 3" panose="05040102010807070707" pitchFamily="18" charset="2"/>
              <a:buChar char=""/>
              <a:defRPr sz="2200">
                <a:solidFill>
                  <a:schemeClr val="tx1"/>
                </a:solidFill>
                <a:latin typeface="Corbel" panose="020B0503020204020204" pitchFamily="34" charset="0"/>
              </a:defRPr>
            </a:lvl4pPr>
            <a:lvl5pPr marL="2057400" indent="-228600">
              <a:spcBef>
                <a:spcPct val="20000"/>
              </a:spcBef>
              <a:buClr>
                <a:srgbClr val="FEB80A"/>
              </a:buClr>
              <a:buFont typeface="Wingdings 2" panose="050201020105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9pPr>
          </a:lstStyle>
          <a:p>
            <a:pPr algn="ctr" eaLnBrk="1" hangingPunct="1">
              <a:spcBef>
                <a:spcPct val="50000"/>
              </a:spcBef>
              <a:buClrTx/>
              <a:buSzTx/>
              <a:buFontTx/>
              <a:buNone/>
            </a:pPr>
            <a:endParaRPr lang="en-US" altLang="en-US" sz="2000" b="1">
              <a:latin typeface="Comic Sans MS" panose="030F0702030302020204" pitchFamily="66" charset="0"/>
            </a:endParaRPr>
          </a:p>
          <a:p>
            <a:pPr algn="ctr" eaLnBrk="1" hangingPunct="1">
              <a:spcBef>
                <a:spcPct val="50000"/>
              </a:spcBef>
              <a:buClrTx/>
              <a:buSzTx/>
              <a:buFontTx/>
              <a:buNone/>
            </a:pPr>
            <a:endParaRPr lang="en-US" altLang="en-US" sz="1800" b="1">
              <a:latin typeface="Comic Sans MS" panose="030F0702030302020204" pitchFamily="66" charset="0"/>
            </a:endParaRPr>
          </a:p>
        </p:txBody>
      </p:sp>
      <p:sp>
        <p:nvSpPr>
          <p:cNvPr id="38920" name="Text Box 17"/>
          <p:cNvSpPr txBox="1">
            <a:spLocks noChangeArrowheads="1"/>
          </p:cNvSpPr>
          <p:nvPr/>
        </p:nvSpPr>
        <p:spPr bwMode="auto">
          <a:xfrm>
            <a:off x="4419600" y="5486400"/>
            <a:ext cx="2286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tx2"/>
              </a:buClr>
              <a:buSzPct val="95000"/>
              <a:buFont typeface="Wingdings" panose="05000000000000000000" pitchFamily="2" charset="2"/>
              <a:buChar char=""/>
              <a:defRPr sz="30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600">
                <a:solidFill>
                  <a:schemeClr val="tx1"/>
                </a:solidFill>
                <a:latin typeface="Corbel" panose="020B0503020204020204" pitchFamily="34" charset="0"/>
              </a:defRPr>
            </a:lvl2pPr>
            <a:lvl3pPr marL="1143000" indent="-228600">
              <a:spcBef>
                <a:spcPct val="20000"/>
              </a:spcBef>
              <a:buClr>
                <a:schemeClr val="accent2"/>
              </a:buClr>
              <a:buFont typeface="Wingdings 2" panose="05020102010507070707" pitchFamily="18" charset="2"/>
              <a:buChar char=""/>
              <a:defRPr sz="2400">
                <a:solidFill>
                  <a:schemeClr val="tx1"/>
                </a:solidFill>
                <a:latin typeface="Corbel" panose="020B0503020204020204" pitchFamily="34" charset="0"/>
              </a:defRPr>
            </a:lvl3pPr>
            <a:lvl4pPr marL="1600200" indent="-228600">
              <a:spcBef>
                <a:spcPct val="20000"/>
              </a:spcBef>
              <a:buClr>
                <a:srgbClr val="FEB80A"/>
              </a:buClr>
              <a:buFont typeface="Wingdings 3" panose="05040102010807070707" pitchFamily="18" charset="2"/>
              <a:buChar char=""/>
              <a:defRPr sz="2200">
                <a:solidFill>
                  <a:schemeClr val="tx1"/>
                </a:solidFill>
                <a:latin typeface="Corbel" panose="020B0503020204020204" pitchFamily="34" charset="0"/>
              </a:defRPr>
            </a:lvl4pPr>
            <a:lvl5pPr marL="2057400" indent="-228600">
              <a:spcBef>
                <a:spcPct val="20000"/>
              </a:spcBef>
              <a:buClr>
                <a:srgbClr val="FEB80A"/>
              </a:buClr>
              <a:buFont typeface="Wingdings 2" panose="050201020105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9pPr>
          </a:lstStyle>
          <a:p>
            <a:pPr algn="ctr" eaLnBrk="1" hangingPunct="1">
              <a:spcBef>
                <a:spcPct val="50000"/>
              </a:spcBef>
              <a:buClrTx/>
              <a:buSzTx/>
              <a:buFontTx/>
              <a:buNone/>
            </a:pPr>
            <a:endParaRPr lang="en-US" altLang="en-US" sz="1800" b="1">
              <a:latin typeface="Comic Sans MS" panose="030F0702030302020204" pitchFamily="66" charset="0"/>
            </a:endParaRPr>
          </a:p>
        </p:txBody>
      </p:sp>
      <p:pic>
        <p:nvPicPr>
          <p:cNvPr id="21530" name="SN00198.wav">
            <a:hlinkClick r:id="" action="ppaction://media"/>
          </p:cNvPr>
          <p:cNvPicPr>
            <a:picLocks noRot="1" noChangeAspect="1" noChangeArrowheads="1"/>
          </p:cNvPicPr>
          <p:nvPr>
            <a:audioFile r:link="rId2"/>
            <p:extLst>
              <p:ext uri="{DAA4B4D4-6D71-4841-9C94-3DE7FCFB9230}">
                <p14:media xmlns:p14="http://schemas.microsoft.com/office/powerpoint/2010/main" r:embed="rId1"/>
              </p:ext>
            </p:extLst>
          </p:nvPr>
        </p:nvPicPr>
        <p:blipFill>
          <a:blip r:embed="rId7">
            <a:extLst>
              <a:ext uri="{28A0092B-C50C-407E-A947-70E740481C1C}">
                <a14:useLocalDpi xmlns:a14="http://schemas.microsoft.com/office/drawing/2010/main" val="0"/>
              </a:ext>
            </a:extLst>
          </a:blip>
          <a:srcRect/>
          <a:stretch>
            <a:fillRect/>
          </a:stretch>
        </p:blipFill>
        <p:spPr bwMode="auto">
          <a:xfrm>
            <a:off x="8686800" y="6324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31" name="SN00199.wav">
            <a:hlinkClick r:id="" action="ppaction://media"/>
          </p:cNvPr>
          <p:cNvPicPr>
            <a:picLocks noRot="1" noChangeAspect="1" noChangeArrowheads="1"/>
          </p:cNvPicPr>
          <p:nvPr>
            <a:audioFile r:link="rId2"/>
            <p:extLst>
              <p:ext uri="{DAA4B4D4-6D71-4841-9C94-3DE7FCFB9230}">
                <p14:media xmlns:p14="http://schemas.microsoft.com/office/powerpoint/2010/main" r:embed="rId1"/>
              </p:ext>
            </p:extLst>
          </p:nvPr>
        </p:nvPicPr>
        <p:blipFill>
          <a:blip r:embed="rId7">
            <a:extLst>
              <a:ext uri="{28A0092B-C50C-407E-A947-70E740481C1C}">
                <a14:useLocalDpi xmlns:a14="http://schemas.microsoft.com/office/drawing/2010/main" val="0"/>
              </a:ext>
            </a:extLst>
          </a:blip>
          <a:srcRect/>
          <a:stretch>
            <a:fillRect/>
          </a:stretch>
        </p:blipFill>
        <p:spPr bwMode="auto">
          <a:xfrm>
            <a:off x="8229600" y="6172200"/>
            <a:ext cx="3810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SN00200.wav">
            <a:hlinkClick r:id="" action="ppaction://media"/>
          </p:cNvPr>
          <p:cNvPicPr>
            <a:picLocks noRot="1" noChangeAspect="1" noChangeArrowheads="1"/>
          </p:cNvPicPr>
          <p:nvPr>
            <a:audioFile r:link="rId2"/>
            <p:extLst>
              <p:ext uri="{DAA4B4D4-6D71-4841-9C94-3DE7FCFB9230}">
                <p14:media xmlns:p14="http://schemas.microsoft.com/office/powerpoint/2010/main" r:embed="rId1"/>
              </p:ext>
            </p:extLst>
          </p:nvPr>
        </p:nvPicPr>
        <p:blipFill>
          <a:blip r:embed="rId7">
            <a:extLst>
              <a:ext uri="{28A0092B-C50C-407E-A947-70E740481C1C}">
                <a14:useLocalDpi xmlns:a14="http://schemas.microsoft.com/office/drawing/2010/main" val="0"/>
              </a:ext>
            </a:extLst>
          </a:blip>
          <a:srcRect/>
          <a:stretch>
            <a:fillRect/>
          </a:stretch>
        </p:blipFill>
        <p:spPr bwMode="auto">
          <a:xfrm>
            <a:off x="8382000" y="6248400"/>
            <a:ext cx="3810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24" name="Picture 16" descr="mouth gurad.jpg"/>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914400" y="5486400"/>
            <a:ext cx="2514600" cy="1035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25" name="Picture 1"/>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457200" y="2295525"/>
            <a:ext cx="1749425" cy="142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26" name="Picture 2"/>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6816725" y="1430338"/>
            <a:ext cx="2098675" cy="1366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1679" fill="hold"/>
                                        <p:tgtEl>
                                          <p:spTgt spid="21530"/>
                                        </p:tgtEl>
                                      </p:cBhvr>
                                    </p:cmd>
                                  </p:childTnLst>
                                </p:cTn>
                              </p:par>
                            </p:childTnLst>
                          </p:cTn>
                        </p:par>
                        <p:par>
                          <p:cTn id="7" fill="hold" nodeType="afterGroup">
                            <p:stCondLst>
                              <p:cond delay="1679"/>
                            </p:stCondLst>
                            <p:childTnLst>
                              <p:par>
                                <p:cTn id="8" presetID="1" presetClass="mediacall" presetSubtype="0" fill="hold" nodeType="afterEffect">
                                  <p:stCondLst>
                                    <p:cond delay="0"/>
                                  </p:stCondLst>
                                  <p:childTnLst>
                                    <p:cmd type="call" cmd="playFrom(0.0)">
                                      <p:cBhvr>
                                        <p:cTn id="9" dur="1679" fill="hold"/>
                                        <p:tgtEl>
                                          <p:spTgt spid="21531"/>
                                        </p:tgtEl>
                                      </p:cBhvr>
                                    </p:cmd>
                                  </p:childTnLst>
                                </p:cTn>
                              </p:par>
                            </p:childTnLst>
                          </p:cTn>
                        </p:par>
                        <p:par>
                          <p:cTn id="10" fill="hold" nodeType="afterGroup">
                            <p:stCondLst>
                              <p:cond delay="3358"/>
                            </p:stCondLst>
                            <p:childTnLst>
                              <p:par>
                                <p:cTn id="11" presetID="1" presetClass="mediacall" presetSubtype="0" fill="hold" nodeType="afterEffect">
                                  <p:stCondLst>
                                    <p:cond delay="0"/>
                                  </p:stCondLst>
                                  <p:childTnLst>
                                    <p:cmd type="call" cmd="playFrom(0.0)">
                                      <p:cBhvr>
                                        <p:cTn id="12" dur="1679"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13" fill="hold" display="0">
                  <p:stCondLst>
                    <p:cond delay="indefinite"/>
                  </p:stCondLst>
                  <p:endCondLst>
                    <p:cond evt="onNext" delay="0">
                      <p:tgtEl>
                        <p:sldTgt/>
                      </p:tgtEl>
                    </p:cond>
                    <p:cond evt="onPrev" delay="0">
                      <p:tgtEl>
                        <p:sldTgt/>
                      </p:tgtEl>
                    </p:cond>
                    <p:cond evt="onStopAudio" delay="0">
                      <p:tgtEl>
                        <p:sldTgt/>
                      </p:tgtEl>
                    </p:cond>
                  </p:endCondLst>
                </p:cTn>
                <p:tgtEl>
                  <p:spTgt spid="21530"/>
                </p:tgtEl>
              </p:cMediaNode>
            </p:audio>
            <p:audio>
              <p:cMediaNode>
                <p:cTn id="14" fill="hold" display="0">
                  <p:stCondLst>
                    <p:cond delay="indefinite"/>
                  </p:stCondLst>
                  <p:endCondLst>
                    <p:cond evt="onNext" delay="0">
                      <p:tgtEl>
                        <p:sldTgt/>
                      </p:tgtEl>
                    </p:cond>
                    <p:cond evt="onPrev" delay="0">
                      <p:tgtEl>
                        <p:sldTgt/>
                      </p:tgtEl>
                    </p:cond>
                    <p:cond evt="onStopAudio" delay="0">
                      <p:tgtEl>
                        <p:sldTgt/>
                      </p:tgtEl>
                    </p:cond>
                  </p:endCondLst>
                </p:cTn>
                <p:tgtEl>
                  <p:spTgt spid="21531"/>
                </p:tgtEl>
              </p:cMediaNode>
            </p:audio>
            <p:audio>
              <p:cMediaNode>
                <p:cTn id="15" fill="hold" display="0">
                  <p:stCondLst>
                    <p:cond delay="indefinite"/>
                  </p:stCondLst>
                  <p:endCondLst>
                    <p:cond evt="onNext" delay="0">
                      <p:tgtEl>
                        <p:sldTgt/>
                      </p:tgtEl>
                    </p:cond>
                    <p:cond evt="onPrev" delay="0">
                      <p:tgtEl>
                        <p:sldTgt/>
                      </p:tgtEl>
                    </p:cond>
                    <p:cond evt="onStopAudio" delay="0">
                      <p:tgtEl>
                        <p:sldTgt/>
                      </p:tgtEl>
                    </p:cond>
                  </p:endCondLst>
                </p:cTn>
                <p:tgtEl>
                  <p:spTgt spid="14"/>
                </p:tgtEl>
              </p:cMediaNode>
            </p:audio>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606027"/>
            <a:ext cx="7772400" cy="914400"/>
          </a:xfrm>
        </p:spPr>
        <p:txBody>
          <a:bodyPr>
            <a:noAutofit/>
          </a:bodyPr>
          <a:lstStyle/>
          <a:p>
            <a:r>
              <a:rPr lang="en-US" sz="1800" dirty="0">
                <a:latin typeface="Goudy Stout" panose="0202090407030B020401" pitchFamily="18" charset="0"/>
              </a:rPr>
              <a:t>If you cannot brush after snacking, be sure to drink lots of water to flush out your mouth. </a:t>
            </a:r>
            <a:r>
              <a:rPr lang="en-US" sz="1800" dirty="0">
                <a:solidFill>
                  <a:schemeClr val="accent2"/>
                </a:solidFill>
                <a:latin typeface="Goudy Stout" panose="0202090407030B020401" pitchFamily="18" charset="0"/>
              </a:rPr>
              <a:t>Should you DRINK tap or bottled water?</a:t>
            </a:r>
            <a:r>
              <a:rPr lang="en-US" sz="1800" dirty="0">
                <a:latin typeface="Goudy Stout" panose="0202090407030B020401" pitchFamily="18" charset="0"/>
              </a:rPr>
              <a:t> </a:t>
            </a:r>
          </a:p>
        </p:txBody>
      </p:sp>
      <p:pic>
        <p:nvPicPr>
          <p:cNvPr id="4" name="Content Placeholder 3"/>
          <p:cNvPicPr>
            <a:picLocks noGrp="1" noChangeAspect="1"/>
          </p:cNvPicPr>
          <p:nvPr>
            <p:ph idx="1"/>
          </p:nvPr>
        </p:nvPicPr>
        <p:blipFill>
          <a:blip r:embed="rId2"/>
          <a:stretch>
            <a:fillRect/>
          </a:stretch>
        </p:blipFill>
        <p:spPr>
          <a:xfrm>
            <a:off x="3505200" y="2743200"/>
            <a:ext cx="2396635" cy="3263504"/>
          </a:xfrm>
          <a:prstGeom prst="rect">
            <a:avLst/>
          </a:prstGeom>
        </p:spPr>
      </p:pic>
    </p:spTree>
    <p:extLst>
      <p:ext uri="{BB962C8B-B14F-4D97-AF65-F5344CB8AC3E}">
        <p14:creationId xmlns:p14="http://schemas.microsoft.com/office/powerpoint/2010/main" val="4223198276"/>
      </p:ext>
    </p:extLst>
  </p:cSld>
  <p:clrMapOvr>
    <a:masterClrMapping/>
  </p:clrMapOvr>
  <p:transition>
    <p:wipe dir="d"/>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6400" y="228600"/>
            <a:ext cx="6858000" cy="990600"/>
          </a:xfrm>
        </p:spPr>
        <p:txBody>
          <a:bodyPr>
            <a:normAutofit fontScale="90000"/>
          </a:bodyPr>
          <a:lstStyle/>
          <a:p>
            <a:br>
              <a:rPr lang="en-US" dirty="0">
                <a:latin typeface="Goudy Stout" panose="0202090407030B020401" pitchFamily="18" charset="0"/>
              </a:rPr>
            </a:br>
            <a:r>
              <a:rPr lang="en-US" dirty="0">
                <a:solidFill>
                  <a:schemeClr val="accent2"/>
                </a:solidFill>
                <a:latin typeface="Goudy Stout" panose="0202090407030B020401" pitchFamily="18" charset="0"/>
              </a:rPr>
              <a:t>chewing xylitol gum is good! Why? </a:t>
            </a:r>
          </a:p>
        </p:txBody>
      </p:sp>
      <p:pic>
        <p:nvPicPr>
          <p:cNvPr id="4" name="Content Placeholder 3"/>
          <p:cNvPicPr>
            <a:picLocks noGrp="1" noChangeAspect="1"/>
          </p:cNvPicPr>
          <p:nvPr>
            <p:ph idx="1"/>
          </p:nvPr>
        </p:nvPicPr>
        <p:blipFill>
          <a:blip r:embed="rId2"/>
          <a:stretch>
            <a:fillRect/>
          </a:stretch>
        </p:blipFill>
        <p:spPr>
          <a:xfrm>
            <a:off x="3048000" y="3394553"/>
            <a:ext cx="3349133" cy="2530175"/>
          </a:xfrm>
          <a:prstGeom prst="rect">
            <a:avLst/>
          </a:prstGeom>
        </p:spPr>
      </p:pic>
    </p:spTree>
    <p:extLst>
      <p:ext uri="{BB962C8B-B14F-4D97-AF65-F5344CB8AC3E}">
        <p14:creationId xmlns:p14="http://schemas.microsoft.com/office/powerpoint/2010/main" val="4045012790"/>
      </p:ext>
    </p:extLst>
  </p:cSld>
  <p:clrMapOvr>
    <a:masterClrMapping/>
  </p:clrMapOvr>
  <p:transition>
    <p:wipe dir="d"/>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4" descr="hm00180_[1]"/>
          <p:cNvPicPr>
            <a:picLocks noGrp="1" noChangeAspect="1" noChangeArrowheads="1"/>
          </p:cNvPicPr>
          <p:nvPr>
            <p:ph type="title"/>
          </p:nvPr>
        </p:nvPicPr>
        <p:blipFill>
          <a:blip r:embed="rId5" cstate="print">
            <a:extLst>
              <a:ext uri="{28A0092B-C50C-407E-A947-70E740481C1C}">
                <a14:useLocalDpi xmlns:a14="http://schemas.microsoft.com/office/drawing/2010/main" val="0"/>
              </a:ext>
            </a:extLst>
          </a:blip>
          <a:srcRect/>
          <a:stretch>
            <a:fillRect/>
          </a:stretch>
        </p:blipFill>
        <p:spPr bwMode="auto">
          <a:xfrm>
            <a:off x="381000" y="534988"/>
            <a:ext cx="8763000" cy="869950"/>
          </a:xfrm>
          <a:noFill/>
          <a:extLst>
            <a:ext uri="{909E8E84-426E-40DD-AFC4-6F175D3DCCD1}">
              <a14:hiddenFill xmlns:a14="http://schemas.microsoft.com/office/drawing/2010/main">
                <a:solidFill>
                  <a:srgbClr val="FFFFFF"/>
                </a:solidFill>
              </a14:hiddenFill>
            </a:ext>
          </a:extLst>
        </p:spPr>
      </p:pic>
      <p:sp>
        <p:nvSpPr>
          <p:cNvPr id="40963" name="Rectangle 3"/>
          <p:cNvSpPr>
            <a:spLocks noGrp="1" noRot="1" noChangeArrowheads="1"/>
          </p:cNvSpPr>
          <p:nvPr>
            <p:ph idx="1"/>
          </p:nvPr>
        </p:nvSpPr>
        <p:spPr>
          <a:xfrm>
            <a:off x="1600200" y="2057400"/>
            <a:ext cx="7315200" cy="4114800"/>
          </a:xfrm>
        </p:spPr>
        <p:txBody>
          <a:bodyPr/>
          <a:lstStyle/>
          <a:p>
            <a:pPr algn="ctr" eaLnBrk="1" hangingPunct="1">
              <a:buClr>
                <a:schemeClr val="tx1"/>
              </a:buClr>
              <a:buFont typeface="Wingdings" panose="05000000000000000000" pitchFamily="2" charset="2"/>
              <a:buNone/>
            </a:pPr>
            <a:r>
              <a:rPr lang="en-US" altLang="en-US" sz="4000" dirty="0">
                <a:solidFill>
                  <a:srgbClr val="66FF66"/>
                </a:solidFill>
                <a:latin typeface="Cooper Black"/>
              </a:rPr>
              <a:t>MERCI</a:t>
            </a:r>
          </a:p>
          <a:p>
            <a:pPr algn="ctr" eaLnBrk="1" hangingPunct="1">
              <a:buClr>
                <a:schemeClr val="tx1"/>
              </a:buClr>
              <a:buNone/>
            </a:pPr>
            <a:r>
              <a:rPr lang="en-US" altLang="en-US" sz="4000" dirty="0">
                <a:latin typeface="Porky's"/>
              </a:rPr>
              <a:t> </a:t>
            </a:r>
            <a:r>
              <a:rPr lang="en-US" altLang="en-US" sz="4000" dirty="0">
                <a:latin typeface="Cooper Black"/>
              </a:rPr>
              <a:t>de</a:t>
            </a:r>
          </a:p>
          <a:p>
            <a:pPr algn="ctr" eaLnBrk="1" hangingPunct="1">
              <a:buClr>
                <a:schemeClr val="tx1"/>
              </a:buClr>
              <a:buNone/>
            </a:pPr>
            <a:r>
              <a:rPr lang="en-US" altLang="en-US" sz="4000" dirty="0" err="1">
                <a:latin typeface="Cooper Black"/>
              </a:rPr>
              <a:t>participer</a:t>
            </a:r>
            <a:r>
              <a:rPr lang="en-US" altLang="en-US" sz="4000" dirty="0">
                <a:latin typeface="Cooper Black" panose="0208090404030B020404" pitchFamily="18" charset="0"/>
              </a:rPr>
              <a:t> </a:t>
            </a:r>
            <a:r>
              <a:rPr lang="en-CA" altLang="en-US" sz="4000" dirty="0" err="1">
                <a:latin typeface="Cooper Black" panose="0208090404030B020404" pitchFamily="18" charset="0"/>
              </a:rPr>
              <a:t>à</a:t>
            </a:r>
            <a:endParaRPr lang="en-US" altLang="en-US" sz="4000" dirty="0">
              <a:latin typeface="Cooper Black" panose="0208090404030B020404" pitchFamily="18" charset="0"/>
            </a:endParaRPr>
          </a:p>
          <a:p>
            <a:pPr algn="ctr" eaLnBrk="1" hangingPunct="1">
              <a:buClr>
                <a:schemeClr val="tx1"/>
              </a:buClr>
              <a:buFont typeface="Wingdings" panose="05000000000000000000" pitchFamily="2" charset="2"/>
              <a:buNone/>
            </a:pPr>
            <a:r>
              <a:rPr lang="en-US" altLang="en-US" sz="5400" b="1" dirty="0">
                <a:solidFill>
                  <a:srgbClr val="FF3300"/>
                </a:solidFill>
                <a:latin typeface="Plantagenet Cherokee" panose="02020602070100000000" pitchFamily="18" charset="0"/>
              </a:rPr>
              <a:t>La Brosse-o-</a:t>
            </a:r>
            <a:r>
              <a:rPr lang="en-US" altLang="en-US" sz="5400" b="1" dirty="0" err="1">
                <a:solidFill>
                  <a:srgbClr val="FF3300"/>
                </a:solidFill>
                <a:latin typeface="Plantagenet Cherokee" panose="02020602070100000000" pitchFamily="18" charset="0"/>
              </a:rPr>
              <a:t>manie</a:t>
            </a:r>
            <a:r>
              <a:rPr lang="en-US" altLang="en-US" sz="5400" dirty="0">
                <a:solidFill>
                  <a:srgbClr val="FF3300"/>
                </a:solidFill>
                <a:latin typeface="Porky's"/>
              </a:rPr>
              <a:t>  </a:t>
            </a:r>
            <a:endParaRPr lang="en-US" altLang="en-US" sz="5400" dirty="0">
              <a:solidFill>
                <a:srgbClr val="FF3300"/>
              </a:solidFill>
              <a:latin typeface="Porky's" pitchFamily="2" charset="0"/>
            </a:endParaRPr>
          </a:p>
          <a:p>
            <a:pPr algn="ctr" eaLnBrk="1" hangingPunct="1">
              <a:buClr>
                <a:schemeClr val="tx1"/>
              </a:buClr>
              <a:buFont typeface="Wingdings" panose="05000000000000000000" pitchFamily="2" charset="2"/>
              <a:buNone/>
            </a:pPr>
            <a:r>
              <a:rPr lang="en-US" altLang="en-US" sz="5400" b="1" dirty="0">
                <a:solidFill>
                  <a:srgbClr val="FFFF66"/>
                </a:solidFill>
                <a:latin typeface="Old English Text MT" panose="03040902040508030806" pitchFamily="66" charset="0"/>
              </a:rPr>
              <a:t>2027</a:t>
            </a:r>
          </a:p>
        </p:txBody>
      </p:sp>
      <p:pic>
        <p:nvPicPr>
          <p:cNvPr id="40964" name="Picture 6" descr="j030125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001000" y="5562600"/>
            <a:ext cx="914400" cy="782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65" name="WordArt 7"/>
          <p:cNvSpPr>
            <a:spLocks noChangeArrowheads="1" noChangeShapeType="1" noTextEdit="1"/>
          </p:cNvSpPr>
          <p:nvPr/>
        </p:nvSpPr>
        <p:spPr bwMode="auto">
          <a:xfrm>
            <a:off x="533400" y="3352800"/>
            <a:ext cx="1447800" cy="457200"/>
          </a:xfrm>
          <a:prstGeom prst="rect">
            <a:avLst/>
          </a:prstGeom>
        </p:spPr>
        <p:txBody>
          <a:bodyPr wrap="none" fromWordArt="1">
            <a:prstTxWarp prst="textWave2">
              <a:avLst>
                <a:gd name="adj1" fmla="val 13005"/>
                <a:gd name="adj2" fmla="val 0"/>
              </a:avLst>
            </a:prstTxWarp>
          </a:bodyPr>
          <a:lstStyle/>
          <a:p>
            <a:pPr algn="ctr"/>
            <a:r>
              <a:rPr lang="en-US" sz="3600" kern="10">
                <a:ln w="9525">
                  <a:solidFill>
                    <a:srgbClr val="000000"/>
                  </a:solidFill>
                  <a:round/>
                  <a:headEnd/>
                  <a:tailEnd/>
                </a:ln>
                <a:solidFill>
                  <a:srgbClr val="000000"/>
                </a:solidFill>
                <a:latin typeface="Impact" panose="020B0806030902050204" pitchFamily="34" charset="0"/>
              </a:rPr>
              <a:t>.</a:t>
            </a:r>
          </a:p>
        </p:txBody>
      </p:sp>
      <p:pic>
        <p:nvPicPr>
          <p:cNvPr id="30728" name="j021198.wav">
            <a:hlinkClick r:id="" action="ppaction://media"/>
          </p:cNvPr>
          <p:cNvPicPr>
            <a:picLocks noRot="1" noChangeAspect="1" noChangeArrowheads="1"/>
          </p:cNvPicPr>
          <p:nvPr>
            <a:audioFile r:link="rId2"/>
            <p:extLst>
              <p:ext uri="{DAA4B4D4-6D71-4841-9C94-3DE7FCFB9230}">
                <p14:media xmlns:p14="http://schemas.microsoft.com/office/powerpoint/2010/main" r:embed="rId1"/>
              </p:ext>
            </p:extLst>
          </p:nvPr>
        </p:nvPicPr>
        <p:blipFill>
          <a:blip r:embed="rId7">
            <a:extLst>
              <a:ext uri="{28A0092B-C50C-407E-A947-70E740481C1C}">
                <a14:useLocalDpi xmlns:a14="http://schemas.microsoft.com/office/drawing/2010/main" val="0"/>
              </a:ext>
            </a:extLst>
          </a:blip>
          <a:srcRect/>
          <a:stretch>
            <a:fillRect/>
          </a:stretch>
        </p:blipFill>
        <p:spPr bwMode="auto">
          <a:xfrm>
            <a:off x="8458200" y="61722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9" name="j021199.wav">
            <a:hlinkClick r:id="" action="ppaction://media"/>
          </p:cNvPr>
          <p:cNvPicPr>
            <a:picLocks noRot="1" noChangeAspect="1" noChangeArrowheads="1"/>
          </p:cNvPicPr>
          <p:nvPr>
            <a:audioFile r:link="rId2"/>
            <p:extLst>
              <p:ext uri="{DAA4B4D4-6D71-4841-9C94-3DE7FCFB9230}">
                <p14:media xmlns:p14="http://schemas.microsoft.com/office/powerpoint/2010/main" r:embed="rId1"/>
              </p:ext>
            </p:extLst>
          </p:nvPr>
        </p:nvPicPr>
        <p:blipFill>
          <a:blip r:embed="rId7">
            <a:extLst>
              <a:ext uri="{28A0092B-C50C-407E-A947-70E740481C1C}">
                <a14:useLocalDpi xmlns:a14="http://schemas.microsoft.com/office/drawing/2010/main" val="0"/>
              </a:ext>
            </a:extLst>
          </a:blip>
          <a:srcRect/>
          <a:stretch>
            <a:fillRect/>
          </a:stretch>
        </p:blipFill>
        <p:spPr bwMode="auto">
          <a:xfrm>
            <a:off x="8686800" y="60960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8" name="Picture 4" descr="hm00180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81000" y="6248400"/>
            <a:ext cx="87630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9" name="Picture 1"/>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877888" y="1666875"/>
            <a:ext cx="2143125"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4715" fill="hold"/>
                                        <p:tgtEl>
                                          <p:spTgt spid="30728"/>
                                        </p:tgtEl>
                                      </p:cBhvr>
                                    </p:cmd>
                                  </p:childTnLst>
                                </p:cTn>
                              </p:par>
                            </p:childTnLst>
                          </p:cTn>
                        </p:par>
                        <p:par>
                          <p:cTn id="7" fill="hold" nodeType="afterGroup">
                            <p:stCondLst>
                              <p:cond delay="4715"/>
                            </p:stCondLst>
                            <p:childTnLst>
                              <p:par>
                                <p:cTn id="8" presetID="1" presetClass="mediacall" presetSubtype="0" fill="hold" nodeType="afterEffect">
                                  <p:stCondLst>
                                    <p:cond delay="0"/>
                                  </p:stCondLst>
                                  <p:childTnLst>
                                    <p:cmd type="call" cmd="playFrom(0.0)">
                                      <p:cBhvr>
                                        <p:cTn id="9" dur="4745" fill="hold"/>
                                        <p:tgtEl>
                                          <p:spTgt spid="3072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10" fill="hold" display="0">
                  <p:stCondLst>
                    <p:cond delay="indefinite"/>
                  </p:stCondLst>
                  <p:endCondLst>
                    <p:cond evt="onNext" delay="0">
                      <p:tgtEl>
                        <p:sldTgt/>
                      </p:tgtEl>
                    </p:cond>
                    <p:cond evt="onPrev" delay="0">
                      <p:tgtEl>
                        <p:sldTgt/>
                      </p:tgtEl>
                    </p:cond>
                    <p:cond evt="onStopAudio" delay="0">
                      <p:tgtEl>
                        <p:sldTgt/>
                      </p:tgtEl>
                    </p:cond>
                  </p:endCondLst>
                </p:cTn>
                <p:tgtEl>
                  <p:spTgt spid="30728"/>
                </p:tgtEl>
              </p:cMediaNode>
            </p:audio>
            <p:audio>
              <p:cMediaNode>
                <p:cTn id="11" repeatCount="indefinite" fill="hold" display="0">
                  <p:stCondLst>
                    <p:cond delay="indefinite"/>
                  </p:stCondLst>
                  <p:endCondLst>
                    <p:cond evt="onNext" delay="0">
                      <p:tgtEl>
                        <p:sldTgt/>
                      </p:tgtEl>
                    </p:cond>
                    <p:cond evt="onPrev" delay="0">
                      <p:tgtEl>
                        <p:sldTgt/>
                      </p:tgtEl>
                    </p:cond>
                    <p:cond evt="onStopAudio" delay="0">
                      <p:tgtEl>
                        <p:sldTgt/>
                      </p:tgtEl>
                    </p:cond>
                  </p:endCondLst>
                </p:cTn>
                <p:tgtEl>
                  <p:spTgt spid="30729"/>
                </p:tgtEl>
              </p:cMediaNode>
            </p:audio>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3" descr="hm00180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0" y="0"/>
            <a:ext cx="9144000" cy="1201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87" name="WordArt 5"/>
          <p:cNvSpPr>
            <a:spLocks noChangeArrowheads="1" noChangeShapeType="1" noTextEdit="1"/>
          </p:cNvSpPr>
          <p:nvPr/>
        </p:nvSpPr>
        <p:spPr bwMode="auto">
          <a:xfrm>
            <a:off x="1371600" y="2209800"/>
            <a:ext cx="6553200" cy="1676400"/>
          </a:xfrm>
          <a:prstGeom prst="rect">
            <a:avLst/>
          </a:prstGeom>
        </p:spPr>
        <p:txBody>
          <a:bodyPr wrap="none" numCol="1" fromWordArt="1" anchor="t">
            <a:prstTxWarp prst="textPlain">
              <a:avLst>
                <a:gd name="adj" fmla="val 48625"/>
              </a:avLst>
            </a:prstTxWarp>
          </a:bodyPr>
          <a:lstStyle/>
          <a:p>
            <a:pPr algn="ctr"/>
            <a:r>
              <a:rPr lang="en-US" sz="4800" b="1" kern="10" dirty="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8100" dir="2700000" algn="tl" rotWithShape="0">
                    <a:srgbClr val="000000">
                      <a:alpha val="43137"/>
                    </a:srgbClr>
                  </a:outerShdw>
                </a:effectLst>
                <a:latin typeface="Comic Sans MS" panose="030F0702030302020204" pitchFamily="66" charset="0"/>
              </a:rPr>
              <a:t>L</a:t>
            </a:r>
            <a:r>
              <a:rPr lang="en-US" sz="4800" b="1" kern="10" dirty="0">
                <a:ln w="12700">
                  <a:solidFill>
                    <a:srgbClr val="EAEAEA"/>
                  </a:solidFill>
                  <a:round/>
                  <a:headEnd/>
                  <a:tailEnd/>
                </a:ln>
                <a:solidFill>
                  <a:srgbClr val="FF0000"/>
                </a:solidFill>
                <a:effectLst>
                  <a:outerShdw dist="38100" dir="2700000" algn="tl" rotWithShape="0">
                    <a:srgbClr val="000000">
                      <a:alpha val="43137"/>
                    </a:srgbClr>
                  </a:outerShdw>
                </a:effectLst>
                <a:latin typeface="Comic Sans MS" panose="030F0702030302020204" pitchFamily="66" charset="0"/>
              </a:rPr>
              <a:t>A</a:t>
            </a:r>
            <a:r>
              <a:rPr lang="en-US" sz="4800" b="1" kern="10" dirty="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8100" dir="2700000" algn="tl" rotWithShape="0">
                    <a:srgbClr val="000000">
                      <a:alpha val="43137"/>
                    </a:srgbClr>
                  </a:outerShdw>
                </a:effectLst>
                <a:latin typeface="Comic Sans MS" panose="030F0702030302020204" pitchFamily="66" charset="0"/>
              </a:rPr>
              <a:t> </a:t>
            </a:r>
            <a:r>
              <a:rPr lang="en-US" sz="4800" b="1" kern="10" dirty="0">
                <a:ln w="12700">
                  <a:solidFill>
                    <a:srgbClr val="EAEAEA"/>
                  </a:solidFill>
                  <a:round/>
                  <a:headEnd/>
                  <a:tailEnd/>
                </a:ln>
                <a:solidFill>
                  <a:srgbClr val="FFFF00"/>
                </a:solidFill>
                <a:effectLst>
                  <a:outerShdw dist="38100" dir="2700000" algn="tl" rotWithShape="0">
                    <a:srgbClr val="000000">
                      <a:alpha val="43137"/>
                    </a:srgbClr>
                  </a:outerShdw>
                </a:effectLst>
                <a:latin typeface="Comic Sans MS" panose="030F0702030302020204" pitchFamily="66" charset="0"/>
              </a:rPr>
              <a:t>F</a:t>
            </a:r>
            <a:r>
              <a:rPr lang="en-US" sz="4800" b="1" kern="10" dirty="0">
                <a:ln w="12700">
                  <a:solidFill>
                    <a:srgbClr val="EAEAEA"/>
                  </a:solidFill>
                  <a:round/>
                  <a:headEnd/>
                  <a:tailEnd/>
                </a:ln>
                <a:solidFill>
                  <a:srgbClr val="00B050"/>
                </a:solidFill>
                <a:effectLst>
                  <a:outerShdw dist="38100" dir="2700000" algn="tl" rotWithShape="0">
                    <a:srgbClr val="000000">
                      <a:alpha val="43137"/>
                    </a:srgbClr>
                  </a:outerShdw>
                </a:effectLst>
                <a:latin typeface="Comic Sans MS" panose="030F0702030302020204" pitchFamily="66" charset="0"/>
              </a:rPr>
              <a:t>I</a:t>
            </a:r>
            <a:r>
              <a:rPr lang="en-US" sz="4800" b="1" kern="10" dirty="0">
                <a:ln w="12700">
                  <a:solidFill>
                    <a:srgbClr val="EAEAEA"/>
                  </a:solidFill>
                  <a:round/>
                  <a:headEnd/>
                  <a:tailEnd/>
                </a:ln>
                <a:solidFill>
                  <a:srgbClr val="0070C0"/>
                </a:solidFill>
                <a:effectLst>
                  <a:outerShdw dist="38100" dir="2700000" algn="tl" rotWithShape="0">
                    <a:srgbClr val="000000">
                      <a:alpha val="43137"/>
                    </a:srgbClr>
                  </a:outerShdw>
                </a:effectLst>
                <a:latin typeface="Comic Sans MS" panose="030F0702030302020204" pitchFamily="66" charset="0"/>
              </a:rPr>
              <a:t>N</a:t>
            </a:r>
          </a:p>
        </p:txBody>
      </p:sp>
      <p:pic>
        <p:nvPicPr>
          <p:cNvPr id="24587" name="MSSN260.wav">
            <a:hlinkClick r:id="" action="ppaction://media"/>
          </p:cNvPr>
          <p:cNvPicPr>
            <a:picLocks noRot="1" noChangeAspect="1" noChangeArrowheads="1"/>
          </p:cNvPicPr>
          <p:nvPr>
            <a:audioFile r:link="rId2"/>
            <p:extLst>
              <p:ext uri="{DAA4B4D4-6D71-4841-9C94-3DE7FCFB9230}">
                <p14:media xmlns:p14="http://schemas.microsoft.com/office/powerpoint/2010/main" r:embed="rId1"/>
              </p:ext>
            </p:extLst>
          </p:nvPr>
        </p:nvPicPr>
        <p:blipFill>
          <a:blip r:embed="rId6">
            <a:extLst>
              <a:ext uri="{28A0092B-C50C-407E-A947-70E740481C1C}">
                <a14:useLocalDpi xmlns:a14="http://schemas.microsoft.com/office/drawing/2010/main" val="0"/>
              </a:ext>
            </a:extLst>
          </a:blip>
          <a:srcRect/>
          <a:stretch>
            <a:fillRect/>
          </a:stretch>
        </p:blipFill>
        <p:spPr bwMode="auto">
          <a:xfrm>
            <a:off x="8686800" y="64008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89" name="Picture 1"/>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3581400" y="4081463"/>
            <a:ext cx="1743075" cy="2619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3901" fill="hold"/>
                                        <p:tgtEl>
                                          <p:spTgt spid="2458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24587"/>
                </p:tgtEl>
              </p:cMediaNode>
            </p:audio>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etro">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Metro">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Metro</Template>
  <TotalTime>2771</TotalTime>
  <Words>458</Words>
  <Application>Microsoft Office PowerPoint</Application>
  <PresentationFormat>On-screen Show (4:3)</PresentationFormat>
  <Paragraphs>103</Paragraphs>
  <Slides>38</Slides>
  <Notes>32</Notes>
  <HiddenSlides>0</HiddenSlides>
  <MMClips>48</MMClips>
  <ScaleCrop>false</ScaleCrop>
  <HeadingPairs>
    <vt:vector size="6" baseType="variant">
      <vt:variant>
        <vt:lpstr>Fonts Used</vt:lpstr>
      </vt:variant>
      <vt:variant>
        <vt:i4>20</vt:i4>
      </vt:variant>
      <vt:variant>
        <vt:lpstr>Theme</vt:lpstr>
      </vt:variant>
      <vt:variant>
        <vt:i4>1</vt:i4>
      </vt:variant>
      <vt:variant>
        <vt:lpstr>Slide Titles</vt:lpstr>
      </vt:variant>
      <vt:variant>
        <vt:i4>38</vt:i4>
      </vt:variant>
    </vt:vector>
  </HeadingPairs>
  <TitlesOfParts>
    <vt:vector size="59" baseType="lpstr">
      <vt:lpstr>Arial</vt:lpstr>
      <vt:lpstr>Arial Black</vt:lpstr>
      <vt:lpstr>Australian Sunrise</vt:lpstr>
      <vt:lpstr>Bauhaus 93</vt:lpstr>
      <vt:lpstr>Bodoni MT Black</vt:lpstr>
      <vt:lpstr>Comic Sans MS</vt:lpstr>
      <vt:lpstr>Consolas</vt:lpstr>
      <vt:lpstr>Cooper Black</vt:lpstr>
      <vt:lpstr>Corbel</vt:lpstr>
      <vt:lpstr>David</vt:lpstr>
      <vt:lpstr>Elephant</vt:lpstr>
      <vt:lpstr>Goudy Stout</vt:lpstr>
      <vt:lpstr>Impact</vt:lpstr>
      <vt:lpstr>Old English Text MT</vt:lpstr>
      <vt:lpstr>Plantagenet Cherokee</vt:lpstr>
      <vt:lpstr>Porky's</vt:lpstr>
      <vt:lpstr>Segoe UI Black</vt:lpstr>
      <vt:lpstr>Wingdings</vt:lpstr>
      <vt:lpstr>Wingdings 2</vt:lpstr>
      <vt:lpstr>Wingdings 3</vt:lpstr>
      <vt:lpstr>Metro</vt:lpstr>
      <vt:lpstr>2027</vt:lpstr>
      <vt:lpstr>PowerPoint Presentation</vt:lpstr>
      <vt:lpstr>PowerPoint Presentation</vt:lpstr>
      <vt:lpstr>Why is it important to keep your mouth healthy?</vt:lpstr>
      <vt:lpstr>What are some signs of dental problems? </vt:lpstr>
      <vt:lpstr>Three things you can do at home to keep your smile healthy: 1) Floss, then brush your teeth every day.  2) Eat and drink healthy things. 3) Visit your dentist at least once a year.</vt:lpstr>
      <vt:lpstr>PowerPoint Presentation</vt:lpstr>
      <vt:lpstr>PowerPoint Presentation</vt:lpstr>
      <vt:lpstr>Qui veut une dent qui fait Mal ?</vt:lpstr>
      <vt:lpstr>PowerPoint Presentation</vt:lpstr>
      <vt:lpstr>PowerPoint Presentation</vt:lpstr>
      <vt:lpstr>PowerPoint Presentation</vt:lpstr>
      <vt:lpstr>PowerPoint Presentation</vt:lpstr>
      <vt:lpstr>PowerPoint Presentation</vt:lpstr>
      <vt:lpstr>PowerPoint Presentation</vt:lpstr>
      <vt:lpstr>    PLUS  DIFFICILE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TOUJOURS      BROSSER  DOUCEMENT</vt:lpstr>
      <vt:lpstr>PowerPoint Presentation</vt:lpstr>
      <vt:lpstr>PowerPoint Presentation</vt:lpstr>
      <vt:lpstr>PowerPoint Presentation</vt:lpstr>
      <vt:lpstr>PowerPoint Presentation</vt:lpstr>
      <vt:lpstr>PowerPoint Presentation</vt:lpstr>
      <vt:lpstr>.</vt:lpstr>
      <vt:lpstr>PowerPoint Presentation</vt:lpstr>
      <vt:lpstr>If you cannot brush after snacking, be sure to drink lots of water to flush out your mouth. Should you DRINK tap or bottled water? </vt:lpstr>
      <vt:lpstr> chewing xylitol gum is good! Why? </vt:lpstr>
      <vt:lpstr>PowerPoint Presentation</vt:lpstr>
      <vt:lpstr>PowerPoint Presentation</vt:lpstr>
    </vt:vector>
  </TitlesOfParts>
  <Company>Exkor Mfg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ielachkar</dc:creator>
  <cp:lastModifiedBy>Raffy Chouljian</cp:lastModifiedBy>
  <cp:revision>271</cp:revision>
  <dcterms:created xsi:type="dcterms:W3CDTF">2006-03-14T14:36:40Z</dcterms:created>
  <dcterms:modified xsi:type="dcterms:W3CDTF">2026-08-31T14:06:50Z</dcterms:modified>
</cp:coreProperties>
</file>