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Cabin" panose="020B0604020202020204" charset="0"/>
      <p:regular r:id="rId25"/>
      <p:bold r:id="rId26"/>
      <p:italic r:id="rId27"/>
      <p:boldItalic r:id="rId28"/>
    </p:embeddedFont>
    <p:embeddedFont>
      <p:font typeface="Kanit" panose="020B0604020202020204" charset="-34"/>
      <p:regular r:id="rId29"/>
      <p:bold r:id="rId30"/>
      <p:italic r:id="rId31"/>
      <p:boldItalic r:id="rId32"/>
    </p:embeddedFont>
    <p:embeddedFont>
      <p:font typeface="Kanit Black" panose="020B0604020202020204" charset="-34"/>
      <p:bold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e1d838b627_4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Okay guys, does anyone know why we brush our teeth? CLEAN! GET BITS OF FOOD OUT! Does anyone know what might happen if we don’t brush? - CAVITY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4b006741bb_0_8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34b006741bb_0_8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 cavity is a small hole in your tooth! As we can see in the picture - does Miss tooth look happy? NOOOOOO </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4b006741bb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4b006741bb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CAN ANYONE TELL ME FROM THE PICTURES SOME THINGS THAT MIGHT CAUSE CAVITIES?! Cavities are caused by not brushing and eating sugary or acidic (sour) foods! Miss tooth is not happy!</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4b006741b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34b006741b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Eating these foods AND not brushing for a long time is what gives you cavities! Can everyone see the little guys bothering Miss tooth right now? These little guys are called bacteria or sugar bugs - they live in your cavities and make them bigger! You might be wondering - How do I know if I have a cavity? Sometimes it can be sore when you eat and drink or you might look in the mirror and see a hole in your tooth!</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34b006741bb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34b006741bb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Does anyone know what we can do to help fight these bugs and stop cavities? Lets get some guesses! Okay, let’s see.</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27eff44cef2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27eff44cef2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We are going to do a guessing game! There's 3 things we need to help stop cavities and I need your help figuring it out - can anyone help me figure it out from these clues? I am going to read one out at a time, and then let’s all guess what it could be! 1, 2, and 3 is a little hard, I will be so impressed if anyone can guess what it is… thats okay, it was a hard one! Lets see if we got it right, what do we think?!</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4b006741bb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34b006741bb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4b006741bb_0_2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4b006741bb_0_2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These are the things we can use to help fight cavities and bugs!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4b006741bb_0_2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34b006741bb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34b006741bb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8" name="Google Shape;638;g34b006741bb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Morning and night! It is important that we brush before bed, and make sure we don’t have any late night snacks after we brush!</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34b006741bb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34b006741bb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 mins! You guys are doing amazing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4b006741bb_0_4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34b006741bb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556fe02d7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3556fe02d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34b006741bb_0_4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34b006741bb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Sometimes even if we do our best, we still get a cavity. I have had cavities too! Its okay! But does anyone know who helps us when we have a cavity? A dentist! Like me! Has anyone been to the dentist before? Everyone should go to the dentist at least once a year so that we can take a look and make sure everything is healthy! If the dentist finds a cavity its okay, we know how to fix you right up? Let’s learn about how the dentist does that!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34b006741bb_0_5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6" name="Google Shape;776;g34b006741bb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First we give the tooth sleepy juice so it goes to sleep and doesn’t feel anything - it goes NUMB. Then we clean the tooth with our special tools, just like washing your hair - we shampoo and condition the tooth and fill it back up so its healthy again!</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34b006741bb_0_6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34b006741bb_0_6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Instead of sugary foods, there are some healthy snacks we can have instead! Can anyone name some healthy snacks that are good for teeth - like we pictured here? Most important thing is? WATER! Water is super good for our teeth. We should drink water or milk, not juice or fizzy drinks with our meals! Sometimes is ok :) </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34b006741bb_0_6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34b006741bb_0_6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To wrap everything up - Can anyone name some things we can do to keep our teeth healthy like we discussed! Should we … exercise our teeth? Nooo. Should we … take them on a walk! Nooooo…. Should we … brush and floss? Yessssss. Go to the dentist once a year to get them checked? Yessss. Should we eat tooth healthy snacks? Yessss. Should we avoid sugar foods? Yes! </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34b006741bb_0_7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1" name="Google Shape;901;g34b006741bb_0_7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It has been so much fun to chat with you guys. Did everyone get a sticker? I will go around and give one to everyone! Lets also make sure you get your goody bags. Does anyone have any questions at all? Thank you guys so much for being such good listeners and giving me such good answers! I hope you guys learned a little! Don’t forget to brush! </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9a41c73c9a_0_1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8" name="Google Shape;988;g39a41c73c9a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2a664393808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2" name="Google Shape;1092;g2a66439380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0"/>
        <p:cNvGrpSpPr/>
        <p:nvPr/>
      </p:nvGrpSpPr>
      <p:grpSpPr>
        <a:xfrm>
          <a:off x="0" y="0"/>
          <a:ext cx="0" cy="0"/>
          <a:chOff x="0" y="0"/>
          <a:chExt cx="0" cy="0"/>
        </a:xfrm>
      </p:grpSpPr>
      <p:sp>
        <p:nvSpPr>
          <p:cNvPr id="1981" name="Google Shape;1981;g2a664393808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2" name="Google Shape;1982;g2a66439380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083925"/>
            <a:ext cx="4353600" cy="24387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7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13225" y="3598475"/>
            <a:ext cx="4016100" cy="461100"/>
          </a:xfrm>
          <a:prstGeom prst="rect">
            <a:avLst/>
          </a:prstGeom>
          <a:solidFill>
            <a:schemeClr val="accent1"/>
          </a:solidFill>
          <a:ln>
            <a:noFill/>
          </a:ln>
        </p:spPr>
        <p:txBody>
          <a:bodyPr spcFirstLastPara="1" wrap="square" lIns="91425" tIns="91425" rIns="91425" bIns="91425" anchor="t" anchorCtr="0">
            <a:noAutofit/>
          </a:bodyPr>
          <a:lstStyle>
            <a:lvl1pPr lvl="0">
              <a:lnSpc>
                <a:spcPct val="115000"/>
              </a:lnSpc>
              <a:spcBef>
                <a:spcPts val="0"/>
              </a:spcBef>
              <a:spcAft>
                <a:spcPts val="0"/>
              </a:spcAft>
              <a:buSzPts val="14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227050" y="-1317502"/>
            <a:ext cx="8819237" cy="6690233"/>
            <a:chOff x="227050" y="-1317502"/>
            <a:chExt cx="8819237" cy="6690233"/>
          </a:xfrm>
        </p:grpSpPr>
        <p:sp>
          <p:nvSpPr>
            <p:cNvPr id="12" name="Google Shape;12;p2"/>
            <p:cNvSpPr/>
            <p:nvPr/>
          </p:nvSpPr>
          <p:spPr>
            <a:xfrm>
              <a:off x="227050" y="45021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 name="Google Shape;13;p2"/>
            <p:cNvSpPr/>
            <p:nvPr/>
          </p:nvSpPr>
          <p:spPr>
            <a:xfrm>
              <a:off x="6966399" y="-1317502"/>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 name="Google Shape;14;p2"/>
            <p:cNvSpPr/>
            <p:nvPr/>
          </p:nvSpPr>
          <p:spPr>
            <a:xfrm>
              <a:off x="4307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 name="Google Shape;15;p2"/>
            <p:cNvSpPr/>
            <p:nvPr/>
          </p:nvSpPr>
          <p:spPr>
            <a:xfrm>
              <a:off x="7724660" y="48078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 name="Google Shape;16;p2"/>
            <p:cNvSpPr/>
            <p:nvPr/>
          </p:nvSpPr>
          <p:spPr>
            <a:xfrm>
              <a:off x="227060" y="2570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 name="Google Shape;17;p2"/>
            <p:cNvSpPr/>
            <p:nvPr/>
          </p:nvSpPr>
          <p:spPr>
            <a:xfrm>
              <a:off x="1101250" y="2647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 name="Google Shape;18;p2"/>
            <p:cNvSpPr/>
            <p:nvPr/>
          </p:nvSpPr>
          <p:spPr>
            <a:xfrm>
              <a:off x="8481360" y="444245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Google Shape;20;p3"/>
          <p:cNvGrpSpPr/>
          <p:nvPr/>
        </p:nvGrpSpPr>
        <p:grpSpPr>
          <a:xfrm>
            <a:off x="394225" y="-673764"/>
            <a:ext cx="9607524" cy="6042208"/>
            <a:chOff x="394225" y="-673764"/>
            <a:chExt cx="9607524" cy="6042208"/>
          </a:xfrm>
        </p:grpSpPr>
        <p:sp>
          <p:nvSpPr>
            <p:cNvPr id="21" name="Google Shape;21;p3"/>
            <p:cNvSpPr/>
            <p:nvPr/>
          </p:nvSpPr>
          <p:spPr>
            <a:xfrm>
              <a:off x="8144749" y="-67376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 name="Google Shape;22;p3"/>
            <p:cNvSpPr/>
            <p:nvPr/>
          </p:nvSpPr>
          <p:spPr>
            <a:xfrm>
              <a:off x="629660" y="48035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 name="Google Shape;23;p3"/>
            <p:cNvSpPr/>
            <p:nvPr/>
          </p:nvSpPr>
          <p:spPr>
            <a:xfrm>
              <a:off x="7739300" y="3963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 name="Google Shape;24;p3"/>
            <p:cNvSpPr/>
            <p:nvPr/>
          </p:nvSpPr>
          <p:spPr>
            <a:xfrm>
              <a:off x="394225" y="44892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 name="Google Shape;25;p3"/>
            <p:cNvSpPr/>
            <p:nvPr/>
          </p:nvSpPr>
          <p:spPr>
            <a:xfrm>
              <a:off x="7108510" y="-23722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6" name="Google Shape;26;p3"/>
          <p:cNvSpPr txBox="1">
            <a:spLocks noGrp="1"/>
          </p:cNvSpPr>
          <p:nvPr>
            <p:ph type="title"/>
          </p:nvPr>
        </p:nvSpPr>
        <p:spPr>
          <a:xfrm>
            <a:off x="4469860" y="2427482"/>
            <a:ext cx="3444000" cy="665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SzPts val="3600"/>
              <a:buNone/>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txBox="1">
            <a:spLocks noGrp="1"/>
          </p:cNvSpPr>
          <p:nvPr>
            <p:ph type="title" idx="2" hasCustomPrompt="1"/>
          </p:nvPr>
        </p:nvSpPr>
        <p:spPr>
          <a:xfrm>
            <a:off x="4469860" y="1617924"/>
            <a:ext cx="1038900" cy="903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6000"/>
              <a:buNone/>
              <a:defRPr sz="4500" b="1"/>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8" name="Google Shape;28;p3"/>
          <p:cNvSpPr txBox="1">
            <a:spLocks noGrp="1"/>
          </p:cNvSpPr>
          <p:nvPr>
            <p:ph type="subTitle" idx="1"/>
          </p:nvPr>
        </p:nvSpPr>
        <p:spPr>
          <a:xfrm>
            <a:off x="4590000" y="3093276"/>
            <a:ext cx="3852000" cy="432300"/>
          </a:xfrm>
          <a:prstGeom prst="rect">
            <a:avLst/>
          </a:prstGeom>
          <a:solidFill>
            <a:schemeClr val="accent1"/>
          </a:solidFill>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 name="Google Shape;31;p4"/>
          <p:cNvSpPr txBox="1">
            <a:spLocks noGrp="1"/>
          </p:cNvSpPr>
          <p:nvPr>
            <p:ph type="body" idx="1"/>
          </p:nvPr>
        </p:nvSpPr>
        <p:spPr>
          <a:xfrm>
            <a:off x="720000" y="1152475"/>
            <a:ext cx="7704000" cy="327000"/>
          </a:xfrm>
          <a:prstGeom prst="rect">
            <a:avLst/>
          </a:prstGeom>
        </p:spPr>
        <p:txBody>
          <a:bodyPr spcFirstLastPara="1" wrap="square" lIns="91425" tIns="91425" rIns="91425" bIns="91425" anchor="t" anchorCtr="0">
            <a:noAutofit/>
          </a:bodyPr>
          <a:lstStyle>
            <a:lvl1pPr marL="457200" lvl="0" indent="-317500" algn="ctr" rtl="0">
              <a:lnSpc>
                <a:spcPct val="115000"/>
              </a:lnSpc>
              <a:spcBef>
                <a:spcPts val="0"/>
              </a:spcBef>
              <a:spcAft>
                <a:spcPts val="0"/>
              </a:spcAft>
              <a:buClr>
                <a:schemeClr val="dk1"/>
              </a:buClr>
              <a:buSzPts val="1400"/>
              <a:buFont typeface="Darker Grotesque SemiBold"/>
              <a:buChar char="●"/>
              <a:defRPr>
                <a:solidFill>
                  <a:schemeClr val="dk1"/>
                </a:solidFill>
              </a:defRPr>
            </a:lvl1pPr>
            <a:lvl2pPr marL="914400" lvl="1" indent="-317500" rtl="0">
              <a:lnSpc>
                <a:spcPct val="115000"/>
              </a:lnSpc>
              <a:spcBef>
                <a:spcPts val="0"/>
              </a:spcBef>
              <a:spcAft>
                <a:spcPts val="0"/>
              </a:spcAft>
              <a:buClr>
                <a:schemeClr val="dk1"/>
              </a:buClr>
              <a:buSzPts val="1400"/>
              <a:buFont typeface="Darker Grotesque SemiBold"/>
              <a:buChar char="○"/>
              <a:defRPr>
                <a:solidFill>
                  <a:schemeClr val="dk1"/>
                </a:solidFill>
              </a:defRPr>
            </a:lvl2pPr>
            <a:lvl3pPr marL="1371600" lvl="2" indent="-317500" rtl="0">
              <a:lnSpc>
                <a:spcPct val="115000"/>
              </a:lnSpc>
              <a:spcBef>
                <a:spcPts val="0"/>
              </a:spcBef>
              <a:spcAft>
                <a:spcPts val="0"/>
              </a:spcAft>
              <a:buClr>
                <a:schemeClr val="dk1"/>
              </a:buClr>
              <a:buSzPts val="1400"/>
              <a:buFont typeface="Darker Grotesque SemiBold"/>
              <a:buChar char="■"/>
              <a:defRPr>
                <a:solidFill>
                  <a:schemeClr val="dk1"/>
                </a:solidFill>
              </a:defRPr>
            </a:lvl3pPr>
            <a:lvl4pPr marL="1828800" lvl="3" indent="-317500" rtl="0">
              <a:lnSpc>
                <a:spcPct val="115000"/>
              </a:lnSpc>
              <a:spcBef>
                <a:spcPts val="0"/>
              </a:spcBef>
              <a:spcAft>
                <a:spcPts val="0"/>
              </a:spcAft>
              <a:buClr>
                <a:schemeClr val="dk1"/>
              </a:buClr>
              <a:buSzPts val="1400"/>
              <a:buFont typeface="Darker Grotesque SemiBold"/>
              <a:buChar char="●"/>
              <a:defRPr>
                <a:solidFill>
                  <a:schemeClr val="dk1"/>
                </a:solidFill>
              </a:defRPr>
            </a:lvl4pPr>
            <a:lvl5pPr marL="2286000" lvl="4" indent="-317500" rtl="0">
              <a:lnSpc>
                <a:spcPct val="115000"/>
              </a:lnSpc>
              <a:spcBef>
                <a:spcPts val="0"/>
              </a:spcBef>
              <a:spcAft>
                <a:spcPts val="0"/>
              </a:spcAft>
              <a:buClr>
                <a:schemeClr val="dk1"/>
              </a:buClr>
              <a:buSzPts val="1400"/>
              <a:buFont typeface="Darker Grotesque SemiBold"/>
              <a:buChar char="○"/>
              <a:defRPr>
                <a:solidFill>
                  <a:schemeClr val="dk1"/>
                </a:solidFill>
              </a:defRPr>
            </a:lvl5pPr>
            <a:lvl6pPr marL="2743200" lvl="5" indent="-317500" rtl="0">
              <a:lnSpc>
                <a:spcPct val="115000"/>
              </a:lnSpc>
              <a:spcBef>
                <a:spcPts val="0"/>
              </a:spcBef>
              <a:spcAft>
                <a:spcPts val="0"/>
              </a:spcAft>
              <a:buClr>
                <a:schemeClr val="dk1"/>
              </a:buClr>
              <a:buSzPts val="1400"/>
              <a:buFont typeface="Darker Grotesque SemiBold"/>
              <a:buChar char="■"/>
              <a:defRPr>
                <a:solidFill>
                  <a:schemeClr val="dk1"/>
                </a:solidFill>
              </a:defRPr>
            </a:lvl6pPr>
            <a:lvl7pPr marL="3200400" lvl="6" indent="-317500" rtl="0">
              <a:lnSpc>
                <a:spcPct val="115000"/>
              </a:lnSpc>
              <a:spcBef>
                <a:spcPts val="0"/>
              </a:spcBef>
              <a:spcAft>
                <a:spcPts val="0"/>
              </a:spcAft>
              <a:buClr>
                <a:schemeClr val="dk1"/>
              </a:buClr>
              <a:buSzPts val="1400"/>
              <a:buFont typeface="Darker Grotesque SemiBold"/>
              <a:buChar char="●"/>
              <a:defRPr>
                <a:solidFill>
                  <a:schemeClr val="dk1"/>
                </a:solidFill>
              </a:defRPr>
            </a:lvl7pPr>
            <a:lvl8pPr marL="3657600" lvl="7" indent="-317500" rtl="0">
              <a:lnSpc>
                <a:spcPct val="115000"/>
              </a:lnSpc>
              <a:spcBef>
                <a:spcPts val="0"/>
              </a:spcBef>
              <a:spcAft>
                <a:spcPts val="0"/>
              </a:spcAft>
              <a:buClr>
                <a:schemeClr val="dk1"/>
              </a:buClr>
              <a:buSzPts val="1400"/>
              <a:buFont typeface="Darker Grotesque SemiBold"/>
              <a:buChar char="○"/>
              <a:defRPr>
                <a:solidFill>
                  <a:schemeClr val="dk1"/>
                </a:solidFill>
              </a:defRPr>
            </a:lvl8pPr>
            <a:lvl9pPr marL="4114800" lvl="8" indent="-317500" rtl="0">
              <a:lnSpc>
                <a:spcPct val="115000"/>
              </a:lnSpc>
              <a:spcBef>
                <a:spcPts val="0"/>
              </a:spcBef>
              <a:spcAft>
                <a:spcPts val="0"/>
              </a:spcAft>
              <a:buClr>
                <a:schemeClr val="dk1"/>
              </a:buClr>
              <a:buSzPts val="1400"/>
              <a:buFont typeface="Darker Grotesque SemiBold"/>
              <a:buChar char="■"/>
              <a:defRPr>
                <a:solidFill>
                  <a:schemeClr val="dk1"/>
                </a:solidFill>
              </a:defRPr>
            </a:lvl9pPr>
          </a:lstStyle>
          <a:p>
            <a:endParaRPr/>
          </a:p>
        </p:txBody>
      </p:sp>
      <p:grpSp>
        <p:nvGrpSpPr>
          <p:cNvPr id="32" name="Google Shape;32;p4"/>
          <p:cNvGrpSpPr/>
          <p:nvPr/>
        </p:nvGrpSpPr>
        <p:grpSpPr>
          <a:xfrm>
            <a:off x="265256" y="208844"/>
            <a:ext cx="8617968" cy="5096075"/>
            <a:chOff x="265256" y="208844"/>
            <a:chExt cx="8617968" cy="5096075"/>
          </a:xfrm>
        </p:grpSpPr>
        <p:sp>
          <p:nvSpPr>
            <p:cNvPr id="33" name="Google Shape;33;p4"/>
            <p:cNvSpPr/>
            <p:nvPr/>
          </p:nvSpPr>
          <p:spPr>
            <a:xfrm>
              <a:off x="8318298" y="47399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 name="Google Shape;34;p4"/>
            <p:cNvSpPr/>
            <p:nvPr/>
          </p:nvSpPr>
          <p:spPr>
            <a:xfrm>
              <a:off x="8009825" y="4739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 name="Google Shape;35;p4"/>
            <p:cNvSpPr/>
            <p:nvPr/>
          </p:nvSpPr>
          <p:spPr>
            <a:xfrm flipH="1">
              <a:off x="379963" y="2088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 name="Google Shape;36;p4"/>
            <p:cNvSpPr/>
            <p:nvPr/>
          </p:nvSpPr>
          <p:spPr>
            <a:xfrm flipH="1">
              <a:off x="265256" y="644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 name="Google Shape;37;p4"/>
            <p:cNvSpPr/>
            <p:nvPr/>
          </p:nvSpPr>
          <p:spPr>
            <a:xfrm>
              <a:off x="8672789" y="434608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 name="Google Shape;38;p4"/>
            <p:cNvSpPr/>
            <p:nvPr/>
          </p:nvSpPr>
          <p:spPr>
            <a:xfrm flipH="1">
              <a:off x="934955" y="2088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9"/>
        <p:cNvGrpSpPr/>
        <p:nvPr/>
      </p:nvGrpSpPr>
      <p:grpSpPr>
        <a:xfrm>
          <a:off x="0" y="0"/>
          <a:ext cx="0" cy="0"/>
          <a:chOff x="0" y="0"/>
          <a:chExt cx="0" cy="0"/>
        </a:xfrm>
      </p:grpSpPr>
      <p:sp>
        <p:nvSpPr>
          <p:cNvPr id="40" name="Google Shape;40;p5"/>
          <p:cNvSpPr txBox="1">
            <a:spLocks noGrp="1"/>
          </p:cNvSpPr>
          <p:nvPr>
            <p:ph type="subTitle" idx="1"/>
          </p:nvPr>
        </p:nvSpPr>
        <p:spPr>
          <a:xfrm>
            <a:off x="1290750" y="2672122"/>
            <a:ext cx="2907600" cy="425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400"/>
              <a:buFont typeface="Kanit"/>
              <a:buNone/>
              <a:defRPr sz="2400">
                <a:latin typeface="Kanit"/>
                <a:ea typeface="Kanit"/>
                <a:cs typeface="Kanit"/>
                <a:sym typeface="Kanit"/>
              </a:defRPr>
            </a:lvl1pPr>
            <a:lvl2pPr lvl="1" algn="ctr">
              <a:lnSpc>
                <a:spcPct val="100000"/>
              </a:lnSpc>
              <a:spcBef>
                <a:spcPts val="0"/>
              </a:spcBef>
              <a:spcAft>
                <a:spcPts val="0"/>
              </a:spcAft>
              <a:buSzPts val="2400"/>
              <a:buFont typeface="Kanit"/>
              <a:buNone/>
              <a:defRPr sz="2400">
                <a:latin typeface="Kanit"/>
                <a:ea typeface="Kanit"/>
                <a:cs typeface="Kanit"/>
                <a:sym typeface="Kanit"/>
              </a:defRPr>
            </a:lvl2pPr>
            <a:lvl3pPr lvl="2" algn="ctr">
              <a:lnSpc>
                <a:spcPct val="100000"/>
              </a:lnSpc>
              <a:spcBef>
                <a:spcPts val="0"/>
              </a:spcBef>
              <a:spcAft>
                <a:spcPts val="0"/>
              </a:spcAft>
              <a:buSzPts val="2400"/>
              <a:buFont typeface="Kanit"/>
              <a:buNone/>
              <a:defRPr sz="2400">
                <a:latin typeface="Kanit"/>
                <a:ea typeface="Kanit"/>
                <a:cs typeface="Kanit"/>
                <a:sym typeface="Kanit"/>
              </a:defRPr>
            </a:lvl3pPr>
            <a:lvl4pPr lvl="3" algn="ctr">
              <a:lnSpc>
                <a:spcPct val="100000"/>
              </a:lnSpc>
              <a:spcBef>
                <a:spcPts val="0"/>
              </a:spcBef>
              <a:spcAft>
                <a:spcPts val="0"/>
              </a:spcAft>
              <a:buSzPts val="2400"/>
              <a:buFont typeface="Kanit"/>
              <a:buNone/>
              <a:defRPr sz="2400">
                <a:latin typeface="Kanit"/>
                <a:ea typeface="Kanit"/>
                <a:cs typeface="Kanit"/>
                <a:sym typeface="Kanit"/>
              </a:defRPr>
            </a:lvl4pPr>
            <a:lvl5pPr lvl="4" algn="ctr">
              <a:lnSpc>
                <a:spcPct val="100000"/>
              </a:lnSpc>
              <a:spcBef>
                <a:spcPts val="0"/>
              </a:spcBef>
              <a:spcAft>
                <a:spcPts val="0"/>
              </a:spcAft>
              <a:buSzPts val="2400"/>
              <a:buFont typeface="Kanit"/>
              <a:buNone/>
              <a:defRPr sz="2400">
                <a:latin typeface="Kanit"/>
                <a:ea typeface="Kanit"/>
                <a:cs typeface="Kanit"/>
                <a:sym typeface="Kanit"/>
              </a:defRPr>
            </a:lvl5pPr>
            <a:lvl6pPr lvl="5" algn="ctr">
              <a:lnSpc>
                <a:spcPct val="100000"/>
              </a:lnSpc>
              <a:spcBef>
                <a:spcPts val="0"/>
              </a:spcBef>
              <a:spcAft>
                <a:spcPts val="0"/>
              </a:spcAft>
              <a:buSzPts val="2400"/>
              <a:buFont typeface="Kanit"/>
              <a:buNone/>
              <a:defRPr sz="2400">
                <a:latin typeface="Kanit"/>
                <a:ea typeface="Kanit"/>
                <a:cs typeface="Kanit"/>
                <a:sym typeface="Kanit"/>
              </a:defRPr>
            </a:lvl6pPr>
            <a:lvl7pPr lvl="6" algn="ctr">
              <a:lnSpc>
                <a:spcPct val="100000"/>
              </a:lnSpc>
              <a:spcBef>
                <a:spcPts val="0"/>
              </a:spcBef>
              <a:spcAft>
                <a:spcPts val="0"/>
              </a:spcAft>
              <a:buSzPts val="2400"/>
              <a:buFont typeface="Kanit"/>
              <a:buNone/>
              <a:defRPr sz="2400">
                <a:latin typeface="Kanit"/>
                <a:ea typeface="Kanit"/>
                <a:cs typeface="Kanit"/>
                <a:sym typeface="Kanit"/>
              </a:defRPr>
            </a:lvl7pPr>
            <a:lvl8pPr lvl="7" algn="ctr">
              <a:lnSpc>
                <a:spcPct val="100000"/>
              </a:lnSpc>
              <a:spcBef>
                <a:spcPts val="0"/>
              </a:spcBef>
              <a:spcAft>
                <a:spcPts val="0"/>
              </a:spcAft>
              <a:buSzPts val="2400"/>
              <a:buFont typeface="Kanit"/>
              <a:buNone/>
              <a:defRPr sz="2400">
                <a:latin typeface="Kanit"/>
                <a:ea typeface="Kanit"/>
                <a:cs typeface="Kanit"/>
                <a:sym typeface="Kanit"/>
              </a:defRPr>
            </a:lvl8pPr>
            <a:lvl9pPr lvl="8" algn="ctr">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1" name="Google Shape;41;p5"/>
          <p:cNvSpPr txBox="1">
            <a:spLocks noGrp="1"/>
          </p:cNvSpPr>
          <p:nvPr>
            <p:ph type="subTitle" idx="2"/>
          </p:nvPr>
        </p:nvSpPr>
        <p:spPr>
          <a:xfrm>
            <a:off x="4945625" y="2672122"/>
            <a:ext cx="2907600" cy="425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42" name="Google Shape;42;p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3" name="Google Shape;43;p5"/>
          <p:cNvGrpSpPr/>
          <p:nvPr/>
        </p:nvGrpSpPr>
        <p:grpSpPr>
          <a:xfrm rot="10800000" flipH="1">
            <a:off x="152031" y="239142"/>
            <a:ext cx="8842683" cy="5166509"/>
            <a:chOff x="152031" y="-194658"/>
            <a:chExt cx="8842683" cy="5166509"/>
          </a:xfrm>
        </p:grpSpPr>
        <p:sp>
          <p:nvSpPr>
            <p:cNvPr id="44" name="Google Shape;44;p5"/>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 name="Google Shape;45;p5"/>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 name="Google Shape;46;p5"/>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 name="Google Shape;47;p5"/>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 name="Google Shape;48;p5"/>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 name="Google Shape;49;p5"/>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 name="Google Shape;50;p5"/>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 name="Google Shape;51;p5"/>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grpSp>
        <p:nvGrpSpPr>
          <p:cNvPr id="53" name="Google Shape;53;p6"/>
          <p:cNvGrpSpPr/>
          <p:nvPr/>
        </p:nvGrpSpPr>
        <p:grpSpPr>
          <a:xfrm>
            <a:off x="-320140" y="-249845"/>
            <a:ext cx="9359577" cy="6107675"/>
            <a:chOff x="-320140" y="-249845"/>
            <a:chExt cx="9359577" cy="6107675"/>
          </a:xfrm>
        </p:grpSpPr>
        <p:sp>
          <p:nvSpPr>
            <p:cNvPr id="54" name="Google Shape;54;p6"/>
            <p:cNvSpPr/>
            <p:nvPr/>
          </p:nvSpPr>
          <p:spPr>
            <a:xfrm>
              <a:off x="330544" y="4742100"/>
              <a:ext cx="1115728" cy="1115730"/>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 name="Google Shape;55;p6"/>
            <p:cNvSpPr/>
            <p:nvPr/>
          </p:nvSpPr>
          <p:spPr>
            <a:xfrm>
              <a:off x="-320140" y="3862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 name="Google Shape;56;p6"/>
            <p:cNvSpPr/>
            <p:nvPr/>
          </p:nvSpPr>
          <p:spPr>
            <a:xfrm>
              <a:off x="8835750" y="-692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 name="Google Shape;57;p6"/>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 name="Google Shape;58;p6"/>
            <p:cNvSpPr/>
            <p:nvPr/>
          </p:nvSpPr>
          <p:spPr>
            <a:xfrm>
              <a:off x="7865860" y="-24984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9" name="Google Shape;59;p6"/>
            <p:cNvSpPr/>
            <p:nvPr/>
          </p:nvSpPr>
          <p:spPr>
            <a:xfrm>
              <a:off x="1857413" y="47944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 name="Google Shape;60;p6"/>
            <p:cNvSpPr/>
            <p:nvPr/>
          </p:nvSpPr>
          <p:spPr>
            <a:xfrm flipH="1">
              <a:off x="358593" y="42455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 name="Google Shape;61;p6"/>
            <p:cNvSpPr/>
            <p:nvPr/>
          </p:nvSpPr>
          <p:spPr>
            <a:xfrm flipH="1">
              <a:off x="358605" y="37887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 name="Google Shape;62;p6"/>
            <p:cNvSpPr/>
            <p:nvPr/>
          </p:nvSpPr>
          <p:spPr>
            <a:xfrm flipH="1">
              <a:off x="8873580" y="10177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3" name="Google Shape;63;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4"/>
        <p:cNvGrpSpPr/>
        <p:nvPr/>
      </p:nvGrpSpPr>
      <p:grpSpPr>
        <a:xfrm>
          <a:off x="0" y="0"/>
          <a:ext cx="0" cy="0"/>
          <a:chOff x="0" y="0"/>
          <a:chExt cx="0" cy="0"/>
        </a:xfrm>
      </p:grpSpPr>
      <p:grpSp>
        <p:nvGrpSpPr>
          <p:cNvPr id="65" name="Google Shape;65;p7"/>
          <p:cNvGrpSpPr/>
          <p:nvPr/>
        </p:nvGrpSpPr>
        <p:grpSpPr>
          <a:xfrm>
            <a:off x="-299015" y="147130"/>
            <a:ext cx="10165113" cy="6084334"/>
            <a:chOff x="-299015" y="147130"/>
            <a:chExt cx="10165113" cy="6084334"/>
          </a:xfrm>
        </p:grpSpPr>
        <p:sp>
          <p:nvSpPr>
            <p:cNvPr id="66" name="Google Shape;66;p7"/>
            <p:cNvSpPr/>
            <p:nvPr/>
          </p:nvSpPr>
          <p:spPr>
            <a:xfrm>
              <a:off x="8009099" y="4374461"/>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 name="Google Shape;67;p7"/>
            <p:cNvSpPr/>
            <p:nvPr/>
          </p:nvSpPr>
          <p:spPr>
            <a:xfrm>
              <a:off x="-299015" y="68386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 name="Google Shape;68;p7"/>
            <p:cNvSpPr/>
            <p:nvPr/>
          </p:nvSpPr>
          <p:spPr>
            <a:xfrm>
              <a:off x="8513200" y="6838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 name="Google Shape;69;p7"/>
            <p:cNvSpPr/>
            <p:nvPr/>
          </p:nvSpPr>
          <p:spPr>
            <a:xfrm>
              <a:off x="8835750" y="3276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 name="Google Shape;70;p7"/>
            <p:cNvSpPr/>
            <p:nvPr/>
          </p:nvSpPr>
          <p:spPr>
            <a:xfrm>
              <a:off x="265910" y="1471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 name="Google Shape;71;p7"/>
            <p:cNvSpPr/>
            <p:nvPr/>
          </p:nvSpPr>
          <p:spPr>
            <a:xfrm>
              <a:off x="7471188" y="47447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 name="Google Shape;72;p7"/>
            <p:cNvSpPr/>
            <p:nvPr/>
          </p:nvSpPr>
          <p:spPr>
            <a:xfrm flipH="1">
              <a:off x="8491243" y="39134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 name="Google Shape;73;p7"/>
            <p:cNvSpPr/>
            <p:nvPr/>
          </p:nvSpPr>
          <p:spPr>
            <a:xfrm flipH="1">
              <a:off x="428942" y="8780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 name="Google Shape;74;p7"/>
            <p:cNvSpPr/>
            <p:nvPr/>
          </p:nvSpPr>
          <p:spPr>
            <a:xfrm flipH="1">
              <a:off x="8873580" y="36613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5" name="Google Shape;75;p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6" name="Google Shape;76;p7"/>
          <p:cNvSpPr txBox="1">
            <a:spLocks noGrp="1"/>
          </p:cNvSpPr>
          <p:nvPr>
            <p:ph type="body" idx="1"/>
          </p:nvPr>
        </p:nvSpPr>
        <p:spPr>
          <a:xfrm>
            <a:off x="4408800" y="1476475"/>
            <a:ext cx="4015200" cy="28095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Clr>
                <a:schemeClr val="dk2"/>
              </a:buClr>
              <a:buSzPts val="1400"/>
              <a:buChar char="●"/>
              <a:defRPr sz="16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77" name="Google Shape;77;p7"/>
          <p:cNvSpPr>
            <a:spLocks noGrp="1"/>
          </p:cNvSpPr>
          <p:nvPr>
            <p:ph type="pic" idx="2"/>
          </p:nvPr>
        </p:nvSpPr>
        <p:spPr>
          <a:xfrm>
            <a:off x="720000" y="1248800"/>
            <a:ext cx="3453900" cy="32649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8"/>
        <p:cNvGrpSpPr/>
        <p:nvPr/>
      </p:nvGrpSpPr>
      <p:grpSpPr>
        <a:xfrm>
          <a:off x="0" y="0"/>
          <a:ext cx="0" cy="0"/>
          <a:chOff x="0" y="0"/>
          <a:chExt cx="0" cy="0"/>
        </a:xfrm>
      </p:grpSpPr>
      <p:sp>
        <p:nvSpPr>
          <p:cNvPr id="79" name="Google Shape;79;p8"/>
          <p:cNvSpPr txBox="1">
            <a:spLocks noGrp="1"/>
          </p:cNvSpPr>
          <p:nvPr>
            <p:ph type="title"/>
          </p:nvPr>
        </p:nvSpPr>
        <p:spPr>
          <a:xfrm>
            <a:off x="2054250" y="539500"/>
            <a:ext cx="5035500" cy="11190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80" name="Google Shape;80;p8"/>
          <p:cNvGrpSpPr/>
          <p:nvPr/>
        </p:nvGrpSpPr>
        <p:grpSpPr>
          <a:xfrm>
            <a:off x="-705176" y="-696239"/>
            <a:ext cx="9774665" cy="6104906"/>
            <a:chOff x="-705176" y="-696239"/>
            <a:chExt cx="9774665" cy="6104906"/>
          </a:xfrm>
        </p:grpSpPr>
        <p:sp>
          <p:nvSpPr>
            <p:cNvPr id="81" name="Google Shape;81;p8"/>
            <p:cNvSpPr/>
            <p:nvPr/>
          </p:nvSpPr>
          <p:spPr>
            <a:xfrm flipH="1">
              <a:off x="8618189" y="4102550"/>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 name="Google Shape;82;p8"/>
            <p:cNvSpPr/>
            <p:nvPr/>
          </p:nvSpPr>
          <p:spPr>
            <a:xfrm flipH="1">
              <a:off x="643006" y="121407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3" name="Google Shape;83;p8"/>
            <p:cNvSpPr/>
            <p:nvPr/>
          </p:nvSpPr>
          <p:spPr>
            <a:xfrm flipH="1">
              <a:off x="1325205" y="14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 name="Google Shape;84;p8"/>
            <p:cNvSpPr/>
            <p:nvPr/>
          </p:nvSpPr>
          <p:spPr>
            <a:xfrm>
              <a:off x="7869046" y="4604003"/>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 name="Google Shape;85;p8"/>
            <p:cNvSpPr/>
            <p:nvPr/>
          </p:nvSpPr>
          <p:spPr>
            <a:xfrm>
              <a:off x="143625" y="1488204"/>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 name="Google Shape;86;p8"/>
            <p:cNvSpPr/>
            <p:nvPr/>
          </p:nvSpPr>
          <p:spPr>
            <a:xfrm flipH="1">
              <a:off x="8865801" y="47334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 name="Google Shape;87;p8"/>
            <p:cNvSpPr/>
            <p:nvPr/>
          </p:nvSpPr>
          <p:spPr>
            <a:xfrm flipH="1">
              <a:off x="8671218" y="3689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 name="Google Shape;88;p8"/>
            <p:cNvSpPr/>
            <p:nvPr/>
          </p:nvSpPr>
          <p:spPr>
            <a:xfrm flipH="1">
              <a:off x="8366755" y="2096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 name="Google Shape;89;p8"/>
            <p:cNvSpPr/>
            <p:nvPr/>
          </p:nvSpPr>
          <p:spPr>
            <a:xfrm>
              <a:off x="-705176" y="-696239"/>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0"/>
        <p:cNvGrpSpPr/>
        <p:nvPr/>
      </p:nvGrpSpPr>
      <p:grpSpPr>
        <a:xfrm>
          <a:off x="0" y="0"/>
          <a:ext cx="0" cy="0"/>
          <a:chOff x="0" y="0"/>
          <a:chExt cx="0" cy="0"/>
        </a:xfrm>
      </p:grpSpPr>
      <p:grpSp>
        <p:nvGrpSpPr>
          <p:cNvPr id="91" name="Google Shape;91;p9"/>
          <p:cNvGrpSpPr/>
          <p:nvPr/>
        </p:nvGrpSpPr>
        <p:grpSpPr>
          <a:xfrm>
            <a:off x="148735" y="-119908"/>
            <a:ext cx="8714177" cy="5151139"/>
            <a:chOff x="148735" y="-119908"/>
            <a:chExt cx="8714177" cy="5151139"/>
          </a:xfrm>
        </p:grpSpPr>
        <p:sp>
          <p:nvSpPr>
            <p:cNvPr id="92" name="Google Shape;92;p9"/>
            <p:cNvSpPr/>
            <p:nvPr/>
          </p:nvSpPr>
          <p:spPr>
            <a:xfrm>
              <a:off x="148735" y="-11990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 name="Google Shape;93;p9"/>
            <p:cNvSpPr/>
            <p:nvPr/>
          </p:nvSpPr>
          <p:spPr>
            <a:xfrm>
              <a:off x="197800" y="8139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 name="Google Shape;94;p9"/>
            <p:cNvSpPr/>
            <p:nvPr/>
          </p:nvSpPr>
          <p:spPr>
            <a:xfrm>
              <a:off x="8148310" y="44663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 name="Google Shape;95;p9"/>
            <p:cNvSpPr/>
            <p:nvPr/>
          </p:nvSpPr>
          <p:spPr>
            <a:xfrm>
              <a:off x="8659225" y="4182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6" name="Google Shape;96;p9"/>
          <p:cNvSpPr txBox="1">
            <a:spLocks noGrp="1"/>
          </p:cNvSpPr>
          <p:nvPr>
            <p:ph type="subTitle" idx="1"/>
          </p:nvPr>
        </p:nvSpPr>
        <p:spPr>
          <a:xfrm>
            <a:off x="720000"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97" name="Google Shape;97;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8" name="Google Shape;98;p9"/>
          <p:cNvSpPr txBox="1">
            <a:spLocks noGrp="1"/>
          </p:cNvSpPr>
          <p:nvPr>
            <p:ph type="subTitle" idx="2"/>
          </p:nvPr>
        </p:nvSpPr>
        <p:spPr>
          <a:xfrm>
            <a:off x="4717028" y="1139075"/>
            <a:ext cx="3707100" cy="25827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sp>
        <p:nvSpPr>
          <p:cNvPr id="100" name="Google Shape;100;p10"/>
          <p:cNvSpPr>
            <a:spLocks noGrp="1"/>
          </p:cNvSpPr>
          <p:nvPr>
            <p:ph type="pic" idx="2"/>
          </p:nvPr>
        </p:nvSpPr>
        <p:spPr>
          <a:xfrm>
            <a:off x="0" y="4700"/>
            <a:ext cx="9162900" cy="5143500"/>
          </a:xfrm>
          <a:prstGeom prst="rect">
            <a:avLst/>
          </a:prstGeom>
          <a:noFill/>
          <a:ln>
            <a:noFill/>
          </a:ln>
        </p:spPr>
      </p:sp>
      <p:sp>
        <p:nvSpPr>
          <p:cNvPr id="101" name="Google Shape;101;p10"/>
          <p:cNvSpPr txBox="1">
            <a:spLocks noGrp="1"/>
          </p:cNvSpPr>
          <p:nvPr>
            <p:ph type="title"/>
          </p:nvPr>
        </p:nvSpPr>
        <p:spPr>
          <a:xfrm>
            <a:off x="5469500" y="3476125"/>
            <a:ext cx="2961300" cy="1128000"/>
          </a:xfrm>
          <a:prstGeom prst="rect">
            <a:avLst/>
          </a:prstGeom>
          <a:solidFill>
            <a:schemeClr val="lt1"/>
          </a:solidFill>
          <a:ln>
            <a:noFill/>
          </a:ln>
        </p:spPr>
        <p:txBody>
          <a:bodyPr spcFirstLastPara="1" wrap="square" lIns="91425" tIns="91425" rIns="91425" bIns="91425" anchor="ctr" anchorCtr="0">
            <a:noAutofit/>
          </a:bodyPr>
          <a:lstStyle>
            <a:lvl1pPr lvl="0" algn="ctr" rtl="0">
              <a:spcBef>
                <a:spcPts val="0"/>
              </a:spcBef>
              <a:spcAft>
                <a:spcPts val="0"/>
              </a:spcAft>
              <a:buSzPts val="2400"/>
              <a:buNone/>
              <a:defRPr sz="30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2"/>
        <p:cNvGrpSpPr/>
        <p:nvPr/>
      </p:nvGrpSpPr>
      <p:grpSpPr>
        <a:xfrm>
          <a:off x="0" y="0"/>
          <a:ext cx="0" cy="0"/>
          <a:chOff x="0" y="0"/>
          <a:chExt cx="0" cy="0"/>
        </a:xfrm>
      </p:grpSpPr>
      <p:sp>
        <p:nvSpPr>
          <p:cNvPr id="103" name="Google Shape;103;p11"/>
          <p:cNvSpPr txBox="1">
            <a:spLocks noGrp="1"/>
          </p:cNvSpPr>
          <p:nvPr>
            <p:ph type="title" hasCustomPrompt="1"/>
          </p:nvPr>
        </p:nvSpPr>
        <p:spPr>
          <a:xfrm>
            <a:off x="1103550" y="1653313"/>
            <a:ext cx="6936900" cy="10758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04" name="Google Shape;104;p11"/>
          <p:cNvSpPr txBox="1">
            <a:spLocks noGrp="1"/>
          </p:cNvSpPr>
          <p:nvPr>
            <p:ph type="subTitle" idx="1"/>
          </p:nvPr>
        </p:nvSpPr>
        <p:spPr>
          <a:xfrm>
            <a:off x="1103550" y="2896175"/>
            <a:ext cx="6936900" cy="531000"/>
          </a:xfrm>
          <a:prstGeom prst="rect">
            <a:avLst/>
          </a:prstGeom>
          <a:ln>
            <a:noFill/>
          </a:ln>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105" name="Google Shape;105;p11"/>
          <p:cNvGrpSpPr/>
          <p:nvPr/>
        </p:nvGrpSpPr>
        <p:grpSpPr>
          <a:xfrm>
            <a:off x="-352704" y="127416"/>
            <a:ext cx="9256330" cy="6071573"/>
            <a:chOff x="-352704" y="127416"/>
            <a:chExt cx="9256330" cy="6071573"/>
          </a:xfrm>
        </p:grpSpPr>
        <p:sp>
          <p:nvSpPr>
            <p:cNvPr id="106" name="Google Shape;106;p11"/>
            <p:cNvSpPr/>
            <p:nvPr/>
          </p:nvSpPr>
          <p:spPr>
            <a:xfrm flipH="1">
              <a:off x="8094539" y="362588"/>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 name="Google Shape;107;p11"/>
            <p:cNvSpPr/>
            <p:nvPr/>
          </p:nvSpPr>
          <p:spPr>
            <a:xfrm flipH="1">
              <a:off x="204356" y="41089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 name="Google Shape;108;p11"/>
            <p:cNvSpPr/>
            <p:nvPr/>
          </p:nvSpPr>
          <p:spPr>
            <a:xfrm flipH="1">
              <a:off x="8737780" y="2096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 name="Google Shape;109;p11"/>
            <p:cNvSpPr/>
            <p:nvPr/>
          </p:nvSpPr>
          <p:spPr>
            <a:xfrm>
              <a:off x="-352704" y="3087528"/>
              <a:ext cx="804664" cy="804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 name="Google Shape;110;p11"/>
            <p:cNvSpPr/>
            <p:nvPr/>
          </p:nvSpPr>
          <p:spPr>
            <a:xfrm>
              <a:off x="2161425" y="4658442"/>
              <a:ext cx="353672" cy="353837"/>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 name="Google Shape;111;p11"/>
            <p:cNvSpPr/>
            <p:nvPr/>
          </p:nvSpPr>
          <p:spPr>
            <a:xfrm flipH="1">
              <a:off x="8699938" y="773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 name="Google Shape;112;p11"/>
            <p:cNvSpPr/>
            <p:nvPr/>
          </p:nvSpPr>
          <p:spPr>
            <a:xfrm flipH="1">
              <a:off x="7530718" y="1274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 name="Google Shape;113;p11"/>
            <p:cNvSpPr/>
            <p:nvPr/>
          </p:nvSpPr>
          <p:spPr>
            <a:xfrm>
              <a:off x="143624" y="4341986"/>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1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15"/>
        <p:cNvGrpSpPr/>
        <p:nvPr/>
      </p:nvGrpSpPr>
      <p:grpSpPr>
        <a:xfrm>
          <a:off x="0" y="0"/>
          <a:ext cx="0" cy="0"/>
          <a:chOff x="0" y="0"/>
          <a:chExt cx="0" cy="0"/>
        </a:xfrm>
      </p:grpSpPr>
      <p:grpSp>
        <p:nvGrpSpPr>
          <p:cNvPr id="116" name="Google Shape;116;p13"/>
          <p:cNvGrpSpPr/>
          <p:nvPr/>
        </p:nvGrpSpPr>
        <p:grpSpPr>
          <a:xfrm>
            <a:off x="152031" y="-194658"/>
            <a:ext cx="8842683" cy="5166509"/>
            <a:chOff x="152031" y="-194658"/>
            <a:chExt cx="8842683" cy="5166509"/>
          </a:xfrm>
        </p:grpSpPr>
        <p:sp>
          <p:nvSpPr>
            <p:cNvPr id="117" name="Google Shape;117;p13"/>
            <p:cNvSpPr/>
            <p:nvPr/>
          </p:nvSpPr>
          <p:spPr>
            <a:xfrm flipH="1">
              <a:off x="399613" y="46039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 name="Google Shape;118;p13"/>
            <p:cNvSpPr/>
            <p:nvPr/>
          </p:nvSpPr>
          <p:spPr>
            <a:xfrm flipH="1">
              <a:off x="152031" y="40900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 name="Google Shape;119;p13"/>
            <p:cNvSpPr/>
            <p:nvPr/>
          </p:nvSpPr>
          <p:spPr>
            <a:xfrm flipH="1">
              <a:off x="437455" y="39134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 name="Google Shape;120;p13"/>
            <p:cNvSpPr/>
            <p:nvPr/>
          </p:nvSpPr>
          <p:spPr>
            <a:xfrm>
              <a:off x="8053285" y="-194658"/>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 name="Google Shape;121;p13"/>
            <p:cNvSpPr/>
            <p:nvPr/>
          </p:nvSpPr>
          <p:spPr>
            <a:xfrm>
              <a:off x="885450" y="47680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 name="Google Shape;122;p13"/>
            <p:cNvSpPr/>
            <p:nvPr/>
          </p:nvSpPr>
          <p:spPr>
            <a:xfrm flipH="1">
              <a:off x="8791026" y="37026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 name="Google Shape;123;p13"/>
            <p:cNvSpPr/>
            <p:nvPr/>
          </p:nvSpPr>
          <p:spPr>
            <a:xfrm flipH="1">
              <a:off x="8618193" y="81970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 name="Google Shape;124;p13"/>
            <p:cNvSpPr/>
            <p:nvPr/>
          </p:nvSpPr>
          <p:spPr>
            <a:xfrm flipH="1">
              <a:off x="8490167"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5" name="Google Shape;125;p13"/>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6" name="Google Shape;126;p13"/>
          <p:cNvSpPr txBox="1">
            <a:spLocks noGrp="1"/>
          </p:cNvSpPr>
          <p:nvPr>
            <p:ph type="title" idx="2" hasCustomPrompt="1"/>
          </p:nvPr>
        </p:nvSpPr>
        <p:spPr>
          <a:xfrm>
            <a:off x="2483975" y="1688050"/>
            <a:ext cx="7335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7" name="Google Shape;127;p13"/>
          <p:cNvSpPr txBox="1">
            <a:spLocks noGrp="1"/>
          </p:cNvSpPr>
          <p:nvPr>
            <p:ph type="title" idx="3" hasCustomPrompt="1"/>
          </p:nvPr>
        </p:nvSpPr>
        <p:spPr>
          <a:xfrm>
            <a:off x="2485025" y="3382825"/>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8" name="Google Shape;128;p13"/>
          <p:cNvSpPr txBox="1">
            <a:spLocks noGrp="1"/>
          </p:cNvSpPr>
          <p:nvPr>
            <p:ph type="title" idx="4" hasCustomPrompt="1"/>
          </p:nvPr>
        </p:nvSpPr>
        <p:spPr>
          <a:xfrm>
            <a:off x="5927516" y="1688687"/>
            <a:ext cx="731400" cy="4464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9" name="Google Shape;129;p13"/>
          <p:cNvSpPr txBox="1">
            <a:spLocks noGrp="1"/>
          </p:cNvSpPr>
          <p:nvPr>
            <p:ph type="title" idx="5" hasCustomPrompt="1"/>
          </p:nvPr>
        </p:nvSpPr>
        <p:spPr>
          <a:xfrm>
            <a:off x="5927516" y="3382826"/>
            <a:ext cx="731400" cy="4476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3000"/>
              <a:buNone/>
              <a:defRPr sz="3000" b="1"/>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0" name="Google Shape;130;p13"/>
          <p:cNvSpPr txBox="1">
            <a:spLocks noGrp="1"/>
          </p:cNvSpPr>
          <p:nvPr>
            <p:ph type="subTitle" idx="1"/>
          </p:nvPr>
        </p:nvSpPr>
        <p:spPr>
          <a:xfrm>
            <a:off x="137882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1" name="Google Shape;131;p13"/>
          <p:cNvSpPr txBox="1">
            <a:spLocks noGrp="1"/>
          </p:cNvSpPr>
          <p:nvPr>
            <p:ph type="subTitle" idx="6"/>
          </p:nvPr>
        </p:nvSpPr>
        <p:spPr>
          <a:xfrm>
            <a:off x="137882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2" name="Google Shape;132;p13"/>
          <p:cNvSpPr txBox="1">
            <a:spLocks noGrp="1"/>
          </p:cNvSpPr>
          <p:nvPr>
            <p:ph type="subTitle" idx="7"/>
          </p:nvPr>
        </p:nvSpPr>
        <p:spPr>
          <a:xfrm>
            <a:off x="4821275" y="213507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
        <p:nvSpPr>
          <p:cNvPr id="133" name="Google Shape;133;p13"/>
          <p:cNvSpPr txBox="1">
            <a:spLocks noGrp="1"/>
          </p:cNvSpPr>
          <p:nvPr>
            <p:ph type="subTitle" idx="8"/>
          </p:nvPr>
        </p:nvSpPr>
        <p:spPr>
          <a:xfrm>
            <a:off x="4821275" y="3831125"/>
            <a:ext cx="2943900" cy="572700"/>
          </a:xfrm>
          <a:prstGeom prst="rect">
            <a:avLst/>
          </a:prstGeom>
          <a:solidFill>
            <a:schemeClr val="accent1"/>
          </a:solidFill>
        </p:spPr>
        <p:txBody>
          <a:bodyPr spcFirstLastPara="1" wrap="square" lIns="91425" tIns="91425" rIns="91425" bIns="91425" anchor="t" anchorCtr="0">
            <a:noAutofit/>
          </a:bodyPr>
          <a:lstStyle>
            <a:lvl1pPr lvl="0" algn="ctr" rtl="0">
              <a:lnSpc>
                <a:spcPct val="115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1pPr>
            <a:lvl2pPr lvl="1"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2pPr>
            <a:lvl3pPr lvl="2"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3pPr>
            <a:lvl4pPr lvl="3"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4pPr>
            <a:lvl5pPr lvl="4"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5pPr>
            <a:lvl6pPr lvl="5"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6pPr>
            <a:lvl7pPr lvl="6"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7pPr>
            <a:lvl8pPr lvl="7"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8pPr>
            <a:lvl9pPr lvl="8" algn="ctr" rtl="0">
              <a:lnSpc>
                <a:spcPct val="100000"/>
              </a:lnSpc>
              <a:spcBef>
                <a:spcPts val="0"/>
              </a:spcBef>
              <a:spcAft>
                <a:spcPts val="0"/>
              </a:spcAft>
              <a:buClr>
                <a:schemeClr val="dk1"/>
              </a:buClr>
              <a:buSzPts val="2400"/>
              <a:buFont typeface="Kanit"/>
              <a:buNone/>
              <a:defRPr sz="2400">
                <a:solidFill>
                  <a:schemeClr val="dk1"/>
                </a:solidFill>
                <a:latin typeface="Kanit"/>
                <a:ea typeface="Kanit"/>
                <a:cs typeface="Kanit"/>
                <a:sym typeface="Kani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34"/>
        <p:cNvGrpSpPr/>
        <p:nvPr/>
      </p:nvGrpSpPr>
      <p:grpSpPr>
        <a:xfrm>
          <a:off x="0" y="0"/>
          <a:ext cx="0" cy="0"/>
          <a:chOff x="0" y="0"/>
          <a:chExt cx="0" cy="0"/>
        </a:xfrm>
      </p:grpSpPr>
      <p:sp>
        <p:nvSpPr>
          <p:cNvPr id="135" name="Google Shape;135;p14"/>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36" name="Google Shape;136;p14"/>
          <p:cNvSpPr txBox="1">
            <a:spLocks noGrp="1"/>
          </p:cNvSpPr>
          <p:nvPr>
            <p:ph type="subTitle" idx="1"/>
          </p:nvPr>
        </p:nvSpPr>
        <p:spPr>
          <a:xfrm>
            <a:off x="888487"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7" name="Google Shape;137;p14"/>
          <p:cNvSpPr txBox="1">
            <a:spLocks noGrp="1"/>
          </p:cNvSpPr>
          <p:nvPr>
            <p:ph type="subTitle" idx="2"/>
          </p:nvPr>
        </p:nvSpPr>
        <p:spPr>
          <a:xfrm>
            <a:off x="5919119"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sp>
        <p:nvSpPr>
          <p:cNvPr id="138" name="Google Shape;138;p14"/>
          <p:cNvSpPr txBox="1">
            <a:spLocks noGrp="1"/>
          </p:cNvSpPr>
          <p:nvPr>
            <p:ph type="subTitle" idx="3"/>
          </p:nvPr>
        </p:nvSpPr>
        <p:spPr>
          <a:xfrm>
            <a:off x="3403803" y="1445613"/>
            <a:ext cx="2336400" cy="572700"/>
          </a:xfrm>
          <a:prstGeom prst="rect">
            <a:avLst/>
          </a:prstGeom>
          <a:noFill/>
        </p:spPr>
        <p:txBody>
          <a:bodyPr spcFirstLastPara="1" wrap="square" lIns="91425" tIns="91425" rIns="91425" bIns="91425" anchor="ctr" anchorCtr="0">
            <a:noAutofit/>
          </a:bodyPr>
          <a:lstStyle>
            <a:lvl1pPr lvl="0" algn="ctr" rtl="0">
              <a:lnSpc>
                <a:spcPct val="115000"/>
              </a:lnSpc>
              <a:spcBef>
                <a:spcPts val="0"/>
              </a:spcBef>
              <a:spcAft>
                <a:spcPts val="0"/>
              </a:spcAft>
              <a:buSzPts val="2400"/>
              <a:buFont typeface="Kanit"/>
              <a:buNone/>
              <a:defRPr sz="2400">
                <a:latin typeface="Kanit"/>
                <a:ea typeface="Kanit"/>
                <a:cs typeface="Kanit"/>
                <a:sym typeface="Kanit"/>
              </a:defRPr>
            </a:lvl1pPr>
            <a:lvl2pPr lvl="1" algn="ctr" rtl="0">
              <a:lnSpc>
                <a:spcPct val="100000"/>
              </a:lnSpc>
              <a:spcBef>
                <a:spcPts val="0"/>
              </a:spcBef>
              <a:spcAft>
                <a:spcPts val="0"/>
              </a:spcAft>
              <a:buSzPts val="2400"/>
              <a:buFont typeface="Kanit"/>
              <a:buNone/>
              <a:defRPr sz="2400">
                <a:latin typeface="Kanit"/>
                <a:ea typeface="Kanit"/>
                <a:cs typeface="Kanit"/>
                <a:sym typeface="Kanit"/>
              </a:defRPr>
            </a:lvl2pPr>
            <a:lvl3pPr lvl="2" algn="ctr" rtl="0">
              <a:lnSpc>
                <a:spcPct val="100000"/>
              </a:lnSpc>
              <a:spcBef>
                <a:spcPts val="0"/>
              </a:spcBef>
              <a:spcAft>
                <a:spcPts val="0"/>
              </a:spcAft>
              <a:buSzPts val="2400"/>
              <a:buFont typeface="Kanit"/>
              <a:buNone/>
              <a:defRPr sz="2400">
                <a:latin typeface="Kanit"/>
                <a:ea typeface="Kanit"/>
                <a:cs typeface="Kanit"/>
                <a:sym typeface="Kanit"/>
              </a:defRPr>
            </a:lvl3pPr>
            <a:lvl4pPr lvl="3" algn="ctr" rtl="0">
              <a:lnSpc>
                <a:spcPct val="100000"/>
              </a:lnSpc>
              <a:spcBef>
                <a:spcPts val="0"/>
              </a:spcBef>
              <a:spcAft>
                <a:spcPts val="0"/>
              </a:spcAft>
              <a:buSzPts val="2400"/>
              <a:buFont typeface="Kanit"/>
              <a:buNone/>
              <a:defRPr sz="2400">
                <a:latin typeface="Kanit"/>
                <a:ea typeface="Kanit"/>
                <a:cs typeface="Kanit"/>
                <a:sym typeface="Kanit"/>
              </a:defRPr>
            </a:lvl4pPr>
            <a:lvl5pPr lvl="4" algn="ctr" rtl="0">
              <a:lnSpc>
                <a:spcPct val="100000"/>
              </a:lnSpc>
              <a:spcBef>
                <a:spcPts val="0"/>
              </a:spcBef>
              <a:spcAft>
                <a:spcPts val="0"/>
              </a:spcAft>
              <a:buSzPts val="2400"/>
              <a:buFont typeface="Kanit"/>
              <a:buNone/>
              <a:defRPr sz="2400">
                <a:latin typeface="Kanit"/>
                <a:ea typeface="Kanit"/>
                <a:cs typeface="Kanit"/>
                <a:sym typeface="Kanit"/>
              </a:defRPr>
            </a:lvl5pPr>
            <a:lvl6pPr lvl="5" algn="ctr" rtl="0">
              <a:lnSpc>
                <a:spcPct val="100000"/>
              </a:lnSpc>
              <a:spcBef>
                <a:spcPts val="0"/>
              </a:spcBef>
              <a:spcAft>
                <a:spcPts val="0"/>
              </a:spcAft>
              <a:buSzPts val="2400"/>
              <a:buFont typeface="Kanit"/>
              <a:buNone/>
              <a:defRPr sz="2400">
                <a:latin typeface="Kanit"/>
                <a:ea typeface="Kanit"/>
                <a:cs typeface="Kanit"/>
                <a:sym typeface="Kanit"/>
              </a:defRPr>
            </a:lvl6pPr>
            <a:lvl7pPr lvl="6" algn="ctr" rtl="0">
              <a:lnSpc>
                <a:spcPct val="100000"/>
              </a:lnSpc>
              <a:spcBef>
                <a:spcPts val="0"/>
              </a:spcBef>
              <a:spcAft>
                <a:spcPts val="0"/>
              </a:spcAft>
              <a:buSzPts val="2400"/>
              <a:buFont typeface="Kanit"/>
              <a:buNone/>
              <a:defRPr sz="2400">
                <a:latin typeface="Kanit"/>
                <a:ea typeface="Kanit"/>
                <a:cs typeface="Kanit"/>
                <a:sym typeface="Kanit"/>
              </a:defRPr>
            </a:lvl7pPr>
            <a:lvl8pPr lvl="7" algn="ctr" rtl="0">
              <a:lnSpc>
                <a:spcPct val="100000"/>
              </a:lnSpc>
              <a:spcBef>
                <a:spcPts val="0"/>
              </a:spcBef>
              <a:spcAft>
                <a:spcPts val="0"/>
              </a:spcAft>
              <a:buSzPts val="2400"/>
              <a:buFont typeface="Kanit"/>
              <a:buNone/>
              <a:defRPr sz="2400">
                <a:latin typeface="Kanit"/>
                <a:ea typeface="Kanit"/>
                <a:cs typeface="Kanit"/>
                <a:sym typeface="Kanit"/>
              </a:defRPr>
            </a:lvl8pPr>
            <a:lvl9pPr lvl="8" algn="ctr" rtl="0">
              <a:lnSpc>
                <a:spcPct val="100000"/>
              </a:lnSpc>
              <a:spcBef>
                <a:spcPts val="0"/>
              </a:spcBef>
              <a:spcAft>
                <a:spcPts val="0"/>
              </a:spcAft>
              <a:buSzPts val="2400"/>
              <a:buFont typeface="Kanit"/>
              <a:buNone/>
              <a:defRPr sz="2400">
                <a:latin typeface="Kanit"/>
                <a:ea typeface="Kanit"/>
                <a:cs typeface="Kanit"/>
                <a:sym typeface="Kanit"/>
              </a:defRPr>
            </a:lvl9pPr>
          </a:lstStyle>
          <a:p>
            <a:endParaRPr/>
          </a:p>
        </p:txBody>
      </p:sp>
      <p:grpSp>
        <p:nvGrpSpPr>
          <p:cNvPr id="139" name="Google Shape;139;p14"/>
          <p:cNvGrpSpPr/>
          <p:nvPr/>
        </p:nvGrpSpPr>
        <p:grpSpPr>
          <a:xfrm>
            <a:off x="-206315" y="-258733"/>
            <a:ext cx="9923738" cy="5589624"/>
            <a:chOff x="-206315" y="-258733"/>
            <a:chExt cx="9923738" cy="5589624"/>
          </a:xfrm>
        </p:grpSpPr>
        <p:sp>
          <p:nvSpPr>
            <p:cNvPr id="140" name="Google Shape;140;p14"/>
            <p:cNvSpPr/>
            <p:nvPr/>
          </p:nvSpPr>
          <p:spPr>
            <a:xfrm>
              <a:off x="8117671" y="4669328"/>
              <a:ext cx="369872" cy="36987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 name="Google Shape;141;p14"/>
            <p:cNvSpPr/>
            <p:nvPr/>
          </p:nvSpPr>
          <p:spPr>
            <a:xfrm>
              <a:off x="-206315" y="-258733"/>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 name="Google Shape;142;p14"/>
            <p:cNvSpPr/>
            <p:nvPr/>
          </p:nvSpPr>
          <p:spPr>
            <a:xfrm>
              <a:off x="8835738" y="35447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 name="Google Shape;143;p14"/>
            <p:cNvSpPr/>
            <p:nvPr/>
          </p:nvSpPr>
          <p:spPr>
            <a:xfrm>
              <a:off x="863206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 name="Google Shape;144;p14"/>
            <p:cNvSpPr/>
            <p:nvPr/>
          </p:nvSpPr>
          <p:spPr>
            <a:xfrm>
              <a:off x="8632077" y="4245545"/>
              <a:ext cx="1085347" cy="1085347"/>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 name="Google Shape;145;p14"/>
            <p:cNvSpPr/>
            <p:nvPr/>
          </p:nvSpPr>
          <p:spPr>
            <a:xfrm>
              <a:off x="408688" y="7352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 name="Google Shape;146;p14"/>
            <p:cNvSpPr/>
            <p:nvPr/>
          </p:nvSpPr>
          <p:spPr>
            <a:xfrm flipH="1">
              <a:off x="536643" y="1595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 name="Google Shape;147;p14"/>
            <p:cNvSpPr/>
            <p:nvPr/>
          </p:nvSpPr>
          <p:spPr>
            <a:xfrm flipH="1">
              <a:off x="8504055" y="41537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 name="Google Shape;148;p14"/>
            <p:cNvSpPr/>
            <p:nvPr/>
          </p:nvSpPr>
          <p:spPr>
            <a:xfrm flipH="1">
              <a:off x="173055" y="6430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149"/>
        <p:cNvGrpSpPr/>
        <p:nvPr/>
      </p:nvGrpSpPr>
      <p:grpSpPr>
        <a:xfrm>
          <a:off x="0" y="0"/>
          <a:ext cx="0" cy="0"/>
          <a:chOff x="0" y="0"/>
          <a:chExt cx="0" cy="0"/>
        </a:xfrm>
      </p:grpSpPr>
      <p:grpSp>
        <p:nvGrpSpPr>
          <p:cNvPr id="150" name="Google Shape;150;p15"/>
          <p:cNvGrpSpPr/>
          <p:nvPr/>
        </p:nvGrpSpPr>
        <p:grpSpPr>
          <a:xfrm>
            <a:off x="148298" y="-1056414"/>
            <a:ext cx="8770925" cy="6816276"/>
            <a:chOff x="148298" y="-1056414"/>
            <a:chExt cx="8770925" cy="6816276"/>
          </a:xfrm>
        </p:grpSpPr>
        <p:sp>
          <p:nvSpPr>
            <p:cNvPr id="151" name="Google Shape;151;p15"/>
            <p:cNvSpPr/>
            <p:nvPr/>
          </p:nvSpPr>
          <p:spPr>
            <a:xfrm>
              <a:off x="963874" y="-1056414"/>
              <a:ext cx="1857000" cy="1857003"/>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 name="Google Shape;152;p15"/>
            <p:cNvSpPr/>
            <p:nvPr/>
          </p:nvSpPr>
          <p:spPr>
            <a:xfrm>
              <a:off x="5887585" y="4882817"/>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 name="Google Shape;153;p15"/>
            <p:cNvSpPr/>
            <p:nvPr/>
          </p:nvSpPr>
          <p:spPr>
            <a:xfrm>
              <a:off x="8328925"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 name="Google Shape;154;p15"/>
            <p:cNvSpPr/>
            <p:nvPr/>
          </p:nvSpPr>
          <p:spPr>
            <a:xfrm>
              <a:off x="8578175" y="3994255"/>
              <a:ext cx="341048" cy="340994"/>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 name="Google Shape;155;p15"/>
            <p:cNvSpPr/>
            <p:nvPr/>
          </p:nvSpPr>
          <p:spPr>
            <a:xfrm>
              <a:off x="148298" y="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 name="Google Shape;156;p15"/>
            <p:cNvSpPr/>
            <p:nvPr/>
          </p:nvSpPr>
          <p:spPr>
            <a:xfrm>
              <a:off x="6555791" y="4106695"/>
              <a:ext cx="1652394" cy="1653166"/>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 name="Google Shape;157;p15"/>
            <p:cNvSpPr/>
            <p:nvPr/>
          </p:nvSpPr>
          <p:spPr>
            <a:xfrm flipH="1">
              <a:off x="835843" y="7081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 name="Google Shape;158;p15"/>
            <p:cNvSpPr/>
            <p:nvPr/>
          </p:nvSpPr>
          <p:spPr>
            <a:xfrm flipH="1">
              <a:off x="649205" y="623942"/>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 name="Google Shape;159;p15"/>
            <p:cNvSpPr/>
            <p:nvPr/>
          </p:nvSpPr>
          <p:spPr>
            <a:xfrm flipH="1">
              <a:off x="7911830" y="399425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 name="Google Shape;160;p15"/>
            <p:cNvSpPr/>
            <p:nvPr/>
          </p:nvSpPr>
          <p:spPr>
            <a:xfrm flipH="1">
              <a:off x="8684680" y="53146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 name="Google Shape;161;p15"/>
            <p:cNvSpPr/>
            <p:nvPr/>
          </p:nvSpPr>
          <p:spPr>
            <a:xfrm flipH="1">
              <a:off x="391168" y="4221253"/>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 name="Google Shape;162;p15"/>
            <p:cNvSpPr/>
            <p:nvPr/>
          </p:nvSpPr>
          <p:spPr>
            <a:xfrm flipH="1">
              <a:off x="835842" y="4702117"/>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3" name="Google Shape;163;p15"/>
          <p:cNvSpPr txBox="1">
            <a:spLocks noGrp="1"/>
          </p:cNvSpPr>
          <p:nvPr>
            <p:ph type="title"/>
          </p:nvPr>
        </p:nvSpPr>
        <p:spPr>
          <a:xfrm>
            <a:off x="1724550" y="1657051"/>
            <a:ext cx="5694900" cy="831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None/>
              <a:defRPr sz="47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64" name="Google Shape;164;p15"/>
          <p:cNvSpPr txBox="1">
            <a:spLocks noGrp="1"/>
          </p:cNvSpPr>
          <p:nvPr>
            <p:ph type="subTitle" idx="1"/>
          </p:nvPr>
        </p:nvSpPr>
        <p:spPr>
          <a:xfrm>
            <a:off x="1724550" y="2488949"/>
            <a:ext cx="5694900" cy="9975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65"/>
        <p:cNvGrpSpPr/>
        <p:nvPr/>
      </p:nvGrpSpPr>
      <p:grpSpPr>
        <a:xfrm>
          <a:off x="0" y="0"/>
          <a:ext cx="0" cy="0"/>
          <a:chOff x="0" y="0"/>
          <a:chExt cx="0" cy="0"/>
        </a:xfrm>
      </p:grpSpPr>
      <p:grpSp>
        <p:nvGrpSpPr>
          <p:cNvPr id="166" name="Google Shape;166;p16"/>
          <p:cNvGrpSpPr/>
          <p:nvPr/>
        </p:nvGrpSpPr>
        <p:grpSpPr>
          <a:xfrm>
            <a:off x="-702927" y="-189845"/>
            <a:ext cx="10359470" cy="4997634"/>
            <a:chOff x="-702927" y="-189845"/>
            <a:chExt cx="10359470" cy="4997634"/>
          </a:xfrm>
        </p:grpSpPr>
        <p:sp>
          <p:nvSpPr>
            <p:cNvPr id="167" name="Google Shape;167;p16"/>
            <p:cNvSpPr/>
            <p:nvPr/>
          </p:nvSpPr>
          <p:spPr>
            <a:xfrm flipH="1">
              <a:off x="8924442" y="134502"/>
              <a:ext cx="732101" cy="732102"/>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 name="Google Shape;168;p16"/>
            <p:cNvSpPr/>
            <p:nvPr/>
          </p:nvSpPr>
          <p:spPr>
            <a:xfrm flipH="1">
              <a:off x="-702927" y="3425307"/>
              <a:ext cx="1161303" cy="1161303"/>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 name="Google Shape;169;p16"/>
            <p:cNvSpPr/>
            <p:nvPr/>
          </p:nvSpPr>
          <p:spPr>
            <a:xfrm flipH="1">
              <a:off x="8086697" y="-189845"/>
              <a:ext cx="388119" cy="38830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 name="Google Shape;170;p16"/>
            <p:cNvSpPr/>
            <p:nvPr/>
          </p:nvSpPr>
          <p:spPr>
            <a:xfrm flipH="1">
              <a:off x="254691" y="4604006"/>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 name="Google Shape;171;p16"/>
            <p:cNvSpPr/>
            <p:nvPr/>
          </p:nvSpPr>
          <p:spPr>
            <a:xfrm flipH="1">
              <a:off x="8708148" y="1181927"/>
              <a:ext cx="388090" cy="38809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5189"/>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 name="Google Shape;172;p16"/>
            <p:cNvSpPr/>
            <p:nvPr/>
          </p:nvSpPr>
          <p:spPr>
            <a:xfrm>
              <a:off x="148238" y="2898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 name="Google Shape;173;p16"/>
            <p:cNvSpPr/>
            <p:nvPr/>
          </p:nvSpPr>
          <p:spPr>
            <a:xfrm>
              <a:off x="8575840" y="1984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 name="Google Shape;174;p16"/>
            <p:cNvSpPr/>
            <p:nvPr/>
          </p:nvSpPr>
          <p:spPr>
            <a:xfrm>
              <a:off x="8752708" y="73542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 name="Google Shape;175;p16"/>
            <p:cNvSpPr/>
            <p:nvPr/>
          </p:nvSpPr>
          <p:spPr>
            <a:xfrm>
              <a:off x="458383" y="3301704"/>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6" name="Google Shape;176;p1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177"/>
        <p:cNvGrpSpPr/>
        <p:nvPr/>
      </p:nvGrpSpPr>
      <p:grpSpPr>
        <a:xfrm>
          <a:off x="0" y="0"/>
          <a:ext cx="0" cy="0"/>
          <a:chOff x="0" y="0"/>
          <a:chExt cx="0" cy="0"/>
        </a:xfrm>
      </p:grpSpPr>
      <p:sp>
        <p:nvSpPr>
          <p:cNvPr id="178" name="Google Shape;178;p1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79" name="Google Shape;179;p17"/>
          <p:cNvGrpSpPr/>
          <p:nvPr/>
        </p:nvGrpSpPr>
        <p:grpSpPr>
          <a:xfrm>
            <a:off x="105713" y="-280296"/>
            <a:ext cx="9317641" cy="1427967"/>
            <a:chOff x="105713" y="-328671"/>
            <a:chExt cx="9317641" cy="1427967"/>
          </a:xfrm>
        </p:grpSpPr>
        <p:sp>
          <p:nvSpPr>
            <p:cNvPr id="180" name="Google Shape;180;p17"/>
            <p:cNvSpPr/>
            <p:nvPr/>
          </p:nvSpPr>
          <p:spPr>
            <a:xfrm>
              <a:off x="8555195" y="-328671"/>
              <a:ext cx="868159" cy="868159"/>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 name="Google Shape;181;p17"/>
            <p:cNvSpPr/>
            <p:nvPr/>
          </p:nvSpPr>
          <p:spPr>
            <a:xfrm>
              <a:off x="8157775" y="3519"/>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 name="Google Shape;182;p17"/>
            <p:cNvSpPr/>
            <p:nvPr/>
          </p:nvSpPr>
          <p:spPr>
            <a:xfrm flipH="1">
              <a:off x="105713" y="33003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 name="Google Shape;183;p17"/>
            <p:cNvSpPr/>
            <p:nvPr/>
          </p:nvSpPr>
          <p:spPr>
            <a:xfrm flipH="1">
              <a:off x="189831" y="758228"/>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 name="Google Shape;184;p17"/>
            <p:cNvSpPr/>
            <p:nvPr/>
          </p:nvSpPr>
          <p:spPr>
            <a:xfrm>
              <a:off x="8902626" y="6954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 name="Google Shape;185;p17"/>
            <p:cNvSpPr/>
            <p:nvPr/>
          </p:nvSpPr>
          <p:spPr>
            <a:xfrm flipH="1">
              <a:off x="364880" y="153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3">
  <p:cSld name="TITLE_ONLY_3">
    <p:spTree>
      <p:nvGrpSpPr>
        <p:cNvPr id="1" name="Shape 186"/>
        <p:cNvGrpSpPr/>
        <p:nvPr/>
      </p:nvGrpSpPr>
      <p:grpSpPr>
        <a:xfrm>
          <a:off x="0" y="0"/>
          <a:ext cx="0" cy="0"/>
          <a:chOff x="0" y="0"/>
          <a:chExt cx="0" cy="0"/>
        </a:xfrm>
      </p:grpSpPr>
      <p:sp>
        <p:nvSpPr>
          <p:cNvPr id="187" name="Google Shape;187;p18"/>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88" name="Google Shape;188;p18"/>
          <p:cNvGrpSpPr/>
          <p:nvPr/>
        </p:nvGrpSpPr>
        <p:grpSpPr>
          <a:xfrm>
            <a:off x="-687988" y="-231195"/>
            <a:ext cx="10055600" cy="5787727"/>
            <a:chOff x="-687988" y="-231195"/>
            <a:chExt cx="10055600" cy="5787727"/>
          </a:xfrm>
        </p:grpSpPr>
        <p:sp>
          <p:nvSpPr>
            <p:cNvPr id="189" name="Google Shape;189;p18"/>
            <p:cNvSpPr/>
            <p:nvPr/>
          </p:nvSpPr>
          <p:spPr>
            <a:xfrm>
              <a:off x="345813" y="905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 name="Google Shape;190;p18"/>
            <p:cNvSpPr/>
            <p:nvPr/>
          </p:nvSpPr>
          <p:spPr>
            <a:xfrm>
              <a:off x="-687988" y="4384250"/>
              <a:ext cx="1172279" cy="1172281"/>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 name="Google Shape;191;p18"/>
            <p:cNvSpPr/>
            <p:nvPr/>
          </p:nvSpPr>
          <p:spPr>
            <a:xfrm>
              <a:off x="622978" y="4907864"/>
              <a:ext cx="383936" cy="38393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 name="Google Shape;192;p18"/>
            <p:cNvSpPr/>
            <p:nvPr/>
          </p:nvSpPr>
          <p:spPr>
            <a:xfrm>
              <a:off x="6965685" y="-23119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 name="Google Shape;193;p18"/>
            <p:cNvSpPr/>
            <p:nvPr/>
          </p:nvSpPr>
          <p:spPr>
            <a:xfrm>
              <a:off x="-284890" y="257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 name="Google Shape;194;p18"/>
            <p:cNvSpPr/>
            <p:nvPr/>
          </p:nvSpPr>
          <p:spPr>
            <a:xfrm>
              <a:off x="142125" y="39423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 name="Google Shape;195;p18"/>
            <p:cNvSpPr/>
            <p:nvPr/>
          </p:nvSpPr>
          <p:spPr>
            <a:xfrm>
              <a:off x="8802685" y="10177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 name="Google Shape;196;p18"/>
            <p:cNvSpPr/>
            <p:nvPr/>
          </p:nvSpPr>
          <p:spPr>
            <a:xfrm>
              <a:off x="8670113" y="6294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 name="Google Shape;197;p18"/>
            <p:cNvSpPr/>
            <p:nvPr/>
          </p:nvSpPr>
          <p:spPr>
            <a:xfrm>
              <a:off x="549490" y="443346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 name="Google Shape;198;p18"/>
            <p:cNvSpPr/>
            <p:nvPr/>
          </p:nvSpPr>
          <p:spPr>
            <a:xfrm>
              <a:off x="8873808" y="1570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 name="Google Shape;199;p18"/>
            <p:cNvSpPr/>
            <p:nvPr/>
          </p:nvSpPr>
          <p:spPr>
            <a:xfrm>
              <a:off x="1145608" y="49078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hanks">
  <p:cSld name="CUSTOM_3_1">
    <p:spTree>
      <p:nvGrpSpPr>
        <p:cNvPr id="1" name="Shape 200"/>
        <p:cNvGrpSpPr/>
        <p:nvPr/>
      </p:nvGrpSpPr>
      <p:grpSpPr>
        <a:xfrm>
          <a:off x="0" y="0"/>
          <a:ext cx="0" cy="0"/>
          <a:chOff x="0" y="0"/>
          <a:chExt cx="0" cy="0"/>
        </a:xfrm>
      </p:grpSpPr>
      <p:grpSp>
        <p:nvGrpSpPr>
          <p:cNvPr id="201" name="Google Shape;201;p19"/>
          <p:cNvGrpSpPr/>
          <p:nvPr/>
        </p:nvGrpSpPr>
        <p:grpSpPr>
          <a:xfrm>
            <a:off x="227050" y="70030"/>
            <a:ext cx="9393187" cy="5519909"/>
            <a:chOff x="227050" y="70030"/>
            <a:chExt cx="9393187" cy="5519909"/>
          </a:xfrm>
        </p:grpSpPr>
        <p:sp>
          <p:nvSpPr>
            <p:cNvPr id="202" name="Google Shape;202;p19"/>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 name="Google Shape;203;p19"/>
            <p:cNvSpPr/>
            <p:nvPr/>
          </p:nvSpPr>
          <p:spPr>
            <a:xfrm>
              <a:off x="8736824" y="468587"/>
              <a:ext cx="883412" cy="883414"/>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 name="Google Shape;204;p19"/>
            <p:cNvSpPr/>
            <p:nvPr/>
          </p:nvSpPr>
          <p:spPr>
            <a:xfrm>
              <a:off x="3889720" y="4766879"/>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 name="Google Shape;205;p19"/>
            <p:cNvSpPr/>
            <p:nvPr/>
          </p:nvSpPr>
          <p:spPr>
            <a:xfrm>
              <a:off x="1020085" y="70030"/>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 name="Google Shape;206;p19"/>
            <p:cNvSpPr/>
            <p:nvPr/>
          </p:nvSpPr>
          <p:spPr>
            <a:xfrm>
              <a:off x="352060" y="62784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 name="Google Shape;207;p19"/>
            <p:cNvSpPr/>
            <p:nvPr/>
          </p:nvSpPr>
          <p:spPr>
            <a:xfrm>
              <a:off x="227050" y="43170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 name="Google Shape;208;p19"/>
            <p:cNvSpPr/>
            <p:nvPr/>
          </p:nvSpPr>
          <p:spPr>
            <a:xfrm>
              <a:off x="8058560" y="121892"/>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 name="Google Shape;209;p19"/>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10" name="Google Shape;210;p19"/>
          <p:cNvSpPr txBox="1">
            <a:spLocks noGrp="1"/>
          </p:cNvSpPr>
          <p:nvPr>
            <p:ph type="subTitle" idx="1"/>
          </p:nvPr>
        </p:nvSpPr>
        <p:spPr>
          <a:xfrm>
            <a:off x="713225" y="1852894"/>
            <a:ext cx="3937800" cy="12318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11" name="Google Shape;211;p19"/>
          <p:cNvSpPr txBox="1"/>
          <p:nvPr/>
        </p:nvSpPr>
        <p:spPr>
          <a:xfrm>
            <a:off x="713269" y="3526331"/>
            <a:ext cx="3937800" cy="5562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300"/>
              </a:spcBef>
              <a:spcAft>
                <a:spcPts val="0"/>
              </a:spcAft>
              <a:buNone/>
            </a:pPr>
            <a:r>
              <a:rPr lang="en" sz="1000" b="1">
                <a:solidFill>
                  <a:schemeClr val="dk1"/>
                </a:solidFill>
                <a:latin typeface="Cabin"/>
                <a:ea typeface="Cabin"/>
                <a:cs typeface="Cabin"/>
                <a:sym typeface="Cabin"/>
              </a:rPr>
              <a:t>CREDITS:</a:t>
            </a:r>
            <a:r>
              <a:rPr lang="en" sz="1000">
                <a:solidFill>
                  <a:schemeClr val="dk1"/>
                </a:solidFill>
                <a:latin typeface="Cabin"/>
                <a:ea typeface="Cabin"/>
                <a:cs typeface="Cabin"/>
                <a:sym typeface="Cabin"/>
              </a:rPr>
              <a:t> This presentation template was created by </a:t>
            </a:r>
            <a:r>
              <a:rPr lang="en" sz="1000" b="1" u="sng">
                <a:solidFill>
                  <a:schemeClr val="dk1"/>
                </a:solidFill>
                <a:latin typeface="Cabin"/>
                <a:ea typeface="Cabin"/>
                <a:cs typeface="Cabin"/>
                <a:sym typeface="Cabin"/>
                <a:hlinkClick r:id="rId2">
                  <a:extLst>
                    <a:ext uri="{A12FA001-AC4F-418D-AE19-62706E023703}">
                      <ahyp:hlinkClr xmlns:ahyp="http://schemas.microsoft.com/office/drawing/2018/hyperlinkcolor" val="tx"/>
                    </a:ext>
                  </a:extLst>
                </a:hlinkClick>
              </a:rPr>
              <a:t>Slidesgo</a:t>
            </a:r>
            <a:r>
              <a:rPr lang="en" sz="1000">
                <a:solidFill>
                  <a:schemeClr val="dk1"/>
                </a:solidFill>
                <a:latin typeface="Cabin"/>
                <a:ea typeface="Cabin"/>
                <a:cs typeface="Cabin"/>
                <a:sym typeface="Cabin"/>
              </a:rPr>
              <a:t>, and includes icons by </a:t>
            </a:r>
            <a:r>
              <a:rPr lang="en" sz="1000" b="1"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Flaticon</a:t>
            </a:r>
            <a:r>
              <a:rPr lang="en" sz="1000">
                <a:solidFill>
                  <a:schemeClr val="dk1"/>
                </a:solidFill>
                <a:latin typeface="Cabin"/>
                <a:ea typeface="Cabin"/>
                <a:cs typeface="Cabin"/>
                <a:sym typeface="Cabin"/>
              </a:rPr>
              <a:t>, and infographics &amp; images by </a:t>
            </a:r>
            <a:r>
              <a:rPr lang="en" sz="1000" b="1" u="sng">
                <a:solidFill>
                  <a:schemeClr val="dk1"/>
                </a:solidFill>
                <a:latin typeface="Cabin"/>
                <a:ea typeface="Cabin"/>
                <a:cs typeface="Cabin"/>
                <a:sym typeface="Cabin"/>
                <a:hlinkClick r:id="rId4">
                  <a:extLst>
                    <a:ext uri="{A12FA001-AC4F-418D-AE19-62706E023703}">
                      <ahyp:hlinkClr xmlns:ahyp="http://schemas.microsoft.com/office/drawing/2018/hyperlinkcolor" val="tx"/>
                    </a:ext>
                  </a:extLst>
                </a:hlinkClick>
              </a:rPr>
              <a:t>Freepik</a:t>
            </a:r>
            <a:r>
              <a:rPr lang="en" sz="1000" u="sng">
                <a:solidFill>
                  <a:schemeClr val="dk1"/>
                </a:solidFill>
                <a:latin typeface="Cabin"/>
                <a:ea typeface="Cabin"/>
                <a:cs typeface="Cabin"/>
                <a:sym typeface="Cabin"/>
              </a:rPr>
              <a:t> </a:t>
            </a:r>
            <a:endParaRPr sz="1000" b="1" u="sng">
              <a:solidFill>
                <a:schemeClr val="dk1"/>
              </a:solidFill>
              <a:latin typeface="Cabin"/>
              <a:ea typeface="Cabin"/>
              <a:cs typeface="Cabin"/>
              <a:sym typeface="Cabin"/>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12"/>
        <p:cNvGrpSpPr/>
        <p:nvPr/>
      </p:nvGrpSpPr>
      <p:grpSpPr>
        <a:xfrm>
          <a:off x="0" y="0"/>
          <a:ext cx="0" cy="0"/>
          <a:chOff x="0" y="0"/>
          <a:chExt cx="0" cy="0"/>
        </a:xfrm>
      </p:grpSpPr>
      <p:grpSp>
        <p:nvGrpSpPr>
          <p:cNvPr id="213" name="Google Shape;213;p20"/>
          <p:cNvGrpSpPr/>
          <p:nvPr/>
        </p:nvGrpSpPr>
        <p:grpSpPr>
          <a:xfrm>
            <a:off x="-225200" y="-251600"/>
            <a:ext cx="9288975" cy="5832693"/>
            <a:chOff x="-225200" y="-251600"/>
            <a:chExt cx="9288975" cy="5832693"/>
          </a:xfrm>
        </p:grpSpPr>
        <p:sp>
          <p:nvSpPr>
            <p:cNvPr id="214" name="Google Shape;214;p20"/>
            <p:cNvSpPr/>
            <p:nvPr/>
          </p:nvSpPr>
          <p:spPr>
            <a:xfrm>
              <a:off x="925210" y="121905"/>
              <a:ext cx="564926" cy="564926"/>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5" name="Google Shape;215;p20"/>
            <p:cNvSpPr/>
            <p:nvPr/>
          </p:nvSpPr>
          <p:spPr>
            <a:xfrm>
              <a:off x="7831695" y="4722429"/>
              <a:ext cx="858664" cy="858664"/>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6" name="Google Shape;216;p20"/>
            <p:cNvSpPr/>
            <p:nvPr/>
          </p:nvSpPr>
          <p:spPr>
            <a:xfrm>
              <a:off x="8690350" y="35416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7" name="Google Shape;217;p20"/>
            <p:cNvSpPr/>
            <p:nvPr/>
          </p:nvSpPr>
          <p:spPr>
            <a:xfrm>
              <a:off x="539939" y="895330"/>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8" name="Google Shape;218;p20"/>
            <p:cNvSpPr/>
            <p:nvPr/>
          </p:nvSpPr>
          <p:spPr>
            <a:xfrm>
              <a:off x="8636457" y="4099266"/>
              <a:ext cx="355383" cy="355550"/>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9" name="Google Shape;219;p20"/>
            <p:cNvSpPr/>
            <p:nvPr/>
          </p:nvSpPr>
          <p:spPr>
            <a:xfrm>
              <a:off x="-225200" y="-251600"/>
              <a:ext cx="938435" cy="938436"/>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0" name="Google Shape;220;p20"/>
            <p:cNvSpPr/>
            <p:nvPr/>
          </p:nvSpPr>
          <p:spPr>
            <a:xfrm>
              <a:off x="8860088" y="467139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21"/>
        <p:cNvGrpSpPr/>
        <p:nvPr/>
      </p:nvGrpSpPr>
      <p:grpSpPr>
        <a:xfrm>
          <a:off x="0" y="0"/>
          <a:ext cx="0" cy="0"/>
          <a:chOff x="0" y="0"/>
          <a:chExt cx="0" cy="0"/>
        </a:xfrm>
      </p:grpSpPr>
      <p:grpSp>
        <p:nvGrpSpPr>
          <p:cNvPr id="222" name="Google Shape;222;p21"/>
          <p:cNvGrpSpPr/>
          <p:nvPr/>
        </p:nvGrpSpPr>
        <p:grpSpPr>
          <a:xfrm>
            <a:off x="352043" y="3765644"/>
            <a:ext cx="9322618" cy="1763494"/>
            <a:chOff x="352043" y="3765644"/>
            <a:chExt cx="9322618" cy="1763494"/>
          </a:xfrm>
        </p:grpSpPr>
        <p:sp>
          <p:nvSpPr>
            <p:cNvPr id="223" name="Google Shape;223;p21"/>
            <p:cNvSpPr/>
            <p:nvPr/>
          </p:nvSpPr>
          <p:spPr>
            <a:xfrm>
              <a:off x="430750" y="4687681"/>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4" name="Google Shape;224;p21"/>
            <p:cNvSpPr/>
            <p:nvPr/>
          </p:nvSpPr>
          <p:spPr>
            <a:xfrm>
              <a:off x="8318975" y="4173449"/>
              <a:ext cx="1355686" cy="1355689"/>
            </a:xfrm>
            <a:custGeom>
              <a:avLst/>
              <a:gdLst/>
              <a:ahLst/>
              <a:cxnLst/>
              <a:rect l="l" t="t" r="r" b="b"/>
              <a:pathLst>
                <a:path w="611358" h="611359" extrusionOk="0">
                  <a:moveTo>
                    <a:pt x="305679" y="0"/>
                  </a:moveTo>
                  <a:cubicBezTo>
                    <a:pt x="137110" y="0"/>
                    <a:pt x="0" y="137150"/>
                    <a:pt x="0" y="305680"/>
                  </a:cubicBezTo>
                  <a:cubicBezTo>
                    <a:pt x="0" y="474209"/>
                    <a:pt x="137150" y="611359"/>
                    <a:pt x="305679" y="611359"/>
                  </a:cubicBezTo>
                  <a:cubicBezTo>
                    <a:pt x="474209" y="611359"/>
                    <a:pt x="611359" y="474249"/>
                    <a:pt x="611359" y="305680"/>
                  </a:cubicBezTo>
                  <a:cubicBezTo>
                    <a:pt x="611359" y="137110"/>
                    <a:pt x="474249" y="0"/>
                    <a:pt x="305679"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5" name="Google Shape;225;p21"/>
            <p:cNvSpPr/>
            <p:nvPr/>
          </p:nvSpPr>
          <p:spPr>
            <a:xfrm>
              <a:off x="7235495" y="4192466"/>
              <a:ext cx="823060" cy="823060"/>
            </a:xfrm>
            <a:custGeom>
              <a:avLst/>
              <a:gdLst/>
              <a:ahLst/>
              <a:cxnLst/>
              <a:rect l="l" t="t" r="r" b="b"/>
              <a:pathLst>
                <a:path w="237364" h="237364" extrusionOk="0">
                  <a:moveTo>
                    <a:pt x="118682" y="0"/>
                  </a:moveTo>
                  <a:cubicBezTo>
                    <a:pt x="53245" y="0"/>
                    <a:pt x="0" y="53245"/>
                    <a:pt x="0" y="118682"/>
                  </a:cubicBezTo>
                  <a:cubicBezTo>
                    <a:pt x="0" y="184119"/>
                    <a:pt x="53245" y="237364"/>
                    <a:pt x="118682" y="237364"/>
                  </a:cubicBezTo>
                  <a:cubicBezTo>
                    <a:pt x="184119" y="237364"/>
                    <a:pt x="237364" y="184119"/>
                    <a:pt x="237364" y="118682"/>
                  </a:cubicBezTo>
                  <a:cubicBezTo>
                    <a:pt x="237364" y="53245"/>
                    <a:pt x="184119" y="0"/>
                    <a:pt x="118682"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6" name="Google Shape;226;p21"/>
            <p:cNvSpPr/>
            <p:nvPr/>
          </p:nvSpPr>
          <p:spPr>
            <a:xfrm>
              <a:off x="8486225" y="3765644"/>
              <a:ext cx="203688" cy="203783"/>
            </a:xfrm>
            <a:custGeom>
              <a:avLst/>
              <a:gdLst/>
              <a:ahLst/>
              <a:cxnLst/>
              <a:rect l="l" t="t" r="r" b="b"/>
              <a:pathLst>
                <a:path w="85583" h="85623" extrusionOk="0">
                  <a:moveTo>
                    <a:pt x="42772" y="0"/>
                  </a:moveTo>
                  <a:cubicBezTo>
                    <a:pt x="19187" y="0"/>
                    <a:pt x="0" y="19228"/>
                    <a:pt x="0" y="42812"/>
                  </a:cubicBezTo>
                  <a:cubicBezTo>
                    <a:pt x="0" y="66397"/>
                    <a:pt x="19187" y="85624"/>
                    <a:pt x="42772" y="85624"/>
                  </a:cubicBezTo>
                  <a:cubicBezTo>
                    <a:pt x="66356" y="85624"/>
                    <a:pt x="85584" y="66436"/>
                    <a:pt x="85584" y="42812"/>
                  </a:cubicBezTo>
                  <a:cubicBezTo>
                    <a:pt x="85584" y="19188"/>
                    <a:pt x="66356" y="0"/>
                    <a:pt x="42772" y="0"/>
                  </a:cubicBezTo>
                </a:path>
              </a:pathLst>
            </a:custGeom>
            <a:solidFill>
              <a:srgbClr val="054A74">
                <a:alpha val="1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7" name="Google Shape;227;p21"/>
            <p:cNvSpPr/>
            <p:nvPr/>
          </p:nvSpPr>
          <p:spPr>
            <a:xfrm>
              <a:off x="800454" y="440178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28" name="Google Shape;228;p21"/>
            <p:cNvSpPr/>
            <p:nvPr/>
          </p:nvSpPr>
          <p:spPr>
            <a:xfrm>
              <a:off x="352043" y="41924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1pPr>
            <a:lvl2pPr lvl="1"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2pPr>
            <a:lvl3pPr lvl="2"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3pPr>
            <a:lvl4pPr lvl="3"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4pPr>
            <a:lvl5pPr lvl="4"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5pPr>
            <a:lvl6pPr lvl="5"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6pPr>
            <a:lvl7pPr lvl="6"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7pPr>
            <a:lvl8pPr lvl="7"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8pPr>
            <a:lvl9pPr lvl="8" rtl="0">
              <a:spcBef>
                <a:spcPts val="0"/>
              </a:spcBef>
              <a:spcAft>
                <a:spcPts val="0"/>
              </a:spcAft>
              <a:buClr>
                <a:schemeClr val="dk1"/>
              </a:buClr>
              <a:buSzPts val="3500"/>
              <a:buFont typeface="Kanit"/>
              <a:buNone/>
              <a:defRPr sz="3500">
                <a:solidFill>
                  <a:schemeClr val="dk1"/>
                </a:solidFill>
                <a:latin typeface="Kanit"/>
                <a:ea typeface="Kanit"/>
                <a:cs typeface="Kanit"/>
                <a:sym typeface="Kanit"/>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1pPr>
            <a:lvl2pPr marL="914400" lvl="1"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2pPr>
            <a:lvl3pPr marL="1371600" lvl="2"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3pPr>
            <a:lvl4pPr marL="1828800" lvl="3"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4pPr>
            <a:lvl5pPr marL="2286000" lvl="4"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5pPr>
            <a:lvl6pPr marL="2743200" lvl="5"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6pPr>
            <a:lvl7pPr marL="3200400" lvl="6"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7pPr>
            <a:lvl8pPr marL="3657600" lvl="7"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8pPr>
            <a:lvl9pPr marL="4114800" lvl="8" indent="-317500">
              <a:lnSpc>
                <a:spcPct val="100000"/>
              </a:lnSpc>
              <a:spcBef>
                <a:spcPts val="0"/>
              </a:spcBef>
              <a:spcAft>
                <a:spcPts val="0"/>
              </a:spcAft>
              <a:buClr>
                <a:schemeClr val="dk1"/>
              </a:buClr>
              <a:buSzPts val="1400"/>
              <a:buFont typeface="Cabin"/>
              <a:buChar char="■"/>
              <a:defRPr>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tube.com/watch?v=1q10LWifXkw"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image" Target="../media/image18.png"/><Relationship Id="rId5" Type="http://schemas.openxmlformats.org/officeDocument/2006/relationships/image" Target="../media/image27.png"/><Relationship Id="rId10" Type="http://schemas.openxmlformats.org/officeDocument/2006/relationships/image" Target="../media/image14.png"/><Relationship Id="rId4" Type="http://schemas.openxmlformats.org/officeDocument/2006/relationships/image" Target="../media/image21.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hyperlink" Target="https://www.freepik.com/free-vector/flat-national-dentist-s-day-illustration_22911683.htm/?utm_source=slidesgo_template&amp;utm_medium=referral-link&amp;utm_campaign=sg_resources&amp;utm_content=freepik" TargetMode="External"/><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2"/>
          <p:cNvSpPr txBox="1">
            <a:spLocks noGrp="1"/>
          </p:cNvSpPr>
          <p:nvPr>
            <p:ph type="ctrTitle"/>
          </p:nvPr>
        </p:nvSpPr>
        <p:spPr>
          <a:xfrm>
            <a:off x="191075" y="815175"/>
            <a:ext cx="5060400" cy="2438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latin typeface="Kanit Black"/>
                <a:ea typeface="Kanit Black"/>
                <a:cs typeface="Kanit Black"/>
                <a:sym typeface="Kanit Black"/>
              </a:rPr>
              <a:t>Brush-a-mania</a:t>
            </a:r>
            <a:endParaRPr dirty="0">
              <a:latin typeface="Kanit Black"/>
              <a:ea typeface="Kanit Black"/>
              <a:cs typeface="Kanit Black"/>
              <a:sym typeface="Kanit Black"/>
            </a:endParaRPr>
          </a:p>
          <a:p>
            <a:pPr marL="0" lvl="0" indent="0" algn="l" rtl="0">
              <a:spcBef>
                <a:spcPts val="0"/>
              </a:spcBef>
              <a:spcAft>
                <a:spcPts val="0"/>
              </a:spcAft>
              <a:buNone/>
            </a:pPr>
            <a:r>
              <a:rPr lang="en" dirty="0">
                <a:latin typeface="Kanit Black"/>
                <a:ea typeface="Kanit Black"/>
                <a:cs typeface="Kanit Black"/>
                <a:sym typeface="Kanit Black"/>
              </a:rPr>
              <a:t>2027</a:t>
            </a:r>
            <a:endParaRPr dirty="0">
              <a:latin typeface="Kanit Black"/>
              <a:ea typeface="Kanit Black"/>
              <a:cs typeface="Kanit Black"/>
              <a:sym typeface="Kanit Black"/>
            </a:endParaRPr>
          </a:p>
        </p:txBody>
      </p:sp>
      <p:grpSp>
        <p:nvGrpSpPr>
          <p:cNvPr id="234" name="Google Shape;234;p22"/>
          <p:cNvGrpSpPr/>
          <p:nvPr/>
        </p:nvGrpSpPr>
        <p:grpSpPr>
          <a:xfrm>
            <a:off x="5001100" y="308041"/>
            <a:ext cx="4353501" cy="3977000"/>
            <a:chOff x="5001100" y="308041"/>
            <a:chExt cx="4353501" cy="3977000"/>
          </a:xfrm>
        </p:grpSpPr>
        <p:sp>
          <p:nvSpPr>
            <p:cNvPr id="235" name="Google Shape;235;p22"/>
            <p:cNvSpPr/>
            <p:nvPr/>
          </p:nvSpPr>
          <p:spPr>
            <a:xfrm>
              <a:off x="5212900" y="40543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236" name="Google Shape;236;p22"/>
            <p:cNvGrpSpPr/>
            <p:nvPr/>
          </p:nvGrpSpPr>
          <p:grpSpPr>
            <a:xfrm>
              <a:off x="5001100" y="3449173"/>
              <a:ext cx="2266093" cy="727926"/>
              <a:chOff x="1386491" y="3866360"/>
              <a:chExt cx="851243" cy="273451"/>
            </a:xfrm>
          </p:grpSpPr>
          <p:sp>
            <p:nvSpPr>
              <p:cNvPr id="237" name="Google Shape;237;p22"/>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8" name="Google Shape;238;p22"/>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39" name="Google Shape;239;p22"/>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0" name="Google Shape;240;p22"/>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1" name="Google Shape;241;p22"/>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2" name="Google Shape;242;p22"/>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3" name="Google Shape;243;p22"/>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4" name="Google Shape;244;p22"/>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5" name="Google Shape;245;p22"/>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6" name="Google Shape;246;p22"/>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7" name="Google Shape;247;p22"/>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8" name="Google Shape;248;p22"/>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49" name="Google Shape;249;p22"/>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0" name="Google Shape;250;p22"/>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1" name="Google Shape;251;p22"/>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2" name="Google Shape;252;p22"/>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3" name="Google Shape;253;p22"/>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4" name="Google Shape;254;p22"/>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5" name="Google Shape;255;p22"/>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6" name="Google Shape;256;p22"/>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7" name="Google Shape;257;p22"/>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8" name="Google Shape;258;p22"/>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59" name="Google Shape;259;p22"/>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0" name="Google Shape;260;p22"/>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1" name="Google Shape;261;p22"/>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2" name="Google Shape;262;p22"/>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3" name="Google Shape;263;p22"/>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4" name="Google Shape;264;p22"/>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5" name="Google Shape;265;p22"/>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6" name="Google Shape;266;p22"/>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7" name="Google Shape;267;p22"/>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8" name="Google Shape;268;p22"/>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69" name="Google Shape;269;p22"/>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0" name="Google Shape;270;p22"/>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71" name="Google Shape;271;p22"/>
            <p:cNvGrpSpPr/>
            <p:nvPr/>
          </p:nvGrpSpPr>
          <p:grpSpPr>
            <a:xfrm>
              <a:off x="5279185" y="884672"/>
              <a:ext cx="4075415" cy="3374156"/>
              <a:chOff x="2346601" y="3167908"/>
              <a:chExt cx="1270035" cy="1051499"/>
            </a:xfrm>
          </p:grpSpPr>
          <p:sp>
            <p:nvSpPr>
              <p:cNvPr id="272" name="Google Shape;272;p22"/>
              <p:cNvSpPr/>
              <p:nvPr/>
            </p:nvSpPr>
            <p:spPr>
              <a:xfrm>
                <a:off x="3090609" y="4025615"/>
                <a:ext cx="324270" cy="170918"/>
              </a:xfrm>
              <a:custGeom>
                <a:avLst/>
                <a:gdLst/>
                <a:ahLst/>
                <a:cxnLst/>
                <a:rect l="l" t="t" r="r" b="b"/>
                <a:pathLst>
                  <a:path w="432360" h="227890" extrusionOk="0">
                    <a:moveTo>
                      <a:pt x="127280" y="1159"/>
                    </a:moveTo>
                    <a:cubicBezTo>
                      <a:pt x="114809" y="2159"/>
                      <a:pt x="102657" y="3878"/>
                      <a:pt x="91224" y="6356"/>
                    </a:cubicBezTo>
                    <a:cubicBezTo>
                      <a:pt x="90105" y="4917"/>
                      <a:pt x="88466" y="4077"/>
                      <a:pt x="86827" y="4077"/>
                    </a:cubicBezTo>
                    <a:cubicBezTo>
                      <a:pt x="86627" y="4077"/>
                      <a:pt x="86387" y="4077"/>
                      <a:pt x="86227" y="4077"/>
                    </a:cubicBezTo>
                    <a:cubicBezTo>
                      <a:pt x="81351" y="4677"/>
                      <a:pt x="76274" y="5796"/>
                      <a:pt x="71277" y="7515"/>
                    </a:cubicBezTo>
                    <a:cubicBezTo>
                      <a:pt x="66760" y="9034"/>
                      <a:pt x="61963" y="11153"/>
                      <a:pt x="56207" y="14191"/>
                    </a:cubicBezTo>
                    <a:cubicBezTo>
                      <a:pt x="51330" y="16789"/>
                      <a:pt x="46414" y="19907"/>
                      <a:pt x="41657" y="23505"/>
                    </a:cubicBezTo>
                    <a:cubicBezTo>
                      <a:pt x="38619" y="25024"/>
                      <a:pt x="35541" y="26703"/>
                      <a:pt x="32543" y="28462"/>
                    </a:cubicBezTo>
                    <a:cubicBezTo>
                      <a:pt x="31104" y="29301"/>
                      <a:pt x="29744" y="30180"/>
                      <a:pt x="28345" y="31060"/>
                    </a:cubicBezTo>
                    <a:cubicBezTo>
                      <a:pt x="27506" y="31619"/>
                      <a:pt x="26707" y="32179"/>
                      <a:pt x="25907" y="32779"/>
                    </a:cubicBezTo>
                    <a:cubicBezTo>
                      <a:pt x="25227" y="33258"/>
                      <a:pt x="24508" y="33778"/>
                      <a:pt x="23828" y="34258"/>
                    </a:cubicBezTo>
                    <a:cubicBezTo>
                      <a:pt x="21430" y="35897"/>
                      <a:pt x="20511" y="39134"/>
                      <a:pt x="21750" y="41773"/>
                    </a:cubicBezTo>
                    <a:cubicBezTo>
                      <a:pt x="16793" y="47369"/>
                      <a:pt x="12596" y="53405"/>
                      <a:pt x="9198" y="59601"/>
                    </a:cubicBezTo>
                    <a:cubicBezTo>
                      <a:pt x="6919" y="63838"/>
                      <a:pt x="5041" y="68595"/>
                      <a:pt x="3242" y="74671"/>
                    </a:cubicBezTo>
                    <a:cubicBezTo>
                      <a:pt x="1683" y="80028"/>
                      <a:pt x="684" y="85784"/>
                      <a:pt x="204" y="92260"/>
                    </a:cubicBezTo>
                    <a:cubicBezTo>
                      <a:pt x="-556" y="102853"/>
                      <a:pt x="803" y="113686"/>
                      <a:pt x="4321" y="124478"/>
                    </a:cubicBezTo>
                    <a:cubicBezTo>
                      <a:pt x="5880" y="129196"/>
                      <a:pt x="7959" y="134072"/>
                      <a:pt x="10917" y="139749"/>
                    </a:cubicBezTo>
                    <a:cubicBezTo>
                      <a:pt x="13235" y="144226"/>
                      <a:pt x="15994" y="148623"/>
                      <a:pt x="19391" y="153260"/>
                    </a:cubicBezTo>
                    <a:cubicBezTo>
                      <a:pt x="31104" y="169449"/>
                      <a:pt x="47493" y="183919"/>
                      <a:pt x="68079" y="196232"/>
                    </a:cubicBezTo>
                    <a:cubicBezTo>
                      <a:pt x="83909" y="205665"/>
                      <a:pt x="101937" y="213220"/>
                      <a:pt x="121644" y="218657"/>
                    </a:cubicBezTo>
                    <a:cubicBezTo>
                      <a:pt x="139633" y="223614"/>
                      <a:pt x="159459" y="226612"/>
                      <a:pt x="180606" y="227571"/>
                    </a:cubicBezTo>
                    <a:cubicBezTo>
                      <a:pt x="185003" y="227771"/>
                      <a:pt x="189480" y="227891"/>
                      <a:pt x="193957" y="227891"/>
                    </a:cubicBezTo>
                    <a:cubicBezTo>
                      <a:pt x="209267" y="227891"/>
                      <a:pt x="225096" y="226732"/>
                      <a:pt x="240966" y="224373"/>
                    </a:cubicBezTo>
                    <a:cubicBezTo>
                      <a:pt x="250679" y="222974"/>
                      <a:pt x="260713" y="221055"/>
                      <a:pt x="271586" y="218497"/>
                    </a:cubicBezTo>
                    <a:cubicBezTo>
                      <a:pt x="281579" y="216178"/>
                      <a:pt x="291493" y="213420"/>
                      <a:pt x="301046" y="210222"/>
                    </a:cubicBezTo>
                    <a:cubicBezTo>
                      <a:pt x="320914" y="203667"/>
                      <a:pt x="339781" y="195832"/>
                      <a:pt x="357130" y="186877"/>
                    </a:cubicBezTo>
                    <a:cubicBezTo>
                      <a:pt x="374598" y="177844"/>
                      <a:pt x="391187" y="167291"/>
                      <a:pt x="406298" y="155538"/>
                    </a:cubicBezTo>
                    <a:cubicBezTo>
                      <a:pt x="413853" y="149662"/>
                      <a:pt x="421128" y="143386"/>
                      <a:pt x="427963" y="136871"/>
                    </a:cubicBezTo>
                    <a:cubicBezTo>
                      <a:pt x="428443" y="136311"/>
                      <a:pt x="428923" y="135791"/>
                      <a:pt x="429362" y="135232"/>
                    </a:cubicBezTo>
                    <a:cubicBezTo>
                      <a:pt x="430242" y="134232"/>
                      <a:pt x="431121" y="133273"/>
                      <a:pt x="432000" y="132314"/>
                    </a:cubicBezTo>
                    <a:cubicBezTo>
                      <a:pt x="432120" y="132154"/>
                      <a:pt x="432240" y="132033"/>
                      <a:pt x="432360" y="131874"/>
                    </a:cubicBezTo>
                    <a:cubicBezTo>
                      <a:pt x="432280" y="131754"/>
                      <a:pt x="432200" y="131594"/>
                      <a:pt x="432120" y="131474"/>
                    </a:cubicBezTo>
                    <a:cubicBezTo>
                      <a:pt x="415452" y="111207"/>
                      <a:pt x="399102" y="94498"/>
                      <a:pt x="382153" y="80467"/>
                    </a:cubicBezTo>
                    <a:cubicBezTo>
                      <a:pt x="373759" y="73512"/>
                      <a:pt x="364525" y="66636"/>
                      <a:pt x="353892" y="59481"/>
                    </a:cubicBezTo>
                    <a:cubicBezTo>
                      <a:pt x="344018" y="52846"/>
                      <a:pt x="333865" y="46770"/>
                      <a:pt x="323712" y="41413"/>
                    </a:cubicBezTo>
                    <a:cubicBezTo>
                      <a:pt x="313678" y="36136"/>
                      <a:pt x="303005" y="31220"/>
                      <a:pt x="291053" y="26423"/>
                    </a:cubicBezTo>
                    <a:cubicBezTo>
                      <a:pt x="280380" y="22146"/>
                      <a:pt x="269867" y="18428"/>
                      <a:pt x="259794" y="15430"/>
                    </a:cubicBezTo>
                    <a:cubicBezTo>
                      <a:pt x="239807" y="9434"/>
                      <a:pt x="218381" y="5117"/>
                      <a:pt x="196155" y="2558"/>
                    </a:cubicBezTo>
                    <a:cubicBezTo>
                      <a:pt x="181485" y="880"/>
                      <a:pt x="167055" y="0"/>
                      <a:pt x="153223" y="0"/>
                    </a:cubicBezTo>
                    <a:cubicBezTo>
                      <a:pt x="144469" y="0"/>
                      <a:pt x="135755" y="360"/>
                      <a:pt x="127320" y="999"/>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3" name="Google Shape;273;p22"/>
              <p:cNvSpPr/>
              <p:nvPr/>
            </p:nvSpPr>
            <p:spPr>
              <a:xfrm>
                <a:off x="3076419" y="4046572"/>
                <a:ext cx="319274" cy="124988"/>
              </a:xfrm>
              <a:custGeom>
                <a:avLst/>
                <a:gdLst/>
                <a:ahLst/>
                <a:cxnLst/>
                <a:rect l="l" t="t" r="r" b="b"/>
                <a:pathLst>
                  <a:path w="425699" h="166650" extrusionOk="0">
                    <a:moveTo>
                      <a:pt x="424657" y="106810"/>
                    </a:moveTo>
                    <a:cubicBezTo>
                      <a:pt x="424298" y="106570"/>
                      <a:pt x="423938" y="106410"/>
                      <a:pt x="423538" y="106370"/>
                    </a:cubicBezTo>
                    <a:cubicBezTo>
                      <a:pt x="407109" y="103971"/>
                      <a:pt x="390640" y="101573"/>
                      <a:pt x="374130" y="99295"/>
                    </a:cubicBezTo>
                    <a:lnTo>
                      <a:pt x="375090" y="98535"/>
                    </a:lnTo>
                    <a:cubicBezTo>
                      <a:pt x="376049" y="97696"/>
                      <a:pt x="377048" y="96856"/>
                      <a:pt x="378048" y="96057"/>
                    </a:cubicBezTo>
                    <a:cubicBezTo>
                      <a:pt x="380526" y="94018"/>
                      <a:pt x="383285" y="92179"/>
                      <a:pt x="386442" y="90341"/>
                    </a:cubicBezTo>
                    <a:cubicBezTo>
                      <a:pt x="389041" y="88862"/>
                      <a:pt x="392039" y="87423"/>
                      <a:pt x="395117" y="86183"/>
                    </a:cubicBezTo>
                    <a:cubicBezTo>
                      <a:pt x="397995" y="85024"/>
                      <a:pt x="400993" y="84024"/>
                      <a:pt x="404351" y="83145"/>
                    </a:cubicBezTo>
                    <a:cubicBezTo>
                      <a:pt x="404590" y="83065"/>
                      <a:pt x="404790" y="82906"/>
                      <a:pt x="404871" y="82665"/>
                    </a:cubicBezTo>
                    <a:cubicBezTo>
                      <a:pt x="404990" y="82386"/>
                      <a:pt x="405030" y="82026"/>
                      <a:pt x="404910" y="81746"/>
                    </a:cubicBezTo>
                    <a:cubicBezTo>
                      <a:pt x="404831" y="81506"/>
                      <a:pt x="404670" y="81347"/>
                      <a:pt x="404550" y="81307"/>
                    </a:cubicBezTo>
                    <a:cubicBezTo>
                      <a:pt x="404391" y="81186"/>
                      <a:pt x="404191" y="81146"/>
                      <a:pt x="403951" y="81146"/>
                    </a:cubicBezTo>
                    <a:cubicBezTo>
                      <a:pt x="396196" y="83185"/>
                      <a:pt x="390040" y="85384"/>
                      <a:pt x="384604" y="88022"/>
                    </a:cubicBezTo>
                    <a:cubicBezTo>
                      <a:pt x="381525" y="89541"/>
                      <a:pt x="378567" y="91300"/>
                      <a:pt x="375890" y="93219"/>
                    </a:cubicBezTo>
                    <a:cubicBezTo>
                      <a:pt x="373451" y="94938"/>
                      <a:pt x="371332" y="96816"/>
                      <a:pt x="369573" y="98735"/>
                    </a:cubicBezTo>
                    <a:cubicBezTo>
                      <a:pt x="361819" y="97616"/>
                      <a:pt x="353983" y="96576"/>
                      <a:pt x="346109" y="95537"/>
                    </a:cubicBezTo>
                    <a:lnTo>
                      <a:pt x="341792" y="94977"/>
                    </a:lnTo>
                    <a:cubicBezTo>
                      <a:pt x="330279" y="93459"/>
                      <a:pt x="318727" y="91979"/>
                      <a:pt x="307174" y="90580"/>
                    </a:cubicBezTo>
                    <a:lnTo>
                      <a:pt x="305975" y="90461"/>
                    </a:lnTo>
                    <a:lnTo>
                      <a:pt x="305256" y="90381"/>
                    </a:lnTo>
                    <a:lnTo>
                      <a:pt x="305935" y="89781"/>
                    </a:lnTo>
                    <a:lnTo>
                      <a:pt x="307614" y="87862"/>
                    </a:lnTo>
                    <a:cubicBezTo>
                      <a:pt x="309493" y="85744"/>
                      <a:pt x="311412" y="83665"/>
                      <a:pt x="313451" y="81666"/>
                    </a:cubicBezTo>
                    <a:lnTo>
                      <a:pt x="313650" y="81307"/>
                    </a:lnTo>
                    <a:lnTo>
                      <a:pt x="313650" y="81307"/>
                    </a:lnTo>
                    <a:cubicBezTo>
                      <a:pt x="318407" y="76909"/>
                      <a:pt x="323324" y="72832"/>
                      <a:pt x="328321" y="69234"/>
                    </a:cubicBezTo>
                    <a:cubicBezTo>
                      <a:pt x="333397" y="65637"/>
                      <a:pt x="338714" y="62239"/>
                      <a:pt x="344590" y="58961"/>
                    </a:cubicBezTo>
                    <a:cubicBezTo>
                      <a:pt x="349506" y="56203"/>
                      <a:pt x="354463" y="53644"/>
                      <a:pt x="359380" y="51246"/>
                    </a:cubicBezTo>
                    <a:cubicBezTo>
                      <a:pt x="360020" y="50967"/>
                      <a:pt x="360300" y="50287"/>
                      <a:pt x="360060" y="49647"/>
                    </a:cubicBezTo>
                    <a:cubicBezTo>
                      <a:pt x="359980" y="49408"/>
                      <a:pt x="359820" y="49207"/>
                      <a:pt x="359620" y="49087"/>
                    </a:cubicBezTo>
                    <a:cubicBezTo>
                      <a:pt x="359420" y="48928"/>
                      <a:pt x="359180" y="48848"/>
                      <a:pt x="358940" y="48848"/>
                    </a:cubicBezTo>
                    <a:cubicBezTo>
                      <a:pt x="358781" y="48848"/>
                      <a:pt x="358621" y="48848"/>
                      <a:pt x="358501" y="48928"/>
                    </a:cubicBezTo>
                    <a:lnTo>
                      <a:pt x="356702" y="49767"/>
                    </a:lnTo>
                    <a:lnTo>
                      <a:pt x="355543" y="50327"/>
                    </a:lnTo>
                    <a:cubicBezTo>
                      <a:pt x="353824" y="51126"/>
                      <a:pt x="352065" y="51966"/>
                      <a:pt x="350346" y="52805"/>
                    </a:cubicBezTo>
                    <a:cubicBezTo>
                      <a:pt x="347428" y="54244"/>
                      <a:pt x="344550" y="55763"/>
                      <a:pt x="341672" y="57282"/>
                    </a:cubicBezTo>
                    <a:cubicBezTo>
                      <a:pt x="335836" y="60400"/>
                      <a:pt x="330559" y="63478"/>
                      <a:pt x="325642" y="66756"/>
                    </a:cubicBezTo>
                    <a:cubicBezTo>
                      <a:pt x="320006" y="70434"/>
                      <a:pt x="315049" y="74111"/>
                      <a:pt x="310492" y="77949"/>
                    </a:cubicBezTo>
                    <a:cubicBezTo>
                      <a:pt x="308174" y="79908"/>
                      <a:pt x="305935" y="81946"/>
                      <a:pt x="303857" y="84024"/>
                    </a:cubicBezTo>
                    <a:cubicBezTo>
                      <a:pt x="302018" y="85824"/>
                      <a:pt x="300579" y="87423"/>
                      <a:pt x="299380" y="88981"/>
                    </a:cubicBezTo>
                    <a:cubicBezTo>
                      <a:pt x="299300" y="88981"/>
                      <a:pt x="299220" y="88981"/>
                      <a:pt x="299140" y="88981"/>
                    </a:cubicBezTo>
                    <a:cubicBezTo>
                      <a:pt x="298940" y="88981"/>
                      <a:pt x="298780" y="88981"/>
                      <a:pt x="298620" y="89061"/>
                    </a:cubicBezTo>
                    <a:cubicBezTo>
                      <a:pt x="298300" y="89141"/>
                      <a:pt x="298020" y="89301"/>
                      <a:pt x="297661" y="89541"/>
                    </a:cubicBezTo>
                    <a:cubicBezTo>
                      <a:pt x="287827" y="88342"/>
                      <a:pt x="277954" y="87223"/>
                      <a:pt x="268080" y="86103"/>
                    </a:cubicBezTo>
                    <a:lnTo>
                      <a:pt x="257607" y="84904"/>
                    </a:lnTo>
                    <a:cubicBezTo>
                      <a:pt x="248093" y="83825"/>
                      <a:pt x="238539" y="82705"/>
                      <a:pt x="228986" y="81706"/>
                    </a:cubicBezTo>
                    <a:lnTo>
                      <a:pt x="221471" y="80947"/>
                    </a:lnTo>
                    <a:lnTo>
                      <a:pt x="221870" y="80547"/>
                    </a:lnTo>
                    <a:cubicBezTo>
                      <a:pt x="224109" y="77669"/>
                      <a:pt x="226388" y="74711"/>
                      <a:pt x="228706" y="71833"/>
                    </a:cubicBezTo>
                    <a:cubicBezTo>
                      <a:pt x="232184" y="67515"/>
                      <a:pt x="236181" y="63118"/>
                      <a:pt x="240578" y="58801"/>
                    </a:cubicBezTo>
                    <a:cubicBezTo>
                      <a:pt x="246694" y="52885"/>
                      <a:pt x="253170" y="47409"/>
                      <a:pt x="259886" y="42452"/>
                    </a:cubicBezTo>
                    <a:cubicBezTo>
                      <a:pt x="266641" y="37455"/>
                      <a:pt x="274036" y="32698"/>
                      <a:pt x="281831" y="28301"/>
                    </a:cubicBezTo>
                    <a:cubicBezTo>
                      <a:pt x="286828" y="25463"/>
                      <a:pt x="292184" y="22745"/>
                      <a:pt x="297661" y="20186"/>
                    </a:cubicBezTo>
                    <a:cubicBezTo>
                      <a:pt x="298220" y="19947"/>
                      <a:pt x="298500" y="19347"/>
                      <a:pt x="298260" y="18747"/>
                    </a:cubicBezTo>
                    <a:cubicBezTo>
                      <a:pt x="298180" y="18508"/>
                      <a:pt x="298060" y="18348"/>
                      <a:pt x="297861" y="18268"/>
                    </a:cubicBezTo>
                    <a:cubicBezTo>
                      <a:pt x="297701" y="18148"/>
                      <a:pt x="297461" y="18068"/>
                      <a:pt x="297261" y="18068"/>
                    </a:cubicBezTo>
                    <a:cubicBezTo>
                      <a:pt x="297261" y="18068"/>
                      <a:pt x="297261" y="18068"/>
                      <a:pt x="296821" y="18148"/>
                    </a:cubicBezTo>
                    <a:cubicBezTo>
                      <a:pt x="289306" y="21585"/>
                      <a:pt x="281591" y="25623"/>
                      <a:pt x="273876" y="30060"/>
                    </a:cubicBezTo>
                    <a:cubicBezTo>
                      <a:pt x="266921" y="34057"/>
                      <a:pt x="259525" y="38894"/>
                      <a:pt x="251251" y="44810"/>
                    </a:cubicBezTo>
                    <a:cubicBezTo>
                      <a:pt x="248133" y="47049"/>
                      <a:pt x="244775" y="49687"/>
                      <a:pt x="240858" y="52885"/>
                    </a:cubicBezTo>
                    <a:cubicBezTo>
                      <a:pt x="237300" y="55843"/>
                      <a:pt x="233823" y="58881"/>
                      <a:pt x="230584" y="61999"/>
                    </a:cubicBezTo>
                    <a:cubicBezTo>
                      <a:pt x="228026" y="64438"/>
                      <a:pt x="224708" y="67715"/>
                      <a:pt x="221550" y="71233"/>
                    </a:cubicBezTo>
                    <a:cubicBezTo>
                      <a:pt x="219032" y="74071"/>
                      <a:pt x="216714" y="77069"/>
                      <a:pt x="214595" y="80187"/>
                    </a:cubicBezTo>
                    <a:lnTo>
                      <a:pt x="212796" y="79948"/>
                    </a:lnTo>
                    <a:cubicBezTo>
                      <a:pt x="205161" y="79148"/>
                      <a:pt x="197487" y="78348"/>
                      <a:pt x="189851" y="77509"/>
                    </a:cubicBezTo>
                    <a:cubicBezTo>
                      <a:pt x="176340" y="76030"/>
                      <a:pt x="162109" y="74751"/>
                      <a:pt x="150677" y="73711"/>
                    </a:cubicBezTo>
                    <a:lnTo>
                      <a:pt x="150197" y="73711"/>
                    </a:lnTo>
                    <a:cubicBezTo>
                      <a:pt x="150997" y="71553"/>
                      <a:pt x="151756" y="69394"/>
                      <a:pt x="152636" y="67236"/>
                    </a:cubicBezTo>
                    <a:cubicBezTo>
                      <a:pt x="154195" y="63398"/>
                      <a:pt x="156034" y="59641"/>
                      <a:pt x="158192" y="56083"/>
                    </a:cubicBezTo>
                    <a:cubicBezTo>
                      <a:pt x="163069" y="48168"/>
                      <a:pt x="169345" y="40493"/>
                      <a:pt x="176780" y="33218"/>
                    </a:cubicBezTo>
                    <a:cubicBezTo>
                      <a:pt x="186294" y="24064"/>
                      <a:pt x="197287" y="15949"/>
                      <a:pt x="209439" y="9074"/>
                    </a:cubicBezTo>
                    <a:cubicBezTo>
                      <a:pt x="213556" y="6755"/>
                      <a:pt x="218393" y="4117"/>
                      <a:pt x="223309" y="2038"/>
                    </a:cubicBezTo>
                    <a:cubicBezTo>
                      <a:pt x="223669" y="1879"/>
                      <a:pt x="223909" y="1599"/>
                      <a:pt x="223949" y="1199"/>
                    </a:cubicBezTo>
                    <a:cubicBezTo>
                      <a:pt x="223949" y="799"/>
                      <a:pt x="223789" y="360"/>
                      <a:pt x="223470" y="160"/>
                    </a:cubicBezTo>
                    <a:cubicBezTo>
                      <a:pt x="223309" y="40"/>
                      <a:pt x="223149" y="0"/>
                      <a:pt x="222950" y="0"/>
                    </a:cubicBezTo>
                    <a:lnTo>
                      <a:pt x="222950" y="0"/>
                    </a:lnTo>
                    <a:lnTo>
                      <a:pt x="222550" y="80"/>
                    </a:lnTo>
                    <a:cubicBezTo>
                      <a:pt x="218513" y="1719"/>
                      <a:pt x="214355" y="3438"/>
                      <a:pt x="210398" y="5396"/>
                    </a:cubicBezTo>
                    <a:cubicBezTo>
                      <a:pt x="206560" y="7315"/>
                      <a:pt x="202563" y="9514"/>
                      <a:pt x="198166" y="12152"/>
                    </a:cubicBezTo>
                    <a:cubicBezTo>
                      <a:pt x="189771" y="17228"/>
                      <a:pt x="181697" y="23064"/>
                      <a:pt x="174142" y="29540"/>
                    </a:cubicBezTo>
                    <a:cubicBezTo>
                      <a:pt x="166027" y="36576"/>
                      <a:pt x="159471" y="43611"/>
                      <a:pt x="154075" y="51006"/>
                    </a:cubicBezTo>
                    <a:cubicBezTo>
                      <a:pt x="151237" y="54964"/>
                      <a:pt x="148638" y="59041"/>
                      <a:pt x="146400" y="63198"/>
                    </a:cubicBezTo>
                    <a:cubicBezTo>
                      <a:pt x="145241" y="65317"/>
                      <a:pt x="144281" y="67436"/>
                      <a:pt x="143522" y="69434"/>
                    </a:cubicBezTo>
                    <a:cubicBezTo>
                      <a:pt x="143122" y="70513"/>
                      <a:pt x="142762" y="71593"/>
                      <a:pt x="142443" y="72672"/>
                    </a:cubicBezTo>
                    <a:cubicBezTo>
                      <a:pt x="141883" y="72312"/>
                      <a:pt x="141163" y="72152"/>
                      <a:pt x="140524" y="72152"/>
                    </a:cubicBezTo>
                    <a:cubicBezTo>
                      <a:pt x="139964" y="72152"/>
                      <a:pt x="139365" y="72312"/>
                      <a:pt x="138805" y="72592"/>
                    </a:cubicBezTo>
                    <a:cubicBezTo>
                      <a:pt x="129811" y="71793"/>
                      <a:pt x="120697" y="70993"/>
                      <a:pt x="111622" y="70234"/>
                    </a:cubicBezTo>
                    <a:cubicBezTo>
                      <a:pt x="70969" y="66836"/>
                      <a:pt x="37551" y="64278"/>
                      <a:pt x="6372" y="62199"/>
                    </a:cubicBezTo>
                    <a:lnTo>
                      <a:pt x="5972" y="62199"/>
                    </a:lnTo>
                    <a:cubicBezTo>
                      <a:pt x="2894" y="62199"/>
                      <a:pt x="256" y="64597"/>
                      <a:pt x="16" y="67675"/>
                    </a:cubicBezTo>
                    <a:cubicBezTo>
                      <a:pt x="-104" y="69234"/>
                      <a:pt x="456" y="70793"/>
                      <a:pt x="1495" y="72032"/>
                    </a:cubicBezTo>
                    <a:cubicBezTo>
                      <a:pt x="2534" y="73232"/>
                      <a:pt x="3973" y="73951"/>
                      <a:pt x="5492" y="74031"/>
                    </a:cubicBezTo>
                    <a:cubicBezTo>
                      <a:pt x="16765" y="74751"/>
                      <a:pt x="28038" y="75390"/>
                      <a:pt x="39310" y="76070"/>
                    </a:cubicBezTo>
                    <a:cubicBezTo>
                      <a:pt x="51622" y="76789"/>
                      <a:pt x="63934" y="77549"/>
                      <a:pt x="76206" y="78308"/>
                    </a:cubicBezTo>
                    <a:cubicBezTo>
                      <a:pt x="76526" y="84465"/>
                      <a:pt x="77685" y="91180"/>
                      <a:pt x="79764" y="98775"/>
                    </a:cubicBezTo>
                    <a:cubicBezTo>
                      <a:pt x="81762" y="106210"/>
                      <a:pt x="84880" y="114125"/>
                      <a:pt x="89277" y="122959"/>
                    </a:cubicBezTo>
                    <a:cubicBezTo>
                      <a:pt x="91196" y="126837"/>
                      <a:pt x="93515" y="130754"/>
                      <a:pt x="95353" y="133912"/>
                    </a:cubicBezTo>
                    <a:cubicBezTo>
                      <a:pt x="97352" y="137310"/>
                      <a:pt x="99630" y="140947"/>
                      <a:pt x="102349" y="145024"/>
                    </a:cubicBezTo>
                    <a:cubicBezTo>
                      <a:pt x="107386" y="152620"/>
                      <a:pt x="112822" y="159855"/>
                      <a:pt x="117499" y="166011"/>
                    </a:cubicBezTo>
                    <a:cubicBezTo>
                      <a:pt x="117819" y="166411"/>
                      <a:pt x="118218" y="166650"/>
                      <a:pt x="118618" y="166650"/>
                    </a:cubicBezTo>
                    <a:cubicBezTo>
                      <a:pt x="118818" y="166650"/>
                      <a:pt x="119018" y="166610"/>
                      <a:pt x="119218" y="166490"/>
                    </a:cubicBezTo>
                    <a:cubicBezTo>
                      <a:pt x="119538" y="166331"/>
                      <a:pt x="119777" y="165971"/>
                      <a:pt x="119857" y="165571"/>
                    </a:cubicBezTo>
                    <a:cubicBezTo>
                      <a:pt x="119937" y="165291"/>
                      <a:pt x="119857" y="164971"/>
                      <a:pt x="119697" y="164732"/>
                    </a:cubicBezTo>
                    <a:cubicBezTo>
                      <a:pt x="113981" y="157177"/>
                      <a:pt x="109065" y="150101"/>
                      <a:pt x="104707" y="143026"/>
                    </a:cubicBezTo>
                    <a:cubicBezTo>
                      <a:pt x="102109" y="138789"/>
                      <a:pt x="99870" y="134871"/>
                      <a:pt x="97872" y="131114"/>
                    </a:cubicBezTo>
                    <a:cubicBezTo>
                      <a:pt x="95993" y="127476"/>
                      <a:pt x="94154" y="123519"/>
                      <a:pt x="92235" y="119082"/>
                    </a:cubicBezTo>
                    <a:cubicBezTo>
                      <a:pt x="88158" y="109128"/>
                      <a:pt x="85600" y="100134"/>
                      <a:pt x="84441" y="91540"/>
                    </a:cubicBezTo>
                    <a:cubicBezTo>
                      <a:pt x="83921" y="87463"/>
                      <a:pt x="83721" y="83185"/>
                      <a:pt x="83801" y="78788"/>
                    </a:cubicBezTo>
                    <a:cubicBezTo>
                      <a:pt x="101669" y="80027"/>
                      <a:pt x="119617" y="81267"/>
                      <a:pt x="137566" y="82545"/>
                    </a:cubicBezTo>
                    <a:cubicBezTo>
                      <a:pt x="137806" y="84465"/>
                      <a:pt x="138245" y="86543"/>
                      <a:pt x="138805" y="88742"/>
                    </a:cubicBezTo>
                    <a:cubicBezTo>
                      <a:pt x="139764" y="92619"/>
                      <a:pt x="141203" y="96696"/>
                      <a:pt x="143282" y="101493"/>
                    </a:cubicBezTo>
                    <a:cubicBezTo>
                      <a:pt x="144961" y="105371"/>
                      <a:pt x="147040" y="109368"/>
                      <a:pt x="149438" y="113446"/>
                    </a:cubicBezTo>
                    <a:cubicBezTo>
                      <a:pt x="150477" y="115244"/>
                      <a:pt x="151676" y="116963"/>
                      <a:pt x="152836" y="118682"/>
                    </a:cubicBezTo>
                    <a:lnTo>
                      <a:pt x="153195" y="119162"/>
                    </a:lnTo>
                    <a:cubicBezTo>
                      <a:pt x="154315" y="120801"/>
                      <a:pt x="155514" y="122440"/>
                      <a:pt x="156713" y="124038"/>
                    </a:cubicBezTo>
                    <a:lnTo>
                      <a:pt x="157233" y="124758"/>
                    </a:lnTo>
                    <a:cubicBezTo>
                      <a:pt x="159471" y="127796"/>
                      <a:pt x="162109" y="131074"/>
                      <a:pt x="165468" y="135031"/>
                    </a:cubicBezTo>
                    <a:cubicBezTo>
                      <a:pt x="168426" y="138509"/>
                      <a:pt x="171384" y="141946"/>
                      <a:pt x="174462" y="145345"/>
                    </a:cubicBezTo>
                    <a:cubicBezTo>
                      <a:pt x="180058" y="151620"/>
                      <a:pt x="186094" y="157816"/>
                      <a:pt x="191410" y="163293"/>
                    </a:cubicBezTo>
                    <a:lnTo>
                      <a:pt x="192410" y="164292"/>
                    </a:lnTo>
                    <a:cubicBezTo>
                      <a:pt x="192649" y="164532"/>
                      <a:pt x="192930" y="164652"/>
                      <a:pt x="193289" y="164652"/>
                    </a:cubicBezTo>
                    <a:cubicBezTo>
                      <a:pt x="193649" y="164652"/>
                      <a:pt x="193969" y="164532"/>
                      <a:pt x="194168" y="164292"/>
                    </a:cubicBezTo>
                    <a:cubicBezTo>
                      <a:pt x="194648" y="163812"/>
                      <a:pt x="194648" y="163053"/>
                      <a:pt x="194168" y="162533"/>
                    </a:cubicBezTo>
                    <a:cubicBezTo>
                      <a:pt x="189691" y="157896"/>
                      <a:pt x="185854" y="153819"/>
                      <a:pt x="182456" y="150021"/>
                    </a:cubicBezTo>
                    <a:cubicBezTo>
                      <a:pt x="178939" y="146064"/>
                      <a:pt x="174861" y="141467"/>
                      <a:pt x="170984" y="136470"/>
                    </a:cubicBezTo>
                    <a:cubicBezTo>
                      <a:pt x="169105" y="134072"/>
                      <a:pt x="167226" y="131434"/>
                      <a:pt x="165307" y="128635"/>
                    </a:cubicBezTo>
                    <a:cubicBezTo>
                      <a:pt x="163269" y="125557"/>
                      <a:pt x="161430" y="122799"/>
                      <a:pt x="159751" y="119961"/>
                    </a:cubicBezTo>
                    <a:cubicBezTo>
                      <a:pt x="157792" y="116643"/>
                      <a:pt x="156034" y="113246"/>
                      <a:pt x="154834" y="110927"/>
                    </a:cubicBezTo>
                    <a:cubicBezTo>
                      <a:pt x="153475" y="108249"/>
                      <a:pt x="151916" y="105091"/>
                      <a:pt x="150517" y="101733"/>
                    </a:cubicBezTo>
                    <a:cubicBezTo>
                      <a:pt x="148039" y="95537"/>
                      <a:pt x="146200" y="89221"/>
                      <a:pt x="145121" y="82906"/>
                    </a:cubicBezTo>
                    <a:lnTo>
                      <a:pt x="161830" y="84225"/>
                    </a:lnTo>
                    <a:lnTo>
                      <a:pt x="178219" y="85384"/>
                    </a:lnTo>
                    <a:lnTo>
                      <a:pt x="178739" y="85384"/>
                    </a:lnTo>
                    <a:cubicBezTo>
                      <a:pt x="186174" y="85944"/>
                      <a:pt x="193649" y="86503"/>
                      <a:pt x="201084" y="87063"/>
                    </a:cubicBezTo>
                    <a:cubicBezTo>
                      <a:pt x="205161" y="87343"/>
                      <a:pt x="209239" y="87702"/>
                      <a:pt x="213276" y="88022"/>
                    </a:cubicBezTo>
                    <a:cubicBezTo>
                      <a:pt x="214155" y="90980"/>
                      <a:pt x="215395" y="94018"/>
                      <a:pt x="217233" y="97856"/>
                    </a:cubicBezTo>
                    <a:cubicBezTo>
                      <a:pt x="218752" y="100894"/>
                      <a:pt x="220551" y="103971"/>
                      <a:pt x="222710" y="107209"/>
                    </a:cubicBezTo>
                    <a:cubicBezTo>
                      <a:pt x="226947" y="113485"/>
                      <a:pt x="231944" y="118961"/>
                      <a:pt x="236301" y="123439"/>
                    </a:cubicBezTo>
                    <a:cubicBezTo>
                      <a:pt x="241498" y="128795"/>
                      <a:pt x="247094" y="133872"/>
                      <a:pt x="252491" y="138789"/>
                    </a:cubicBezTo>
                    <a:lnTo>
                      <a:pt x="252850" y="139108"/>
                    </a:lnTo>
                    <a:cubicBezTo>
                      <a:pt x="257807" y="143625"/>
                      <a:pt x="262964" y="148303"/>
                      <a:pt x="267760" y="153179"/>
                    </a:cubicBezTo>
                    <a:cubicBezTo>
                      <a:pt x="268000" y="153419"/>
                      <a:pt x="268360" y="153579"/>
                      <a:pt x="268720" y="153579"/>
                    </a:cubicBezTo>
                    <a:cubicBezTo>
                      <a:pt x="269079" y="153579"/>
                      <a:pt x="269479" y="153419"/>
                      <a:pt x="269719" y="153179"/>
                    </a:cubicBezTo>
                    <a:cubicBezTo>
                      <a:pt x="270239" y="152620"/>
                      <a:pt x="270239" y="151780"/>
                      <a:pt x="269719" y="151221"/>
                    </a:cubicBezTo>
                    <a:cubicBezTo>
                      <a:pt x="265242" y="146584"/>
                      <a:pt x="260405" y="142066"/>
                      <a:pt x="256168" y="138069"/>
                    </a:cubicBezTo>
                    <a:lnTo>
                      <a:pt x="254849" y="136830"/>
                    </a:lnTo>
                    <a:cubicBezTo>
                      <a:pt x="253529" y="135591"/>
                      <a:pt x="252210" y="134352"/>
                      <a:pt x="250891" y="133072"/>
                    </a:cubicBezTo>
                    <a:cubicBezTo>
                      <a:pt x="244775" y="127276"/>
                      <a:pt x="238380" y="120881"/>
                      <a:pt x="232903" y="113805"/>
                    </a:cubicBezTo>
                    <a:cubicBezTo>
                      <a:pt x="228386" y="107769"/>
                      <a:pt x="224909" y="101973"/>
                      <a:pt x="222350" y="96137"/>
                    </a:cubicBezTo>
                    <a:cubicBezTo>
                      <a:pt x="221431" y="93858"/>
                      <a:pt x="220551" y="91340"/>
                      <a:pt x="219752" y="88382"/>
                    </a:cubicBezTo>
                    <a:lnTo>
                      <a:pt x="233823" y="89701"/>
                    </a:lnTo>
                    <a:lnTo>
                      <a:pt x="240218" y="90261"/>
                    </a:lnTo>
                    <a:cubicBezTo>
                      <a:pt x="253290" y="91380"/>
                      <a:pt x="266321" y="92539"/>
                      <a:pt x="279393" y="93818"/>
                    </a:cubicBezTo>
                    <a:cubicBezTo>
                      <a:pt x="285588" y="94418"/>
                      <a:pt x="291745" y="95057"/>
                      <a:pt x="297941" y="95697"/>
                    </a:cubicBezTo>
                    <a:cubicBezTo>
                      <a:pt x="299539" y="99534"/>
                      <a:pt x="301898" y="103612"/>
                      <a:pt x="304936" y="107769"/>
                    </a:cubicBezTo>
                    <a:cubicBezTo>
                      <a:pt x="308094" y="112046"/>
                      <a:pt x="311971" y="116284"/>
                      <a:pt x="316848" y="120841"/>
                    </a:cubicBezTo>
                    <a:cubicBezTo>
                      <a:pt x="325762" y="129115"/>
                      <a:pt x="335955" y="135791"/>
                      <a:pt x="345669" y="141747"/>
                    </a:cubicBezTo>
                    <a:cubicBezTo>
                      <a:pt x="345829" y="141867"/>
                      <a:pt x="345989" y="141907"/>
                      <a:pt x="346189" y="141907"/>
                    </a:cubicBezTo>
                    <a:cubicBezTo>
                      <a:pt x="346548" y="141907"/>
                      <a:pt x="346948" y="141707"/>
                      <a:pt x="347108" y="141347"/>
                    </a:cubicBezTo>
                    <a:cubicBezTo>
                      <a:pt x="347388" y="140868"/>
                      <a:pt x="347228" y="140228"/>
                      <a:pt x="346708" y="139908"/>
                    </a:cubicBezTo>
                    <a:cubicBezTo>
                      <a:pt x="342471" y="137270"/>
                      <a:pt x="338194" y="134312"/>
                      <a:pt x="334037" y="131154"/>
                    </a:cubicBezTo>
                    <a:cubicBezTo>
                      <a:pt x="329880" y="127996"/>
                      <a:pt x="326202" y="124918"/>
                      <a:pt x="322844" y="121800"/>
                    </a:cubicBezTo>
                    <a:cubicBezTo>
                      <a:pt x="319247" y="118402"/>
                      <a:pt x="315929" y="114845"/>
                      <a:pt x="313090" y="111167"/>
                    </a:cubicBezTo>
                    <a:cubicBezTo>
                      <a:pt x="309373" y="106330"/>
                      <a:pt x="306415" y="101333"/>
                      <a:pt x="304296" y="96377"/>
                    </a:cubicBezTo>
                    <a:lnTo>
                      <a:pt x="304416" y="97056"/>
                    </a:lnTo>
                    <a:lnTo>
                      <a:pt x="304256" y="96217"/>
                    </a:lnTo>
                    <a:lnTo>
                      <a:pt x="318527" y="97816"/>
                    </a:lnTo>
                    <a:cubicBezTo>
                      <a:pt x="334437" y="99455"/>
                      <a:pt x="351465" y="101413"/>
                      <a:pt x="370533" y="103772"/>
                    </a:cubicBezTo>
                    <a:cubicBezTo>
                      <a:pt x="371332" y="104851"/>
                      <a:pt x="372212" y="105930"/>
                      <a:pt x="373091" y="107009"/>
                    </a:cubicBezTo>
                    <a:cubicBezTo>
                      <a:pt x="374210" y="108289"/>
                      <a:pt x="375370" y="109488"/>
                      <a:pt x="376569" y="110647"/>
                    </a:cubicBezTo>
                    <a:cubicBezTo>
                      <a:pt x="378768" y="112766"/>
                      <a:pt x="381366" y="115004"/>
                      <a:pt x="384604" y="117443"/>
                    </a:cubicBezTo>
                    <a:cubicBezTo>
                      <a:pt x="390040" y="121520"/>
                      <a:pt x="395796" y="124958"/>
                      <a:pt x="402232" y="128715"/>
                    </a:cubicBezTo>
                    <a:cubicBezTo>
                      <a:pt x="402352" y="128795"/>
                      <a:pt x="402512" y="128835"/>
                      <a:pt x="402752" y="128835"/>
                    </a:cubicBezTo>
                    <a:cubicBezTo>
                      <a:pt x="403151" y="128835"/>
                      <a:pt x="403511" y="128635"/>
                      <a:pt x="403671" y="128316"/>
                    </a:cubicBezTo>
                    <a:cubicBezTo>
                      <a:pt x="403951" y="127836"/>
                      <a:pt x="403751" y="127196"/>
                      <a:pt x="403271" y="126877"/>
                    </a:cubicBezTo>
                    <a:cubicBezTo>
                      <a:pt x="401432" y="125797"/>
                      <a:pt x="399554" y="124638"/>
                      <a:pt x="397755" y="123479"/>
                    </a:cubicBezTo>
                    <a:cubicBezTo>
                      <a:pt x="395756" y="122160"/>
                      <a:pt x="393838" y="120761"/>
                      <a:pt x="391919" y="119362"/>
                    </a:cubicBezTo>
                    <a:cubicBezTo>
                      <a:pt x="388601" y="116843"/>
                      <a:pt x="385563" y="114245"/>
                      <a:pt x="382805" y="111566"/>
                    </a:cubicBezTo>
                    <a:cubicBezTo>
                      <a:pt x="380566" y="109448"/>
                      <a:pt x="378408" y="107089"/>
                      <a:pt x="376169" y="104411"/>
                    </a:cubicBezTo>
                    <a:lnTo>
                      <a:pt x="379287" y="104891"/>
                    </a:lnTo>
                    <a:cubicBezTo>
                      <a:pt x="391879" y="106530"/>
                      <a:pt x="407588" y="108568"/>
                      <a:pt x="423258" y="110847"/>
                    </a:cubicBezTo>
                    <a:cubicBezTo>
                      <a:pt x="424577" y="110847"/>
                      <a:pt x="425617" y="109928"/>
                      <a:pt x="425697" y="108728"/>
                    </a:cubicBezTo>
                    <a:cubicBezTo>
                      <a:pt x="425737" y="107889"/>
                      <a:pt x="425377" y="107169"/>
                      <a:pt x="424697" y="1066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4" name="Google Shape;274;p22"/>
              <p:cNvSpPr/>
              <p:nvPr/>
            </p:nvSpPr>
            <p:spPr>
              <a:xfrm>
                <a:off x="3059282" y="3905124"/>
                <a:ext cx="325609" cy="219725"/>
              </a:xfrm>
              <a:custGeom>
                <a:avLst/>
                <a:gdLst/>
                <a:ahLst/>
                <a:cxnLst/>
                <a:rect l="l" t="t" r="r" b="b"/>
                <a:pathLst>
                  <a:path w="434145" h="292967" extrusionOk="0">
                    <a:moveTo>
                      <a:pt x="309397" y="0"/>
                    </a:moveTo>
                    <a:cubicBezTo>
                      <a:pt x="299884" y="0"/>
                      <a:pt x="290370" y="360"/>
                      <a:pt x="281176" y="1079"/>
                    </a:cubicBezTo>
                    <a:cubicBezTo>
                      <a:pt x="268704" y="2079"/>
                      <a:pt x="255992" y="3797"/>
                      <a:pt x="242322" y="6316"/>
                    </a:cubicBezTo>
                    <a:cubicBezTo>
                      <a:pt x="229969" y="8594"/>
                      <a:pt x="218097" y="11312"/>
                      <a:pt x="207065" y="14470"/>
                    </a:cubicBezTo>
                    <a:cubicBezTo>
                      <a:pt x="185199" y="20587"/>
                      <a:pt x="162933" y="29101"/>
                      <a:pt x="140868" y="39734"/>
                    </a:cubicBezTo>
                    <a:cubicBezTo>
                      <a:pt x="126358" y="46729"/>
                      <a:pt x="112526" y="54364"/>
                      <a:pt x="99855" y="62439"/>
                    </a:cubicBezTo>
                    <a:cubicBezTo>
                      <a:pt x="91940" y="67436"/>
                      <a:pt x="84105" y="72832"/>
                      <a:pt x="76550" y="78509"/>
                    </a:cubicBezTo>
                    <a:cubicBezTo>
                      <a:pt x="65597" y="86743"/>
                      <a:pt x="55444" y="95417"/>
                      <a:pt x="46370" y="104331"/>
                    </a:cubicBezTo>
                    <a:cubicBezTo>
                      <a:pt x="45690" y="104052"/>
                      <a:pt x="44931" y="103932"/>
                      <a:pt x="44131" y="103932"/>
                    </a:cubicBezTo>
                    <a:cubicBezTo>
                      <a:pt x="42973" y="103932"/>
                      <a:pt x="41893" y="104251"/>
                      <a:pt x="41013" y="104811"/>
                    </a:cubicBezTo>
                    <a:cubicBezTo>
                      <a:pt x="40734" y="104971"/>
                      <a:pt x="40614" y="105091"/>
                      <a:pt x="40454" y="105211"/>
                    </a:cubicBezTo>
                    <a:cubicBezTo>
                      <a:pt x="36297" y="108609"/>
                      <a:pt x="32299" y="112606"/>
                      <a:pt x="28662" y="117083"/>
                    </a:cubicBezTo>
                    <a:cubicBezTo>
                      <a:pt x="25344" y="121200"/>
                      <a:pt x="22146" y="125957"/>
                      <a:pt x="18668" y="132073"/>
                    </a:cubicBezTo>
                    <a:cubicBezTo>
                      <a:pt x="15670" y="137310"/>
                      <a:pt x="12992" y="143066"/>
                      <a:pt x="10713" y="149102"/>
                    </a:cubicBezTo>
                    <a:cubicBezTo>
                      <a:pt x="8835" y="152180"/>
                      <a:pt x="6956" y="155538"/>
                      <a:pt x="5237" y="159016"/>
                    </a:cubicBezTo>
                    <a:cubicBezTo>
                      <a:pt x="4398" y="160575"/>
                      <a:pt x="3638" y="162213"/>
                      <a:pt x="2879" y="163852"/>
                    </a:cubicBezTo>
                    <a:cubicBezTo>
                      <a:pt x="2439" y="164852"/>
                      <a:pt x="2039" y="165851"/>
                      <a:pt x="1640" y="166850"/>
                    </a:cubicBezTo>
                    <a:cubicBezTo>
                      <a:pt x="1479" y="167290"/>
                      <a:pt x="1280" y="167690"/>
                      <a:pt x="1120" y="168090"/>
                    </a:cubicBezTo>
                    <a:lnTo>
                      <a:pt x="800" y="168849"/>
                    </a:lnTo>
                    <a:lnTo>
                      <a:pt x="560" y="169409"/>
                    </a:lnTo>
                    <a:cubicBezTo>
                      <a:pt x="-759" y="172367"/>
                      <a:pt x="320" y="175925"/>
                      <a:pt x="3079" y="177643"/>
                    </a:cubicBezTo>
                    <a:cubicBezTo>
                      <a:pt x="1759" y="185478"/>
                      <a:pt x="1360" y="193473"/>
                      <a:pt x="1879" y="201308"/>
                    </a:cubicBezTo>
                    <a:cubicBezTo>
                      <a:pt x="2239" y="206505"/>
                      <a:pt x="3278" y="212021"/>
                      <a:pt x="5197" y="218696"/>
                    </a:cubicBezTo>
                    <a:cubicBezTo>
                      <a:pt x="6916" y="224652"/>
                      <a:pt x="9354" y="230529"/>
                      <a:pt x="12632" y="236645"/>
                    </a:cubicBezTo>
                    <a:cubicBezTo>
                      <a:pt x="18148" y="246918"/>
                      <a:pt x="25744" y="256072"/>
                      <a:pt x="35257" y="263947"/>
                    </a:cubicBezTo>
                    <a:cubicBezTo>
                      <a:pt x="39574" y="267505"/>
                      <a:pt x="44371" y="270782"/>
                      <a:pt x="50248" y="274180"/>
                    </a:cubicBezTo>
                    <a:cubicBezTo>
                      <a:pt x="54885" y="276898"/>
                      <a:pt x="60001" y="279337"/>
                      <a:pt x="65917" y="281695"/>
                    </a:cubicBezTo>
                    <a:cubicBezTo>
                      <a:pt x="84625" y="289170"/>
                      <a:pt x="106171" y="292968"/>
                      <a:pt x="129995" y="292968"/>
                    </a:cubicBezTo>
                    <a:cubicBezTo>
                      <a:pt x="131914" y="292968"/>
                      <a:pt x="133913" y="292968"/>
                      <a:pt x="135872" y="292888"/>
                    </a:cubicBezTo>
                    <a:cubicBezTo>
                      <a:pt x="155938" y="292368"/>
                      <a:pt x="176964" y="288811"/>
                      <a:pt x="198351" y="282295"/>
                    </a:cubicBezTo>
                    <a:cubicBezTo>
                      <a:pt x="217778" y="276419"/>
                      <a:pt x="237805" y="267584"/>
                      <a:pt x="257911" y="256152"/>
                    </a:cubicBezTo>
                    <a:cubicBezTo>
                      <a:pt x="262309" y="253633"/>
                      <a:pt x="266506" y="251115"/>
                      <a:pt x="270383" y="248637"/>
                    </a:cubicBezTo>
                    <a:cubicBezTo>
                      <a:pt x="284534" y="239683"/>
                      <a:pt x="298405" y="229370"/>
                      <a:pt x="311676" y="217977"/>
                    </a:cubicBezTo>
                    <a:cubicBezTo>
                      <a:pt x="319830" y="210982"/>
                      <a:pt x="327945" y="203387"/>
                      <a:pt x="336500" y="194712"/>
                    </a:cubicBezTo>
                    <a:cubicBezTo>
                      <a:pt x="344534" y="186518"/>
                      <a:pt x="352049" y="178203"/>
                      <a:pt x="358845" y="169889"/>
                    </a:cubicBezTo>
                    <a:cubicBezTo>
                      <a:pt x="373355" y="152260"/>
                      <a:pt x="386147" y="133992"/>
                      <a:pt x="396900" y="115644"/>
                    </a:cubicBezTo>
                    <a:cubicBezTo>
                      <a:pt x="407733" y="97096"/>
                      <a:pt x="416847" y="77749"/>
                      <a:pt x="423922" y="58082"/>
                    </a:cubicBezTo>
                    <a:cubicBezTo>
                      <a:pt x="427480" y="48169"/>
                      <a:pt x="430518" y="38135"/>
                      <a:pt x="432996" y="28222"/>
                    </a:cubicBezTo>
                    <a:lnTo>
                      <a:pt x="433196" y="26982"/>
                    </a:lnTo>
                    <a:lnTo>
                      <a:pt x="433356" y="25903"/>
                    </a:lnTo>
                    <a:cubicBezTo>
                      <a:pt x="433596" y="24504"/>
                      <a:pt x="433836" y="23105"/>
                      <a:pt x="434116" y="21706"/>
                    </a:cubicBezTo>
                    <a:cubicBezTo>
                      <a:pt x="434156" y="21066"/>
                      <a:pt x="434156" y="21066"/>
                      <a:pt x="434116" y="21026"/>
                    </a:cubicBezTo>
                    <a:cubicBezTo>
                      <a:pt x="433956" y="20946"/>
                      <a:pt x="433836" y="20866"/>
                      <a:pt x="433676" y="20826"/>
                    </a:cubicBezTo>
                    <a:cubicBezTo>
                      <a:pt x="406454" y="11832"/>
                      <a:pt x="381630" y="5996"/>
                      <a:pt x="357845" y="2958"/>
                    </a:cubicBezTo>
                    <a:cubicBezTo>
                      <a:pt x="345973" y="1439"/>
                      <a:pt x="333422" y="520"/>
                      <a:pt x="319551" y="120"/>
                    </a:cubicBezTo>
                    <a:cubicBezTo>
                      <a:pt x="316193" y="40"/>
                      <a:pt x="312795" y="0"/>
                      <a:pt x="309437"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5" name="Google Shape;275;p22"/>
              <p:cNvSpPr/>
              <p:nvPr/>
            </p:nvSpPr>
            <p:spPr>
              <a:xfrm>
                <a:off x="3083942" y="3920084"/>
                <a:ext cx="287127" cy="178928"/>
              </a:xfrm>
              <a:custGeom>
                <a:avLst/>
                <a:gdLst/>
                <a:ahLst/>
                <a:cxnLst/>
                <a:rect l="l" t="t" r="r" b="b"/>
                <a:pathLst>
                  <a:path w="382836" h="238570" extrusionOk="0">
                    <a:moveTo>
                      <a:pt x="382648" y="12192"/>
                    </a:moveTo>
                    <a:cubicBezTo>
                      <a:pt x="382209" y="11432"/>
                      <a:pt x="381489" y="11113"/>
                      <a:pt x="380730" y="11113"/>
                    </a:cubicBezTo>
                    <a:cubicBezTo>
                      <a:pt x="380330" y="11113"/>
                      <a:pt x="379930" y="11193"/>
                      <a:pt x="379570" y="11392"/>
                    </a:cubicBezTo>
                    <a:cubicBezTo>
                      <a:pt x="364341" y="18868"/>
                      <a:pt x="349110" y="26463"/>
                      <a:pt x="333920" y="34058"/>
                    </a:cubicBezTo>
                    <a:cubicBezTo>
                      <a:pt x="334320" y="32339"/>
                      <a:pt x="334760" y="30620"/>
                      <a:pt x="335240" y="28901"/>
                    </a:cubicBezTo>
                    <a:cubicBezTo>
                      <a:pt x="336239" y="25543"/>
                      <a:pt x="337558" y="22266"/>
                      <a:pt x="339077" y="19068"/>
                    </a:cubicBezTo>
                    <a:cubicBezTo>
                      <a:pt x="340516" y="16190"/>
                      <a:pt x="342155" y="13391"/>
                      <a:pt x="343914" y="10673"/>
                    </a:cubicBezTo>
                    <a:cubicBezTo>
                      <a:pt x="345753" y="7915"/>
                      <a:pt x="347751" y="5277"/>
                      <a:pt x="349910" y="2758"/>
                    </a:cubicBezTo>
                    <a:cubicBezTo>
                      <a:pt x="350270" y="2358"/>
                      <a:pt x="350030" y="1639"/>
                      <a:pt x="349630" y="1359"/>
                    </a:cubicBezTo>
                    <a:cubicBezTo>
                      <a:pt x="349470" y="1239"/>
                      <a:pt x="349270" y="1199"/>
                      <a:pt x="349110" y="1199"/>
                    </a:cubicBezTo>
                    <a:cubicBezTo>
                      <a:pt x="348791" y="1199"/>
                      <a:pt x="348471" y="1359"/>
                      <a:pt x="348231" y="1639"/>
                    </a:cubicBezTo>
                    <a:cubicBezTo>
                      <a:pt x="343754" y="6875"/>
                      <a:pt x="339597" y="12352"/>
                      <a:pt x="336239" y="18348"/>
                    </a:cubicBezTo>
                    <a:cubicBezTo>
                      <a:pt x="334560" y="21346"/>
                      <a:pt x="333081" y="24504"/>
                      <a:pt x="331882" y="27742"/>
                    </a:cubicBezTo>
                    <a:cubicBezTo>
                      <a:pt x="330883" y="30420"/>
                      <a:pt x="330243" y="33218"/>
                      <a:pt x="329883" y="36056"/>
                    </a:cubicBezTo>
                    <a:cubicBezTo>
                      <a:pt x="322648" y="39694"/>
                      <a:pt x="315413" y="43331"/>
                      <a:pt x="308177" y="47009"/>
                    </a:cubicBezTo>
                    <a:cubicBezTo>
                      <a:pt x="296265" y="53085"/>
                      <a:pt x="284393" y="59161"/>
                      <a:pt x="272560" y="65357"/>
                    </a:cubicBezTo>
                    <a:cubicBezTo>
                      <a:pt x="271961" y="65677"/>
                      <a:pt x="271402" y="65997"/>
                      <a:pt x="270802" y="66276"/>
                    </a:cubicBezTo>
                    <a:cubicBezTo>
                      <a:pt x="270922" y="65077"/>
                      <a:pt x="271081" y="63878"/>
                      <a:pt x="271202" y="62679"/>
                    </a:cubicBezTo>
                    <a:cubicBezTo>
                      <a:pt x="271561" y="59801"/>
                      <a:pt x="272001" y="56963"/>
                      <a:pt x="272520" y="54085"/>
                    </a:cubicBezTo>
                    <a:cubicBezTo>
                      <a:pt x="273840" y="47569"/>
                      <a:pt x="275639" y="41213"/>
                      <a:pt x="277877" y="34937"/>
                    </a:cubicBezTo>
                    <a:cubicBezTo>
                      <a:pt x="280116" y="28781"/>
                      <a:pt x="282754" y="22745"/>
                      <a:pt x="285592" y="16829"/>
                    </a:cubicBezTo>
                    <a:cubicBezTo>
                      <a:pt x="285592" y="16829"/>
                      <a:pt x="285592" y="16829"/>
                      <a:pt x="285592" y="16869"/>
                    </a:cubicBezTo>
                    <a:cubicBezTo>
                      <a:pt x="288110" y="11792"/>
                      <a:pt x="290789" y="6756"/>
                      <a:pt x="293587" y="1839"/>
                    </a:cubicBezTo>
                    <a:cubicBezTo>
                      <a:pt x="293907" y="1279"/>
                      <a:pt x="293827" y="600"/>
                      <a:pt x="293267" y="200"/>
                    </a:cubicBezTo>
                    <a:cubicBezTo>
                      <a:pt x="293067" y="80"/>
                      <a:pt x="292827" y="0"/>
                      <a:pt x="292627" y="0"/>
                    </a:cubicBezTo>
                    <a:cubicBezTo>
                      <a:pt x="292228" y="0"/>
                      <a:pt x="291868" y="160"/>
                      <a:pt x="291668" y="520"/>
                    </a:cubicBezTo>
                    <a:cubicBezTo>
                      <a:pt x="290109" y="3158"/>
                      <a:pt x="288550" y="5796"/>
                      <a:pt x="287031" y="8474"/>
                    </a:cubicBezTo>
                    <a:cubicBezTo>
                      <a:pt x="285392" y="11392"/>
                      <a:pt x="283873" y="14310"/>
                      <a:pt x="282354" y="17269"/>
                    </a:cubicBezTo>
                    <a:cubicBezTo>
                      <a:pt x="279436" y="22905"/>
                      <a:pt x="276718" y="28621"/>
                      <a:pt x="274360" y="34497"/>
                    </a:cubicBezTo>
                    <a:cubicBezTo>
                      <a:pt x="271921" y="40413"/>
                      <a:pt x="269803" y="46490"/>
                      <a:pt x="268123" y="52646"/>
                    </a:cubicBezTo>
                    <a:cubicBezTo>
                      <a:pt x="267324" y="55604"/>
                      <a:pt x="266644" y="58562"/>
                      <a:pt x="266045" y="61560"/>
                    </a:cubicBezTo>
                    <a:cubicBezTo>
                      <a:pt x="265605" y="63758"/>
                      <a:pt x="265325" y="66037"/>
                      <a:pt x="265205" y="68315"/>
                    </a:cubicBezTo>
                    <a:cubicBezTo>
                      <a:pt x="264965" y="68475"/>
                      <a:pt x="264686" y="68635"/>
                      <a:pt x="264526" y="68875"/>
                    </a:cubicBezTo>
                    <a:cubicBezTo>
                      <a:pt x="264286" y="69155"/>
                      <a:pt x="264086" y="69514"/>
                      <a:pt x="264006" y="69874"/>
                    </a:cubicBezTo>
                    <a:cubicBezTo>
                      <a:pt x="255052" y="74591"/>
                      <a:pt x="246058" y="79308"/>
                      <a:pt x="237144" y="84105"/>
                    </a:cubicBezTo>
                    <a:cubicBezTo>
                      <a:pt x="225312" y="90381"/>
                      <a:pt x="213480" y="96657"/>
                      <a:pt x="201687" y="103052"/>
                    </a:cubicBezTo>
                    <a:cubicBezTo>
                      <a:pt x="199449" y="104251"/>
                      <a:pt x="197210" y="105491"/>
                      <a:pt x="194972" y="106690"/>
                    </a:cubicBezTo>
                    <a:cubicBezTo>
                      <a:pt x="195131" y="102732"/>
                      <a:pt x="195291" y="98775"/>
                      <a:pt x="195571" y="94818"/>
                    </a:cubicBezTo>
                    <a:cubicBezTo>
                      <a:pt x="196011" y="88822"/>
                      <a:pt x="196890" y="82866"/>
                      <a:pt x="198049" y="76950"/>
                    </a:cubicBezTo>
                    <a:cubicBezTo>
                      <a:pt x="199768" y="68515"/>
                      <a:pt x="202007" y="60201"/>
                      <a:pt x="204805" y="52086"/>
                    </a:cubicBezTo>
                    <a:cubicBezTo>
                      <a:pt x="207723" y="43692"/>
                      <a:pt x="211201" y="35457"/>
                      <a:pt x="215078" y="27462"/>
                    </a:cubicBezTo>
                    <a:cubicBezTo>
                      <a:pt x="215038" y="27542"/>
                      <a:pt x="214998" y="27622"/>
                      <a:pt x="214919" y="27742"/>
                    </a:cubicBezTo>
                    <a:cubicBezTo>
                      <a:pt x="217637" y="22226"/>
                      <a:pt x="220555" y="16789"/>
                      <a:pt x="223673" y="11512"/>
                    </a:cubicBezTo>
                    <a:cubicBezTo>
                      <a:pt x="223953" y="11033"/>
                      <a:pt x="223873" y="10393"/>
                      <a:pt x="223393" y="10073"/>
                    </a:cubicBezTo>
                    <a:cubicBezTo>
                      <a:pt x="223233" y="9953"/>
                      <a:pt x="223033" y="9913"/>
                      <a:pt x="222793" y="9913"/>
                    </a:cubicBezTo>
                    <a:cubicBezTo>
                      <a:pt x="222474" y="9913"/>
                      <a:pt x="222114" y="10073"/>
                      <a:pt x="221914" y="10393"/>
                    </a:cubicBezTo>
                    <a:cubicBezTo>
                      <a:pt x="217437" y="17948"/>
                      <a:pt x="213280" y="25743"/>
                      <a:pt x="209482" y="33658"/>
                    </a:cubicBezTo>
                    <a:cubicBezTo>
                      <a:pt x="205524" y="41972"/>
                      <a:pt x="202127" y="50487"/>
                      <a:pt x="199009" y="59161"/>
                    </a:cubicBezTo>
                    <a:cubicBezTo>
                      <a:pt x="197490" y="63358"/>
                      <a:pt x="196171" y="67636"/>
                      <a:pt x="194972" y="71953"/>
                    </a:cubicBezTo>
                    <a:cubicBezTo>
                      <a:pt x="193692" y="76430"/>
                      <a:pt x="192573" y="80987"/>
                      <a:pt x="191614" y="85544"/>
                    </a:cubicBezTo>
                    <a:cubicBezTo>
                      <a:pt x="190734" y="89861"/>
                      <a:pt x="189895" y="94178"/>
                      <a:pt x="189335" y="98535"/>
                    </a:cubicBezTo>
                    <a:cubicBezTo>
                      <a:pt x="188856" y="102333"/>
                      <a:pt x="188696" y="106211"/>
                      <a:pt x="188696" y="110048"/>
                    </a:cubicBezTo>
                    <a:cubicBezTo>
                      <a:pt x="181221" y="114125"/>
                      <a:pt x="173745" y="118203"/>
                      <a:pt x="166270" y="122240"/>
                    </a:cubicBezTo>
                    <a:cubicBezTo>
                      <a:pt x="154478" y="128596"/>
                      <a:pt x="142806" y="135152"/>
                      <a:pt x="131093" y="141707"/>
                    </a:cubicBezTo>
                    <a:cubicBezTo>
                      <a:pt x="130934" y="141787"/>
                      <a:pt x="130774" y="141867"/>
                      <a:pt x="130654" y="141947"/>
                    </a:cubicBezTo>
                    <a:cubicBezTo>
                      <a:pt x="130014" y="139669"/>
                      <a:pt x="129415" y="137390"/>
                      <a:pt x="128895" y="135072"/>
                    </a:cubicBezTo>
                    <a:cubicBezTo>
                      <a:pt x="127976" y="130914"/>
                      <a:pt x="127376" y="126717"/>
                      <a:pt x="127096" y="122480"/>
                    </a:cubicBezTo>
                    <a:cubicBezTo>
                      <a:pt x="126576" y="112446"/>
                      <a:pt x="127536" y="102333"/>
                      <a:pt x="129495" y="92499"/>
                    </a:cubicBezTo>
                    <a:lnTo>
                      <a:pt x="129495" y="92699"/>
                    </a:lnTo>
                    <a:cubicBezTo>
                      <a:pt x="132253" y="79028"/>
                      <a:pt x="136890" y="65837"/>
                      <a:pt x="143006" y="53285"/>
                    </a:cubicBezTo>
                    <a:lnTo>
                      <a:pt x="143006" y="53285"/>
                    </a:lnTo>
                    <a:cubicBezTo>
                      <a:pt x="145364" y="48568"/>
                      <a:pt x="147762" y="43811"/>
                      <a:pt x="150640" y="39334"/>
                    </a:cubicBezTo>
                    <a:cubicBezTo>
                      <a:pt x="151120" y="38575"/>
                      <a:pt x="150441" y="37775"/>
                      <a:pt x="149721" y="37775"/>
                    </a:cubicBezTo>
                    <a:cubicBezTo>
                      <a:pt x="149442" y="37775"/>
                      <a:pt x="149161" y="37895"/>
                      <a:pt x="148962" y="38215"/>
                    </a:cubicBezTo>
                    <a:cubicBezTo>
                      <a:pt x="146484" y="41972"/>
                      <a:pt x="144005" y="45810"/>
                      <a:pt x="141806" y="49728"/>
                    </a:cubicBezTo>
                    <a:cubicBezTo>
                      <a:pt x="139488" y="53885"/>
                      <a:pt x="137409" y="58162"/>
                      <a:pt x="135451" y="62479"/>
                    </a:cubicBezTo>
                    <a:cubicBezTo>
                      <a:pt x="131253" y="71673"/>
                      <a:pt x="127856" y="81227"/>
                      <a:pt x="125297" y="90980"/>
                    </a:cubicBezTo>
                    <a:cubicBezTo>
                      <a:pt x="122779" y="100654"/>
                      <a:pt x="121100" y="110608"/>
                      <a:pt x="120820" y="120641"/>
                    </a:cubicBezTo>
                    <a:cubicBezTo>
                      <a:pt x="120700" y="125518"/>
                      <a:pt x="120860" y="130434"/>
                      <a:pt x="121380" y="135311"/>
                    </a:cubicBezTo>
                    <a:cubicBezTo>
                      <a:pt x="121619" y="137630"/>
                      <a:pt x="122020" y="139948"/>
                      <a:pt x="122579" y="142267"/>
                    </a:cubicBezTo>
                    <a:cubicBezTo>
                      <a:pt x="122859" y="143386"/>
                      <a:pt x="123179" y="144505"/>
                      <a:pt x="123539" y="145625"/>
                    </a:cubicBezTo>
                    <a:cubicBezTo>
                      <a:pt x="123539" y="145665"/>
                      <a:pt x="123539" y="145704"/>
                      <a:pt x="123578" y="145744"/>
                    </a:cubicBezTo>
                    <a:cubicBezTo>
                      <a:pt x="122859" y="145744"/>
                      <a:pt x="122179" y="145984"/>
                      <a:pt x="121579" y="146384"/>
                    </a:cubicBezTo>
                    <a:cubicBezTo>
                      <a:pt x="121100" y="146744"/>
                      <a:pt x="120740" y="147223"/>
                      <a:pt x="120461" y="147743"/>
                    </a:cubicBezTo>
                    <a:cubicBezTo>
                      <a:pt x="112346" y="152340"/>
                      <a:pt x="104231" y="156897"/>
                      <a:pt x="96156" y="161534"/>
                    </a:cubicBezTo>
                    <a:cubicBezTo>
                      <a:pt x="64977" y="179322"/>
                      <a:pt x="33837" y="197310"/>
                      <a:pt x="2938" y="215658"/>
                    </a:cubicBezTo>
                    <a:cubicBezTo>
                      <a:pt x="139" y="217297"/>
                      <a:pt x="-860" y="221015"/>
                      <a:pt x="819" y="223813"/>
                    </a:cubicBezTo>
                    <a:cubicBezTo>
                      <a:pt x="2458" y="226572"/>
                      <a:pt x="6175" y="227611"/>
                      <a:pt x="8974" y="225932"/>
                    </a:cubicBezTo>
                    <a:cubicBezTo>
                      <a:pt x="29680" y="213500"/>
                      <a:pt x="50306" y="201028"/>
                      <a:pt x="71013" y="188636"/>
                    </a:cubicBezTo>
                    <a:cubicBezTo>
                      <a:pt x="75410" y="194232"/>
                      <a:pt x="80447" y="199189"/>
                      <a:pt x="85843" y="203786"/>
                    </a:cubicBezTo>
                    <a:cubicBezTo>
                      <a:pt x="92559" y="209503"/>
                      <a:pt x="100114" y="214339"/>
                      <a:pt x="107829" y="218617"/>
                    </a:cubicBezTo>
                    <a:cubicBezTo>
                      <a:pt x="111547" y="220695"/>
                      <a:pt x="115424" y="222494"/>
                      <a:pt x="119261" y="224293"/>
                    </a:cubicBezTo>
                    <a:cubicBezTo>
                      <a:pt x="123339" y="226171"/>
                      <a:pt x="127456" y="227931"/>
                      <a:pt x="131613" y="229610"/>
                    </a:cubicBezTo>
                    <a:cubicBezTo>
                      <a:pt x="139768" y="232887"/>
                      <a:pt x="148122" y="235725"/>
                      <a:pt x="156477" y="238484"/>
                    </a:cubicBezTo>
                    <a:cubicBezTo>
                      <a:pt x="157116" y="238683"/>
                      <a:pt x="157796" y="238564"/>
                      <a:pt x="158116" y="237884"/>
                    </a:cubicBezTo>
                    <a:cubicBezTo>
                      <a:pt x="158356" y="237364"/>
                      <a:pt x="158156" y="236485"/>
                      <a:pt x="157556" y="236245"/>
                    </a:cubicBezTo>
                    <a:cubicBezTo>
                      <a:pt x="149041" y="233407"/>
                      <a:pt x="140607" y="230249"/>
                      <a:pt x="132373" y="226651"/>
                    </a:cubicBezTo>
                    <a:cubicBezTo>
                      <a:pt x="128095" y="224772"/>
                      <a:pt x="123858" y="222774"/>
                      <a:pt x="119741" y="220575"/>
                    </a:cubicBezTo>
                    <a:cubicBezTo>
                      <a:pt x="115743" y="218457"/>
                      <a:pt x="111826" y="216138"/>
                      <a:pt x="108029" y="213700"/>
                    </a:cubicBezTo>
                    <a:cubicBezTo>
                      <a:pt x="99914" y="208423"/>
                      <a:pt x="92279" y="202387"/>
                      <a:pt x="85723" y="195232"/>
                    </a:cubicBezTo>
                    <a:cubicBezTo>
                      <a:pt x="82765" y="191874"/>
                      <a:pt x="80127" y="188316"/>
                      <a:pt x="77688" y="184599"/>
                    </a:cubicBezTo>
                    <a:cubicBezTo>
                      <a:pt x="93438" y="175205"/>
                      <a:pt x="109268" y="165931"/>
                      <a:pt x="125097" y="156617"/>
                    </a:cubicBezTo>
                    <a:cubicBezTo>
                      <a:pt x="126576" y="158176"/>
                      <a:pt x="128135" y="159655"/>
                      <a:pt x="129734" y="161054"/>
                    </a:cubicBezTo>
                    <a:cubicBezTo>
                      <a:pt x="133212" y="164093"/>
                      <a:pt x="136970" y="166730"/>
                      <a:pt x="140887" y="169169"/>
                    </a:cubicBezTo>
                    <a:cubicBezTo>
                      <a:pt x="144804" y="171568"/>
                      <a:pt x="148842" y="173726"/>
                      <a:pt x="152999" y="175645"/>
                    </a:cubicBezTo>
                    <a:cubicBezTo>
                      <a:pt x="155118" y="176644"/>
                      <a:pt x="157276" y="177444"/>
                      <a:pt x="159475" y="178283"/>
                    </a:cubicBezTo>
                    <a:cubicBezTo>
                      <a:pt x="161673" y="179123"/>
                      <a:pt x="163872" y="179882"/>
                      <a:pt x="166110" y="180642"/>
                    </a:cubicBezTo>
                    <a:cubicBezTo>
                      <a:pt x="170348" y="182121"/>
                      <a:pt x="174665" y="183360"/>
                      <a:pt x="178982" y="184519"/>
                    </a:cubicBezTo>
                    <a:cubicBezTo>
                      <a:pt x="183459" y="185718"/>
                      <a:pt x="187976" y="186917"/>
                      <a:pt x="192533" y="188037"/>
                    </a:cubicBezTo>
                    <a:cubicBezTo>
                      <a:pt x="201167" y="190156"/>
                      <a:pt x="209882" y="191874"/>
                      <a:pt x="218556" y="193633"/>
                    </a:cubicBezTo>
                    <a:cubicBezTo>
                      <a:pt x="219196" y="193753"/>
                      <a:pt x="219835" y="193313"/>
                      <a:pt x="219915" y="192673"/>
                    </a:cubicBezTo>
                    <a:cubicBezTo>
                      <a:pt x="220035" y="192034"/>
                      <a:pt x="219595" y="191434"/>
                      <a:pt x="218956" y="191274"/>
                    </a:cubicBezTo>
                    <a:cubicBezTo>
                      <a:pt x="213240" y="190115"/>
                      <a:pt x="207523" y="188876"/>
                      <a:pt x="201847" y="187517"/>
                    </a:cubicBezTo>
                    <a:cubicBezTo>
                      <a:pt x="195971" y="186118"/>
                      <a:pt x="190095" y="184599"/>
                      <a:pt x="184339" y="182760"/>
                    </a:cubicBezTo>
                    <a:cubicBezTo>
                      <a:pt x="184339" y="182760"/>
                      <a:pt x="184339" y="182760"/>
                      <a:pt x="184379" y="182760"/>
                    </a:cubicBezTo>
                    <a:cubicBezTo>
                      <a:pt x="181221" y="181761"/>
                      <a:pt x="178102" y="180642"/>
                      <a:pt x="175024" y="179402"/>
                    </a:cubicBezTo>
                    <a:cubicBezTo>
                      <a:pt x="171747" y="178123"/>
                      <a:pt x="168509" y="176804"/>
                      <a:pt x="165311" y="175325"/>
                    </a:cubicBezTo>
                    <a:cubicBezTo>
                      <a:pt x="162153" y="173846"/>
                      <a:pt x="159035" y="172247"/>
                      <a:pt x="155957" y="170568"/>
                    </a:cubicBezTo>
                    <a:cubicBezTo>
                      <a:pt x="152919" y="168929"/>
                      <a:pt x="149921" y="167210"/>
                      <a:pt x="147043" y="165331"/>
                    </a:cubicBezTo>
                    <a:cubicBezTo>
                      <a:pt x="141487" y="161654"/>
                      <a:pt x="136290" y="157377"/>
                      <a:pt x="131613" y="152620"/>
                    </a:cubicBezTo>
                    <a:cubicBezTo>
                      <a:pt x="136530" y="149742"/>
                      <a:pt x="141447" y="146784"/>
                      <a:pt x="146364" y="143906"/>
                    </a:cubicBezTo>
                    <a:cubicBezTo>
                      <a:pt x="157916" y="137150"/>
                      <a:pt x="169468" y="130314"/>
                      <a:pt x="181060" y="123599"/>
                    </a:cubicBezTo>
                    <a:cubicBezTo>
                      <a:pt x="184658" y="121480"/>
                      <a:pt x="188336" y="119442"/>
                      <a:pt x="191934" y="117363"/>
                    </a:cubicBezTo>
                    <a:cubicBezTo>
                      <a:pt x="191934" y="117363"/>
                      <a:pt x="191934" y="117403"/>
                      <a:pt x="192013" y="117443"/>
                    </a:cubicBezTo>
                    <a:cubicBezTo>
                      <a:pt x="194852" y="119642"/>
                      <a:pt x="197890" y="121560"/>
                      <a:pt x="201007" y="123319"/>
                    </a:cubicBezTo>
                    <a:cubicBezTo>
                      <a:pt x="204245" y="125118"/>
                      <a:pt x="207603" y="126677"/>
                      <a:pt x="211041" y="128036"/>
                    </a:cubicBezTo>
                    <a:cubicBezTo>
                      <a:pt x="217757" y="130675"/>
                      <a:pt x="224792" y="132393"/>
                      <a:pt x="231867" y="133832"/>
                    </a:cubicBezTo>
                    <a:cubicBezTo>
                      <a:pt x="246298" y="136790"/>
                      <a:pt x="261048" y="137829"/>
                      <a:pt x="275519" y="140668"/>
                    </a:cubicBezTo>
                    <a:cubicBezTo>
                      <a:pt x="276238" y="140788"/>
                      <a:pt x="276958" y="140308"/>
                      <a:pt x="277078" y="139589"/>
                    </a:cubicBezTo>
                    <a:cubicBezTo>
                      <a:pt x="277198" y="138869"/>
                      <a:pt x="276718" y="138190"/>
                      <a:pt x="275998" y="138070"/>
                    </a:cubicBezTo>
                    <a:cubicBezTo>
                      <a:pt x="267284" y="136350"/>
                      <a:pt x="258490" y="135112"/>
                      <a:pt x="249736" y="133712"/>
                    </a:cubicBezTo>
                    <a:cubicBezTo>
                      <a:pt x="240942" y="132273"/>
                      <a:pt x="232107" y="130634"/>
                      <a:pt x="223633" y="127956"/>
                    </a:cubicBezTo>
                    <a:cubicBezTo>
                      <a:pt x="216917" y="125717"/>
                      <a:pt x="210362" y="122879"/>
                      <a:pt x="204325" y="119162"/>
                    </a:cubicBezTo>
                    <a:cubicBezTo>
                      <a:pt x="202007" y="117643"/>
                      <a:pt x="199808" y="115924"/>
                      <a:pt x="197730" y="114125"/>
                    </a:cubicBezTo>
                    <a:cubicBezTo>
                      <a:pt x="203806" y="110648"/>
                      <a:pt x="209882" y="107170"/>
                      <a:pt x="215958" y="103692"/>
                    </a:cubicBezTo>
                    <a:cubicBezTo>
                      <a:pt x="227590" y="97056"/>
                      <a:pt x="239263" y="90501"/>
                      <a:pt x="250975" y="84025"/>
                    </a:cubicBezTo>
                    <a:cubicBezTo>
                      <a:pt x="256531" y="80947"/>
                      <a:pt x="262127" y="77909"/>
                      <a:pt x="267724" y="74871"/>
                    </a:cubicBezTo>
                    <a:cubicBezTo>
                      <a:pt x="271761" y="77429"/>
                      <a:pt x="276118" y="79428"/>
                      <a:pt x="280595" y="80987"/>
                    </a:cubicBezTo>
                    <a:cubicBezTo>
                      <a:pt x="286312" y="82946"/>
                      <a:pt x="292188" y="84225"/>
                      <a:pt x="298144" y="85104"/>
                    </a:cubicBezTo>
                    <a:cubicBezTo>
                      <a:pt x="310176" y="86903"/>
                      <a:pt x="322368" y="86663"/>
                      <a:pt x="334480" y="86024"/>
                    </a:cubicBezTo>
                    <a:cubicBezTo>
                      <a:pt x="335040" y="86024"/>
                      <a:pt x="335439" y="85464"/>
                      <a:pt x="335400" y="84944"/>
                    </a:cubicBezTo>
                    <a:cubicBezTo>
                      <a:pt x="335360" y="84385"/>
                      <a:pt x="334880" y="84025"/>
                      <a:pt x="334320" y="84025"/>
                    </a:cubicBezTo>
                    <a:cubicBezTo>
                      <a:pt x="329083" y="84265"/>
                      <a:pt x="323807" y="84225"/>
                      <a:pt x="318570" y="84025"/>
                    </a:cubicBezTo>
                    <a:cubicBezTo>
                      <a:pt x="313614" y="83785"/>
                      <a:pt x="308657" y="83345"/>
                      <a:pt x="303740" y="82626"/>
                    </a:cubicBezTo>
                    <a:cubicBezTo>
                      <a:pt x="298824" y="81866"/>
                      <a:pt x="293946" y="80747"/>
                      <a:pt x="289150" y="79268"/>
                    </a:cubicBezTo>
                    <a:cubicBezTo>
                      <a:pt x="283713" y="77469"/>
                      <a:pt x="278437" y="75151"/>
                      <a:pt x="273560" y="72073"/>
                    </a:cubicBezTo>
                    <a:cubicBezTo>
                      <a:pt x="273440" y="71993"/>
                      <a:pt x="273360" y="71913"/>
                      <a:pt x="273240" y="71873"/>
                    </a:cubicBezTo>
                    <a:cubicBezTo>
                      <a:pt x="277557" y="69514"/>
                      <a:pt x="281835" y="67196"/>
                      <a:pt x="286112" y="64837"/>
                    </a:cubicBezTo>
                    <a:cubicBezTo>
                      <a:pt x="301782" y="56283"/>
                      <a:pt x="317531" y="47969"/>
                      <a:pt x="333361" y="39774"/>
                    </a:cubicBezTo>
                    <a:cubicBezTo>
                      <a:pt x="334720" y="40214"/>
                      <a:pt x="336039" y="40654"/>
                      <a:pt x="337398" y="41013"/>
                    </a:cubicBezTo>
                    <a:cubicBezTo>
                      <a:pt x="339037" y="41413"/>
                      <a:pt x="340756" y="41772"/>
                      <a:pt x="342435" y="42052"/>
                    </a:cubicBezTo>
                    <a:cubicBezTo>
                      <a:pt x="345952" y="42652"/>
                      <a:pt x="349550" y="42972"/>
                      <a:pt x="353108" y="43132"/>
                    </a:cubicBezTo>
                    <a:cubicBezTo>
                      <a:pt x="360223" y="43411"/>
                      <a:pt x="367339" y="42972"/>
                      <a:pt x="374414" y="42412"/>
                    </a:cubicBezTo>
                    <a:cubicBezTo>
                      <a:pt x="374973" y="42372"/>
                      <a:pt x="375373" y="41852"/>
                      <a:pt x="375333" y="41333"/>
                    </a:cubicBezTo>
                    <a:cubicBezTo>
                      <a:pt x="375293" y="40773"/>
                      <a:pt x="374774" y="40373"/>
                      <a:pt x="374254" y="40413"/>
                    </a:cubicBezTo>
                    <a:cubicBezTo>
                      <a:pt x="372055" y="40573"/>
                      <a:pt x="369857" y="40694"/>
                      <a:pt x="367658" y="40773"/>
                    </a:cubicBezTo>
                    <a:cubicBezTo>
                      <a:pt x="365220" y="40813"/>
                      <a:pt x="362782" y="40773"/>
                      <a:pt x="360343" y="40654"/>
                    </a:cubicBezTo>
                    <a:cubicBezTo>
                      <a:pt x="356266" y="40453"/>
                      <a:pt x="352188" y="40054"/>
                      <a:pt x="348151" y="39374"/>
                    </a:cubicBezTo>
                    <a:cubicBezTo>
                      <a:pt x="344873" y="38854"/>
                      <a:pt x="341635" y="38055"/>
                      <a:pt x="338477" y="37136"/>
                    </a:cubicBezTo>
                    <a:cubicBezTo>
                      <a:pt x="352828" y="29701"/>
                      <a:pt x="367219" y="22305"/>
                      <a:pt x="381729" y="15190"/>
                    </a:cubicBezTo>
                    <a:cubicBezTo>
                      <a:pt x="382848" y="14631"/>
                      <a:pt x="383128" y="13112"/>
                      <a:pt x="382528" y="12112"/>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6" name="Google Shape;276;p22"/>
              <p:cNvSpPr/>
              <p:nvPr/>
            </p:nvSpPr>
            <p:spPr>
              <a:xfrm>
                <a:off x="3459220" y="3220913"/>
                <a:ext cx="1499" cy="1109"/>
              </a:xfrm>
              <a:custGeom>
                <a:avLst/>
                <a:gdLst/>
                <a:ahLst/>
                <a:cxnLst/>
                <a:rect l="l" t="t" r="r" b="b"/>
                <a:pathLst>
                  <a:path w="1998" h="1479" extrusionOk="0">
                    <a:moveTo>
                      <a:pt x="0" y="1439"/>
                    </a:moveTo>
                    <a:cubicBezTo>
                      <a:pt x="240" y="1279"/>
                      <a:pt x="520" y="1119"/>
                      <a:pt x="760" y="959"/>
                    </a:cubicBezTo>
                    <a:cubicBezTo>
                      <a:pt x="760" y="959"/>
                      <a:pt x="800" y="959"/>
                      <a:pt x="840" y="959"/>
                    </a:cubicBezTo>
                    <a:cubicBezTo>
                      <a:pt x="1239" y="639"/>
                      <a:pt x="1599" y="320"/>
                      <a:pt x="1999" y="0"/>
                    </a:cubicBezTo>
                    <a:cubicBezTo>
                      <a:pt x="1319" y="480"/>
                      <a:pt x="680" y="999"/>
                      <a:pt x="0" y="14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7" name="Google Shape;277;p22"/>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8" name="Google Shape;278;p22"/>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79" name="Google Shape;279;p22"/>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0" name="Google Shape;280;p22"/>
              <p:cNvSpPr/>
              <p:nvPr/>
            </p:nvSpPr>
            <p:spPr>
              <a:xfrm>
                <a:off x="3437094" y="3311544"/>
                <a:ext cx="1918" cy="659"/>
              </a:xfrm>
              <a:custGeom>
                <a:avLst/>
                <a:gdLst/>
                <a:ahLst/>
                <a:cxnLst/>
                <a:rect l="l" t="t" r="r" b="b"/>
                <a:pathLst>
                  <a:path w="2558" h="879" extrusionOk="0">
                    <a:moveTo>
                      <a:pt x="0" y="839"/>
                    </a:moveTo>
                    <a:cubicBezTo>
                      <a:pt x="280" y="799"/>
                      <a:pt x="520" y="719"/>
                      <a:pt x="800" y="680"/>
                    </a:cubicBezTo>
                    <a:lnTo>
                      <a:pt x="2558" y="0"/>
                    </a:lnTo>
                    <a:cubicBezTo>
                      <a:pt x="1719" y="280"/>
                      <a:pt x="840" y="560"/>
                      <a:pt x="0" y="879"/>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1" name="Google Shape;281;p22"/>
              <p:cNvSpPr/>
              <p:nvPr/>
            </p:nvSpPr>
            <p:spPr>
              <a:xfrm>
                <a:off x="3415958" y="3318199"/>
                <a:ext cx="5456" cy="1439"/>
              </a:xfrm>
              <a:custGeom>
                <a:avLst/>
                <a:gdLst/>
                <a:ahLst/>
                <a:cxnLst/>
                <a:rect l="l" t="t" r="r" b="b"/>
                <a:pathLst>
                  <a:path w="7275" h="1918" extrusionOk="0">
                    <a:moveTo>
                      <a:pt x="4477" y="640"/>
                    </a:moveTo>
                    <a:cubicBezTo>
                      <a:pt x="2998" y="1079"/>
                      <a:pt x="1479" y="1519"/>
                      <a:pt x="0" y="1919"/>
                    </a:cubicBezTo>
                    <a:cubicBezTo>
                      <a:pt x="1519" y="1599"/>
                      <a:pt x="2998" y="1279"/>
                      <a:pt x="4477" y="919"/>
                    </a:cubicBezTo>
                    <a:cubicBezTo>
                      <a:pt x="5396" y="600"/>
                      <a:pt x="6356" y="320"/>
                      <a:pt x="7275" y="0"/>
                    </a:cubicBezTo>
                    <a:cubicBezTo>
                      <a:pt x="6316" y="240"/>
                      <a:pt x="5396" y="440"/>
                      <a:pt x="4437" y="6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2" name="Google Shape;282;p22"/>
              <p:cNvSpPr/>
              <p:nvPr/>
            </p:nvSpPr>
            <p:spPr>
              <a:xfrm>
                <a:off x="2346601" y="3396149"/>
                <a:ext cx="491756" cy="605003"/>
              </a:xfrm>
              <a:custGeom>
                <a:avLst/>
                <a:gdLst/>
                <a:ahLst/>
                <a:cxnLst/>
                <a:rect l="l" t="t" r="r" b="b"/>
                <a:pathLst>
                  <a:path w="655675" h="806670" extrusionOk="0">
                    <a:moveTo>
                      <a:pt x="3983" y="120"/>
                    </a:moveTo>
                    <a:cubicBezTo>
                      <a:pt x="3263" y="120"/>
                      <a:pt x="2624" y="280"/>
                      <a:pt x="2024" y="640"/>
                    </a:cubicBezTo>
                    <a:cubicBezTo>
                      <a:pt x="1105" y="1159"/>
                      <a:pt x="425" y="2039"/>
                      <a:pt x="145" y="3078"/>
                    </a:cubicBezTo>
                    <a:cubicBezTo>
                      <a:pt x="-135" y="4117"/>
                      <a:pt x="-15" y="5237"/>
                      <a:pt x="545" y="6196"/>
                    </a:cubicBezTo>
                    <a:cubicBezTo>
                      <a:pt x="1025" y="6995"/>
                      <a:pt x="1944" y="7875"/>
                      <a:pt x="2983" y="8075"/>
                    </a:cubicBezTo>
                    <a:cubicBezTo>
                      <a:pt x="11538" y="9514"/>
                      <a:pt x="20132" y="11992"/>
                      <a:pt x="29206" y="15710"/>
                    </a:cubicBezTo>
                    <a:cubicBezTo>
                      <a:pt x="41158" y="20906"/>
                      <a:pt x="52791" y="27782"/>
                      <a:pt x="63863" y="36216"/>
                    </a:cubicBezTo>
                    <a:cubicBezTo>
                      <a:pt x="75136" y="45051"/>
                      <a:pt x="85130" y="54924"/>
                      <a:pt x="93484" y="65637"/>
                    </a:cubicBezTo>
                    <a:cubicBezTo>
                      <a:pt x="97241" y="70554"/>
                      <a:pt x="100679" y="75711"/>
                      <a:pt x="103677" y="80907"/>
                    </a:cubicBezTo>
                    <a:cubicBezTo>
                      <a:pt x="104437" y="82226"/>
                      <a:pt x="105156" y="83585"/>
                      <a:pt x="105796" y="84944"/>
                    </a:cubicBezTo>
                    <a:cubicBezTo>
                      <a:pt x="94124" y="87623"/>
                      <a:pt x="83730" y="92459"/>
                      <a:pt x="74976" y="99255"/>
                    </a:cubicBezTo>
                    <a:cubicBezTo>
                      <a:pt x="71498" y="101933"/>
                      <a:pt x="68221" y="105051"/>
                      <a:pt x="65183" y="108449"/>
                    </a:cubicBezTo>
                    <a:cubicBezTo>
                      <a:pt x="62584" y="111447"/>
                      <a:pt x="60466" y="114325"/>
                      <a:pt x="58827" y="117243"/>
                    </a:cubicBezTo>
                    <a:cubicBezTo>
                      <a:pt x="56109" y="122000"/>
                      <a:pt x="54070" y="127716"/>
                      <a:pt x="52711" y="134232"/>
                    </a:cubicBezTo>
                    <a:cubicBezTo>
                      <a:pt x="51432" y="140428"/>
                      <a:pt x="50952" y="146904"/>
                      <a:pt x="51232" y="153459"/>
                    </a:cubicBezTo>
                    <a:cubicBezTo>
                      <a:pt x="51511" y="159935"/>
                      <a:pt x="52671" y="166131"/>
                      <a:pt x="54670" y="171847"/>
                    </a:cubicBezTo>
                    <a:cubicBezTo>
                      <a:pt x="56668" y="177684"/>
                      <a:pt x="59586" y="182720"/>
                      <a:pt x="63304" y="186797"/>
                    </a:cubicBezTo>
                    <a:cubicBezTo>
                      <a:pt x="66901" y="190795"/>
                      <a:pt x="71898" y="193713"/>
                      <a:pt x="77295" y="195032"/>
                    </a:cubicBezTo>
                    <a:cubicBezTo>
                      <a:pt x="79413" y="195552"/>
                      <a:pt x="81692" y="195831"/>
                      <a:pt x="84050" y="195831"/>
                    </a:cubicBezTo>
                    <a:cubicBezTo>
                      <a:pt x="87928" y="195831"/>
                      <a:pt x="92085" y="195112"/>
                      <a:pt x="96442" y="193713"/>
                    </a:cubicBezTo>
                    <a:cubicBezTo>
                      <a:pt x="103717" y="191394"/>
                      <a:pt x="109833" y="187677"/>
                      <a:pt x="114590" y="182680"/>
                    </a:cubicBezTo>
                    <a:cubicBezTo>
                      <a:pt x="122945" y="173926"/>
                      <a:pt x="127342" y="160814"/>
                      <a:pt x="127701" y="143626"/>
                    </a:cubicBezTo>
                    <a:cubicBezTo>
                      <a:pt x="127821" y="136790"/>
                      <a:pt x="127182" y="129475"/>
                      <a:pt x="125663" y="120561"/>
                    </a:cubicBezTo>
                    <a:cubicBezTo>
                      <a:pt x="124464" y="113526"/>
                      <a:pt x="122625" y="106131"/>
                      <a:pt x="120147" y="98655"/>
                    </a:cubicBezTo>
                    <a:cubicBezTo>
                      <a:pt x="119307" y="96017"/>
                      <a:pt x="118348" y="93419"/>
                      <a:pt x="117348" y="90860"/>
                    </a:cubicBezTo>
                    <a:cubicBezTo>
                      <a:pt x="121666" y="90461"/>
                      <a:pt x="125943" y="90261"/>
                      <a:pt x="129980" y="90261"/>
                    </a:cubicBezTo>
                    <a:cubicBezTo>
                      <a:pt x="134857" y="90261"/>
                      <a:pt x="139814" y="90581"/>
                      <a:pt x="144770" y="91180"/>
                    </a:cubicBezTo>
                    <a:cubicBezTo>
                      <a:pt x="154724" y="92579"/>
                      <a:pt x="163958" y="95018"/>
                      <a:pt x="172272" y="98455"/>
                    </a:cubicBezTo>
                    <a:cubicBezTo>
                      <a:pt x="179108" y="101453"/>
                      <a:pt x="185584" y="105211"/>
                      <a:pt x="191540" y="109648"/>
                    </a:cubicBezTo>
                    <a:lnTo>
                      <a:pt x="191939" y="109888"/>
                    </a:lnTo>
                    <a:lnTo>
                      <a:pt x="191939" y="109888"/>
                    </a:lnTo>
                    <a:cubicBezTo>
                      <a:pt x="191939" y="109888"/>
                      <a:pt x="192139" y="110008"/>
                      <a:pt x="192139" y="110008"/>
                    </a:cubicBezTo>
                    <a:lnTo>
                      <a:pt x="192139" y="110008"/>
                    </a:lnTo>
                    <a:cubicBezTo>
                      <a:pt x="192139" y="110008"/>
                      <a:pt x="192339" y="110168"/>
                      <a:pt x="192339" y="110168"/>
                    </a:cubicBezTo>
                    <a:cubicBezTo>
                      <a:pt x="198015" y="114805"/>
                      <a:pt x="203252" y="120081"/>
                      <a:pt x="207889" y="125917"/>
                    </a:cubicBezTo>
                    <a:cubicBezTo>
                      <a:pt x="212926" y="132513"/>
                      <a:pt x="217283" y="139908"/>
                      <a:pt x="220760" y="147903"/>
                    </a:cubicBezTo>
                    <a:cubicBezTo>
                      <a:pt x="224318" y="156577"/>
                      <a:pt x="226797" y="165692"/>
                      <a:pt x="228116" y="175085"/>
                    </a:cubicBezTo>
                    <a:cubicBezTo>
                      <a:pt x="229315" y="184759"/>
                      <a:pt x="229315" y="194633"/>
                      <a:pt x="228116" y="204386"/>
                    </a:cubicBezTo>
                    <a:lnTo>
                      <a:pt x="228356" y="203946"/>
                    </a:lnTo>
                    <a:cubicBezTo>
                      <a:pt x="226797" y="213980"/>
                      <a:pt x="224118" y="223693"/>
                      <a:pt x="220241" y="232847"/>
                    </a:cubicBezTo>
                    <a:cubicBezTo>
                      <a:pt x="216723" y="240762"/>
                      <a:pt x="212126" y="248557"/>
                      <a:pt x="206730" y="255712"/>
                    </a:cubicBezTo>
                    <a:cubicBezTo>
                      <a:pt x="194698" y="271022"/>
                      <a:pt x="179548" y="283694"/>
                      <a:pt x="164917" y="295926"/>
                    </a:cubicBezTo>
                    <a:lnTo>
                      <a:pt x="160280" y="299803"/>
                    </a:lnTo>
                    <a:cubicBezTo>
                      <a:pt x="152405" y="306439"/>
                      <a:pt x="144051" y="313634"/>
                      <a:pt x="136216" y="321549"/>
                    </a:cubicBezTo>
                    <a:cubicBezTo>
                      <a:pt x="129381" y="328505"/>
                      <a:pt x="122545" y="336699"/>
                      <a:pt x="115390" y="346652"/>
                    </a:cubicBezTo>
                    <a:cubicBezTo>
                      <a:pt x="103038" y="363681"/>
                      <a:pt x="93044" y="382709"/>
                      <a:pt x="85729" y="403215"/>
                    </a:cubicBezTo>
                    <a:cubicBezTo>
                      <a:pt x="78894" y="422323"/>
                      <a:pt x="74736" y="443069"/>
                      <a:pt x="73377" y="464975"/>
                    </a:cubicBezTo>
                    <a:cubicBezTo>
                      <a:pt x="72138" y="485202"/>
                      <a:pt x="73737" y="506708"/>
                      <a:pt x="78134" y="528933"/>
                    </a:cubicBezTo>
                    <a:cubicBezTo>
                      <a:pt x="81452" y="545682"/>
                      <a:pt x="86449" y="562231"/>
                      <a:pt x="93004" y="578181"/>
                    </a:cubicBezTo>
                    <a:cubicBezTo>
                      <a:pt x="99160" y="593171"/>
                      <a:pt x="106795" y="607681"/>
                      <a:pt x="115670" y="621313"/>
                    </a:cubicBezTo>
                    <a:cubicBezTo>
                      <a:pt x="124064" y="634184"/>
                      <a:pt x="134017" y="646776"/>
                      <a:pt x="145250" y="658728"/>
                    </a:cubicBezTo>
                    <a:cubicBezTo>
                      <a:pt x="165677" y="680513"/>
                      <a:pt x="191060" y="700341"/>
                      <a:pt x="220720" y="717689"/>
                    </a:cubicBezTo>
                    <a:cubicBezTo>
                      <a:pt x="247343" y="733279"/>
                      <a:pt x="276884" y="746510"/>
                      <a:pt x="311141" y="758183"/>
                    </a:cubicBezTo>
                    <a:cubicBezTo>
                      <a:pt x="340922" y="768336"/>
                      <a:pt x="372661" y="776571"/>
                      <a:pt x="408198" y="783286"/>
                    </a:cubicBezTo>
                    <a:cubicBezTo>
                      <a:pt x="438578" y="789042"/>
                      <a:pt x="470237" y="793280"/>
                      <a:pt x="504974" y="796278"/>
                    </a:cubicBezTo>
                    <a:cubicBezTo>
                      <a:pt x="533595" y="798756"/>
                      <a:pt x="562736" y="800635"/>
                      <a:pt x="588439" y="802274"/>
                    </a:cubicBezTo>
                    <a:lnTo>
                      <a:pt x="591797" y="802513"/>
                    </a:lnTo>
                    <a:cubicBezTo>
                      <a:pt x="611424" y="803793"/>
                      <a:pt x="631691" y="805112"/>
                      <a:pt x="651598" y="806671"/>
                    </a:cubicBezTo>
                    <a:cubicBezTo>
                      <a:pt x="653996" y="806671"/>
                      <a:pt x="655675" y="804512"/>
                      <a:pt x="655675" y="802593"/>
                    </a:cubicBezTo>
                    <a:cubicBezTo>
                      <a:pt x="655675" y="801514"/>
                      <a:pt x="655235" y="800475"/>
                      <a:pt x="654476" y="799716"/>
                    </a:cubicBezTo>
                    <a:cubicBezTo>
                      <a:pt x="653716" y="798996"/>
                      <a:pt x="652837" y="798636"/>
                      <a:pt x="651598" y="798516"/>
                    </a:cubicBezTo>
                    <a:cubicBezTo>
                      <a:pt x="631291" y="796957"/>
                      <a:pt x="610625" y="795598"/>
                      <a:pt x="590598" y="794279"/>
                    </a:cubicBezTo>
                    <a:lnTo>
                      <a:pt x="586920" y="794039"/>
                    </a:lnTo>
                    <a:cubicBezTo>
                      <a:pt x="570651" y="792960"/>
                      <a:pt x="554342" y="791920"/>
                      <a:pt x="538072" y="790761"/>
                    </a:cubicBezTo>
                    <a:cubicBezTo>
                      <a:pt x="511969" y="788882"/>
                      <a:pt x="483908" y="786604"/>
                      <a:pt x="455726" y="782807"/>
                    </a:cubicBezTo>
                    <a:lnTo>
                      <a:pt x="456206" y="783046"/>
                    </a:lnTo>
                    <a:cubicBezTo>
                      <a:pt x="387131" y="773492"/>
                      <a:pt x="328170" y="758223"/>
                      <a:pt x="275964" y="736237"/>
                    </a:cubicBezTo>
                    <a:cubicBezTo>
                      <a:pt x="241867" y="721687"/>
                      <a:pt x="211686" y="704418"/>
                      <a:pt x="186223" y="684910"/>
                    </a:cubicBezTo>
                    <a:cubicBezTo>
                      <a:pt x="166076" y="669281"/>
                      <a:pt x="148488" y="651813"/>
                      <a:pt x="133898" y="633065"/>
                    </a:cubicBezTo>
                    <a:cubicBezTo>
                      <a:pt x="120786" y="615916"/>
                      <a:pt x="109873" y="597288"/>
                      <a:pt x="101479" y="577701"/>
                    </a:cubicBezTo>
                    <a:cubicBezTo>
                      <a:pt x="92525" y="556315"/>
                      <a:pt x="86369" y="533530"/>
                      <a:pt x="83171" y="510065"/>
                    </a:cubicBezTo>
                    <a:cubicBezTo>
                      <a:pt x="80532" y="489439"/>
                      <a:pt x="80492" y="469013"/>
                      <a:pt x="83011" y="449305"/>
                    </a:cubicBezTo>
                    <a:cubicBezTo>
                      <a:pt x="85609" y="430238"/>
                      <a:pt x="90686" y="411610"/>
                      <a:pt x="98041" y="393942"/>
                    </a:cubicBezTo>
                    <a:cubicBezTo>
                      <a:pt x="105436" y="376753"/>
                      <a:pt x="115070" y="360324"/>
                      <a:pt x="126742" y="345094"/>
                    </a:cubicBezTo>
                    <a:cubicBezTo>
                      <a:pt x="130060" y="340816"/>
                      <a:pt x="133418" y="336779"/>
                      <a:pt x="136656" y="333102"/>
                    </a:cubicBezTo>
                    <a:cubicBezTo>
                      <a:pt x="139973" y="329384"/>
                      <a:pt x="143691" y="325587"/>
                      <a:pt x="148408" y="321149"/>
                    </a:cubicBezTo>
                    <a:cubicBezTo>
                      <a:pt x="155523" y="314434"/>
                      <a:pt x="163158" y="308078"/>
                      <a:pt x="170513" y="301882"/>
                    </a:cubicBezTo>
                    <a:lnTo>
                      <a:pt x="172952" y="299843"/>
                    </a:lnTo>
                    <a:cubicBezTo>
                      <a:pt x="190260" y="285373"/>
                      <a:pt x="205530" y="271982"/>
                      <a:pt x="217243" y="255073"/>
                    </a:cubicBezTo>
                    <a:cubicBezTo>
                      <a:pt x="226237" y="242081"/>
                      <a:pt x="232513" y="226612"/>
                      <a:pt x="235431" y="210262"/>
                    </a:cubicBezTo>
                    <a:cubicBezTo>
                      <a:pt x="238189" y="194792"/>
                      <a:pt x="237749" y="178963"/>
                      <a:pt x="234192" y="163253"/>
                    </a:cubicBezTo>
                    <a:cubicBezTo>
                      <a:pt x="230794" y="148183"/>
                      <a:pt x="224078" y="133832"/>
                      <a:pt x="214764" y="121640"/>
                    </a:cubicBezTo>
                    <a:cubicBezTo>
                      <a:pt x="205131" y="109089"/>
                      <a:pt x="192539" y="98975"/>
                      <a:pt x="178388" y="92379"/>
                    </a:cubicBezTo>
                    <a:cubicBezTo>
                      <a:pt x="171033" y="88942"/>
                      <a:pt x="163038" y="86383"/>
                      <a:pt x="153964" y="84505"/>
                    </a:cubicBezTo>
                    <a:cubicBezTo>
                      <a:pt x="146049" y="82906"/>
                      <a:pt x="137855" y="82106"/>
                      <a:pt x="129660" y="82106"/>
                    </a:cubicBezTo>
                    <a:cubicBezTo>
                      <a:pt x="128541" y="82106"/>
                      <a:pt x="127422" y="82106"/>
                      <a:pt x="126302" y="82106"/>
                    </a:cubicBezTo>
                    <a:cubicBezTo>
                      <a:pt x="122065" y="82266"/>
                      <a:pt x="117948" y="82626"/>
                      <a:pt x="113990" y="83186"/>
                    </a:cubicBezTo>
                    <a:cubicBezTo>
                      <a:pt x="113591" y="82226"/>
                      <a:pt x="113111" y="81227"/>
                      <a:pt x="112631" y="80268"/>
                    </a:cubicBezTo>
                    <a:cubicBezTo>
                      <a:pt x="109194" y="73352"/>
                      <a:pt x="104637" y="66516"/>
                      <a:pt x="97921" y="58042"/>
                    </a:cubicBezTo>
                    <a:cubicBezTo>
                      <a:pt x="91725" y="50247"/>
                      <a:pt x="84210" y="42532"/>
                      <a:pt x="75616" y="35177"/>
                    </a:cubicBezTo>
                    <a:cubicBezTo>
                      <a:pt x="67501" y="28262"/>
                      <a:pt x="58627" y="21986"/>
                      <a:pt x="49233" y="16509"/>
                    </a:cubicBezTo>
                    <a:cubicBezTo>
                      <a:pt x="42637" y="12672"/>
                      <a:pt x="35362" y="9234"/>
                      <a:pt x="27567" y="6236"/>
                    </a:cubicBezTo>
                    <a:cubicBezTo>
                      <a:pt x="20452" y="3478"/>
                      <a:pt x="12897" y="1399"/>
                      <a:pt x="5222" y="120"/>
                    </a:cubicBezTo>
                    <a:cubicBezTo>
                      <a:pt x="4822" y="40"/>
                      <a:pt x="4462" y="0"/>
                      <a:pt x="4063" y="0"/>
                    </a:cubicBezTo>
                    <a:moveTo>
                      <a:pt x="95163" y="96776"/>
                    </a:moveTo>
                    <a:cubicBezTo>
                      <a:pt x="95163" y="96776"/>
                      <a:pt x="95163" y="96776"/>
                      <a:pt x="95163" y="96776"/>
                    </a:cubicBezTo>
                    <a:cubicBezTo>
                      <a:pt x="95163" y="96776"/>
                      <a:pt x="95203" y="96776"/>
                      <a:pt x="95203" y="96776"/>
                    </a:cubicBezTo>
                    <a:cubicBezTo>
                      <a:pt x="99920" y="94898"/>
                      <a:pt x="104637" y="93419"/>
                      <a:pt x="109314" y="92419"/>
                    </a:cubicBezTo>
                    <a:cubicBezTo>
                      <a:pt x="113791" y="103772"/>
                      <a:pt x="116909" y="115644"/>
                      <a:pt x="118588" y="127716"/>
                    </a:cubicBezTo>
                    <a:cubicBezTo>
                      <a:pt x="119707" y="136990"/>
                      <a:pt x="119827" y="145225"/>
                      <a:pt x="118907" y="152900"/>
                    </a:cubicBezTo>
                    <a:cubicBezTo>
                      <a:pt x="118188" y="158016"/>
                      <a:pt x="116988" y="162574"/>
                      <a:pt x="115270" y="166850"/>
                    </a:cubicBezTo>
                    <a:cubicBezTo>
                      <a:pt x="113911" y="169849"/>
                      <a:pt x="112392" y="172487"/>
                      <a:pt x="110633" y="174845"/>
                    </a:cubicBezTo>
                    <a:cubicBezTo>
                      <a:pt x="109074" y="176804"/>
                      <a:pt x="107315" y="178563"/>
                      <a:pt x="105276" y="180242"/>
                    </a:cubicBezTo>
                    <a:cubicBezTo>
                      <a:pt x="102998" y="181921"/>
                      <a:pt x="100400" y="183440"/>
                      <a:pt x="97361" y="184759"/>
                    </a:cubicBezTo>
                    <a:cubicBezTo>
                      <a:pt x="93884" y="186118"/>
                      <a:pt x="90726" y="186997"/>
                      <a:pt x="87648" y="187477"/>
                    </a:cubicBezTo>
                    <a:cubicBezTo>
                      <a:pt x="86488" y="187597"/>
                      <a:pt x="85329" y="187677"/>
                      <a:pt x="84210" y="187677"/>
                    </a:cubicBezTo>
                    <a:cubicBezTo>
                      <a:pt x="83251" y="187677"/>
                      <a:pt x="82291" y="187637"/>
                      <a:pt x="81332" y="187557"/>
                    </a:cubicBezTo>
                    <a:cubicBezTo>
                      <a:pt x="79693" y="187317"/>
                      <a:pt x="77974" y="186877"/>
                      <a:pt x="76295" y="186198"/>
                    </a:cubicBezTo>
                    <a:cubicBezTo>
                      <a:pt x="74736" y="185478"/>
                      <a:pt x="73257" y="184639"/>
                      <a:pt x="71978" y="183680"/>
                    </a:cubicBezTo>
                    <a:cubicBezTo>
                      <a:pt x="70499" y="182440"/>
                      <a:pt x="69060" y="181041"/>
                      <a:pt x="67741" y="179442"/>
                    </a:cubicBezTo>
                    <a:cubicBezTo>
                      <a:pt x="65982" y="177044"/>
                      <a:pt x="64503" y="174446"/>
                      <a:pt x="63264" y="171488"/>
                    </a:cubicBezTo>
                    <a:cubicBezTo>
                      <a:pt x="61705" y="167490"/>
                      <a:pt x="60626" y="163293"/>
                      <a:pt x="59946" y="158696"/>
                    </a:cubicBezTo>
                    <a:cubicBezTo>
                      <a:pt x="59187" y="152700"/>
                      <a:pt x="59227" y="146584"/>
                      <a:pt x="59946" y="140548"/>
                    </a:cubicBezTo>
                    <a:cubicBezTo>
                      <a:pt x="60785" y="134951"/>
                      <a:pt x="62105" y="129995"/>
                      <a:pt x="63983" y="125318"/>
                    </a:cubicBezTo>
                    <a:cubicBezTo>
                      <a:pt x="65422" y="122120"/>
                      <a:pt x="67061" y="119322"/>
                      <a:pt x="69020" y="116684"/>
                    </a:cubicBezTo>
                    <a:cubicBezTo>
                      <a:pt x="72418" y="112446"/>
                      <a:pt x="76255" y="108649"/>
                      <a:pt x="80373" y="105371"/>
                    </a:cubicBezTo>
                    <a:cubicBezTo>
                      <a:pt x="84850" y="102053"/>
                      <a:pt x="89806" y="99175"/>
                      <a:pt x="95123" y="9681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3" name="Google Shape;283;p22"/>
              <p:cNvSpPr/>
              <p:nvPr/>
            </p:nvSpPr>
            <p:spPr>
              <a:xfrm>
                <a:off x="3153816" y="3836619"/>
                <a:ext cx="339241" cy="245209"/>
              </a:xfrm>
              <a:custGeom>
                <a:avLst/>
                <a:gdLst/>
                <a:ahLst/>
                <a:cxnLst/>
                <a:rect l="l" t="t" r="r" b="b"/>
                <a:pathLst>
                  <a:path w="452322" h="326945" extrusionOk="0">
                    <a:moveTo>
                      <a:pt x="243633" y="0"/>
                    </a:moveTo>
                    <a:cubicBezTo>
                      <a:pt x="240395" y="0"/>
                      <a:pt x="237157" y="80"/>
                      <a:pt x="233919" y="200"/>
                    </a:cubicBezTo>
                    <a:cubicBezTo>
                      <a:pt x="221607" y="719"/>
                      <a:pt x="208775" y="2119"/>
                      <a:pt x="195784" y="4397"/>
                    </a:cubicBezTo>
                    <a:cubicBezTo>
                      <a:pt x="172959" y="8434"/>
                      <a:pt x="148895" y="15669"/>
                      <a:pt x="124271" y="25863"/>
                    </a:cubicBezTo>
                    <a:cubicBezTo>
                      <a:pt x="103844" y="34297"/>
                      <a:pt x="82739" y="44970"/>
                      <a:pt x="57874" y="59401"/>
                    </a:cubicBezTo>
                    <a:cubicBezTo>
                      <a:pt x="39007" y="70354"/>
                      <a:pt x="20859" y="81786"/>
                      <a:pt x="2351" y="93539"/>
                    </a:cubicBezTo>
                    <a:cubicBezTo>
                      <a:pt x="1512" y="94058"/>
                      <a:pt x="712" y="94658"/>
                      <a:pt x="273" y="95817"/>
                    </a:cubicBezTo>
                    <a:cubicBezTo>
                      <a:pt x="-127" y="96856"/>
                      <a:pt x="-87" y="97976"/>
                      <a:pt x="393" y="98975"/>
                    </a:cubicBezTo>
                    <a:cubicBezTo>
                      <a:pt x="832" y="99934"/>
                      <a:pt x="1672" y="100694"/>
                      <a:pt x="2671" y="101054"/>
                    </a:cubicBezTo>
                    <a:cubicBezTo>
                      <a:pt x="3111" y="101213"/>
                      <a:pt x="3670" y="101333"/>
                      <a:pt x="4190" y="101333"/>
                    </a:cubicBezTo>
                    <a:cubicBezTo>
                      <a:pt x="4870" y="101333"/>
                      <a:pt x="5389" y="101213"/>
                      <a:pt x="5829" y="100934"/>
                    </a:cubicBezTo>
                    <a:cubicBezTo>
                      <a:pt x="44963" y="76070"/>
                      <a:pt x="89254" y="48009"/>
                      <a:pt x="137382" y="29421"/>
                    </a:cubicBezTo>
                    <a:cubicBezTo>
                      <a:pt x="144138" y="26782"/>
                      <a:pt x="151214" y="24344"/>
                      <a:pt x="158329" y="22066"/>
                    </a:cubicBezTo>
                    <a:lnTo>
                      <a:pt x="157809" y="22066"/>
                    </a:lnTo>
                    <a:cubicBezTo>
                      <a:pt x="183832" y="14071"/>
                      <a:pt x="209775" y="9434"/>
                      <a:pt x="234918" y="8314"/>
                    </a:cubicBezTo>
                    <a:cubicBezTo>
                      <a:pt x="237477" y="8194"/>
                      <a:pt x="240075" y="8154"/>
                      <a:pt x="242674" y="8154"/>
                    </a:cubicBezTo>
                    <a:cubicBezTo>
                      <a:pt x="257024" y="8154"/>
                      <a:pt x="271215" y="9713"/>
                      <a:pt x="284806" y="12791"/>
                    </a:cubicBezTo>
                    <a:cubicBezTo>
                      <a:pt x="298597" y="16030"/>
                      <a:pt x="311548" y="20746"/>
                      <a:pt x="323340" y="26822"/>
                    </a:cubicBezTo>
                    <a:lnTo>
                      <a:pt x="323740" y="27022"/>
                    </a:lnTo>
                    <a:cubicBezTo>
                      <a:pt x="333734" y="32339"/>
                      <a:pt x="342848" y="38694"/>
                      <a:pt x="350563" y="45730"/>
                    </a:cubicBezTo>
                    <a:cubicBezTo>
                      <a:pt x="357159" y="51846"/>
                      <a:pt x="362915" y="58602"/>
                      <a:pt x="367632" y="65837"/>
                    </a:cubicBezTo>
                    <a:cubicBezTo>
                      <a:pt x="371789" y="72432"/>
                      <a:pt x="375107" y="79428"/>
                      <a:pt x="377465" y="86623"/>
                    </a:cubicBezTo>
                    <a:cubicBezTo>
                      <a:pt x="379743" y="93978"/>
                      <a:pt x="381063" y="101653"/>
                      <a:pt x="381382" y="109408"/>
                    </a:cubicBezTo>
                    <a:cubicBezTo>
                      <a:pt x="381582" y="117403"/>
                      <a:pt x="380783" y="125518"/>
                      <a:pt x="378984" y="133672"/>
                    </a:cubicBezTo>
                    <a:lnTo>
                      <a:pt x="378904" y="134072"/>
                    </a:lnTo>
                    <a:cubicBezTo>
                      <a:pt x="376586" y="143826"/>
                      <a:pt x="372708" y="153979"/>
                      <a:pt x="367512" y="163972"/>
                    </a:cubicBezTo>
                    <a:cubicBezTo>
                      <a:pt x="365153" y="168370"/>
                      <a:pt x="362635" y="172527"/>
                      <a:pt x="359317" y="177803"/>
                    </a:cubicBezTo>
                    <a:cubicBezTo>
                      <a:pt x="356838" y="181761"/>
                      <a:pt x="354400" y="185758"/>
                      <a:pt x="352042" y="189795"/>
                    </a:cubicBezTo>
                    <a:cubicBezTo>
                      <a:pt x="346405" y="199469"/>
                      <a:pt x="341808" y="208263"/>
                      <a:pt x="338051" y="216778"/>
                    </a:cubicBezTo>
                    <a:cubicBezTo>
                      <a:pt x="333774" y="226411"/>
                      <a:pt x="330536" y="236085"/>
                      <a:pt x="328457" y="245559"/>
                    </a:cubicBezTo>
                    <a:cubicBezTo>
                      <a:pt x="326298" y="255512"/>
                      <a:pt x="325819" y="265106"/>
                      <a:pt x="327018" y="274180"/>
                    </a:cubicBezTo>
                    <a:cubicBezTo>
                      <a:pt x="327618" y="278657"/>
                      <a:pt x="328817" y="283294"/>
                      <a:pt x="330656" y="287971"/>
                    </a:cubicBezTo>
                    <a:cubicBezTo>
                      <a:pt x="332295" y="292248"/>
                      <a:pt x="334613" y="296446"/>
                      <a:pt x="337731" y="300843"/>
                    </a:cubicBezTo>
                    <a:cubicBezTo>
                      <a:pt x="340449" y="304680"/>
                      <a:pt x="344007" y="308477"/>
                      <a:pt x="348684" y="312515"/>
                    </a:cubicBezTo>
                    <a:cubicBezTo>
                      <a:pt x="352881" y="316112"/>
                      <a:pt x="357638" y="319230"/>
                      <a:pt x="362915" y="321789"/>
                    </a:cubicBezTo>
                    <a:cubicBezTo>
                      <a:pt x="369830" y="325147"/>
                      <a:pt x="377825" y="326945"/>
                      <a:pt x="385939" y="326945"/>
                    </a:cubicBezTo>
                    <a:cubicBezTo>
                      <a:pt x="388058" y="326945"/>
                      <a:pt x="390256" y="326826"/>
                      <a:pt x="392455" y="326586"/>
                    </a:cubicBezTo>
                    <a:cubicBezTo>
                      <a:pt x="396892" y="326066"/>
                      <a:pt x="401529" y="324867"/>
                      <a:pt x="406646" y="322908"/>
                    </a:cubicBezTo>
                    <a:cubicBezTo>
                      <a:pt x="410843" y="321309"/>
                      <a:pt x="415001" y="319110"/>
                      <a:pt x="419757" y="315952"/>
                    </a:cubicBezTo>
                    <a:cubicBezTo>
                      <a:pt x="427073" y="311156"/>
                      <a:pt x="433748" y="304680"/>
                      <a:pt x="439584" y="296685"/>
                    </a:cubicBezTo>
                    <a:cubicBezTo>
                      <a:pt x="445260" y="288931"/>
                      <a:pt x="449578" y="280056"/>
                      <a:pt x="452096" y="270942"/>
                    </a:cubicBezTo>
                    <a:cubicBezTo>
                      <a:pt x="452456" y="269703"/>
                      <a:pt x="452376" y="268744"/>
                      <a:pt x="451936" y="267784"/>
                    </a:cubicBezTo>
                    <a:cubicBezTo>
                      <a:pt x="451497" y="266825"/>
                      <a:pt x="450657" y="266065"/>
                      <a:pt x="449697" y="265706"/>
                    </a:cubicBezTo>
                    <a:cubicBezTo>
                      <a:pt x="449258" y="265545"/>
                      <a:pt x="448818" y="265466"/>
                      <a:pt x="448338" y="265466"/>
                    </a:cubicBezTo>
                    <a:cubicBezTo>
                      <a:pt x="446779" y="265466"/>
                      <a:pt x="444941" y="266385"/>
                      <a:pt x="444461" y="268104"/>
                    </a:cubicBezTo>
                    <a:cubicBezTo>
                      <a:pt x="443062" y="273141"/>
                      <a:pt x="441063" y="278137"/>
                      <a:pt x="438585" y="283014"/>
                    </a:cubicBezTo>
                    <a:cubicBezTo>
                      <a:pt x="435547" y="288570"/>
                      <a:pt x="431909" y="293727"/>
                      <a:pt x="427792" y="298364"/>
                    </a:cubicBezTo>
                    <a:cubicBezTo>
                      <a:pt x="423674" y="302801"/>
                      <a:pt x="419118" y="306679"/>
                      <a:pt x="414321" y="309877"/>
                    </a:cubicBezTo>
                    <a:cubicBezTo>
                      <a:pt x="409924" y="312675"/>
                      <a:pt x="405287" y="314873"/>
                      <a:pt x="400570" y="316512"/>
                    </a:cubicBezTo>
                    <a:cubicBezTo>
                      <a:pt x="396093" y="317872"/>
                      <a:pt x="391655" y="318631"/>
                      <a:pt x="387338" y="318831"/>
                    </a:cubicBezTo>
                    <a:lnTo>
                      <a:pt x="386499" y="318831"/>
                    </a:lnTo>
                    <a:cubicBezTo>
                      <a:pt x="382821" y="318831"/>
                      <a:pt x="379264" y="318471"/>
                      <a:pt x="375826" y="317711"/>
                    </a:cubicBezTo>
                    <a:cubicBezTo>
                      <a:pt x="372029" y="316792"/>
                      <a:pt x="368271" y="315393"/>
                      <a:pt x="364713" y="313594"/>
                    </a:cubicBezTo>
                    <a:cubicBezTo>
                      <a:pt x="360436" y="311316"/>
                      <a:pt x="356439" y="308477"/>
                      <a:pt x="352441" y="305000"/>
                    </a:cubicBezTo>
                    <a:cubicBezTo>
                      <a:pt x="348684" y="301522"/>
                      <a:pt x="345526" y="297885"/>
                      <a:pt x="342848" y="293887"/>
                    </a:cubicBezTo>
                    <a:cubicBezTo>
                      <a:pt x="340489" y="290169"/>
                      <a:pt x="338571" y="286092"/>
                      <a:pt x="337092" y="281775"/>
                    </a:cubicBezTo>
                    <a:cubicBezTo>
                      <a:pt x="335653" y="276938"/>
                      <a:pt x="334813" y="271862"/>
                      <a:pt x="334573" y="266705"/>
                    </a:cubicBezTo>
                    <a:cubicBezTo>
                      <a:pt x="334413" y="267025"/>
                      <a:pt x="334413" y="267305"/>
                      <a:pt x="334413" y="267624"/>
                    </a:cubicBezTo>
                    <a:cubicBezTo>
                      <a:pt x="334293" y="260709"/>
                      <a:pt x="335053" y="253234"/>
                      <a:pt x="336772" y="245559"/>
                    </a:cubicBezTo>
                    <a:cubicBezTo>
                      <a:pt x="339690" y="233167"/>
                      <a:pt x="344686" y="220495"/>
                      <a:pt x="352521" y="205585"/>
                    </a:cubicBezTo>
                    <a:cubicBezTo>
                      <a:pt x="356479" y="198110"/>
                      <a:pt x="361116" y="190235"/>
                      <a:pt x="366592" y="181521"/>
                    </a:cubicBezTo>
                    <a:cubicBezTo>
                      <a:pt x="370110" y="175925"/>
                      <a:pt x="372868" y="171207"/>
                      <a:pt x="375226" y="166730"/>
                    </a:cubicBezTo>
                    <a:cubicBezTo>
                      <a:pt x="377745" y="161974"/>
                      <a:pt x="379983" y="156977"/>
                      <a:pt x="381902" y="151940"/>
                    </a:cubicBezTo>
                    <a:cubicBezTo>
                      <a:pt x="389058" y="133352"/>
                      <a:pt x="391256" y="114125"/>
                      <a:pt x="388218" y="96337"/>
                    </a:cubicBezTo>
                    <a:cubicBezTo>
                      <a:pt x="385420" y="79948"/>
                      <a:pt x="377825" y="64038"/>
                      <a:pt x="366312" y="50327"/>
                    </a:cubicBezTo>
                    <a:cubicBezTo>
                      <a:pt x="355399" y="37335"/>
                      <a:pt x="340889" y="26343"/>
                      <a:pt x="323101" y="17589"/>
                    </a:cubicBezTo>
                    <a:cubicBezTo>
                      <a:pt x="306192" y="9234"/>
                      <a:pt x="286964" y="3757"/>
                      <a:pt x="265938" y="1239"/>
                    </a:cubicBezTo>
                    <a:cubicBezTo>
                      <a:pt x="258703" y="400"/>
                      <a:pt x="251388" y="0"/>
                      <a:pt x="243593" y="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4" name="Google Shape;284;p22"/>
              <p:cNvSpPr/>
              <p:nvPr/>
            </p:nvSpPr>
            <p:spPr>
              <a:xfrm>
                <a:off x="3263836" y="3772701"/>
                <a:ext cx="214683" cy="133202"/>
              </a:xfrm>
              <a:custGeom>
                <a:avLst/>
                <a:gdLst/>
                <a:ahLst/>
                <a:cxnLst/>
                <a:rect l="l" t="t" r="r" b="b"/>
                <a:pathLst>
                  <a:path w="286244" h="177603" extrusionOk="0">
                    <a:moveTo>
                      <a:pt x="176687" y="0"/>
                    </a:moveTo>
                    <a:cubicBezTo>
                      <a:pt x="171930" y="0"/>
                      <a:pt x="166934" y="120"/>
                      <a:pt x="161817" y="360"/>
                    </a:cubicBezTo>
                    <a:cubicBezTo>
                      <a:pt x="147466" y="1039"/>
                      <a:pt x="132236" y="2638"/>
                      <a:pt x="116646" y="5157"/>
                    </a:cubicBezTo>
                    <a:cubicBezTo>
                      <a:pt x="115167" y="5397"/>
                      <a:pt x="113449" y="5676"/>
                      <a:pt x="111730" y="5996"/>
                    </a:cubicBezTo>
                    <a:cubicBezTo>
                      <a:pt x="90544" y="9714"/>
                      <a:pt x="69117" y="14911"/>
                      <a:pt x="48131" y="21506"/>
                    </a:cubicBezTo>
                    <a:cubicBezTo>
                      <a:pt x="35180" y="25543"/>
                      <a:pt x="22348" y="30100"/>
                      <a:pt x="9957" y="35097"/>
                    </a:cubicBezTo>
                    <a:cubicBezTo>
                      <a:pt x="9197" y="36337"/>
                      <a:pt x="8478" y="37735"/>
                      <a:pt x="7878" y="39255"/>
                    </a:cubicBezTo>
                    <a:cubicBezTo>
                      <a:pt x="6359" y="42932"/>
                      <a:pt x="5959" y="46370"/>
                      <a:pt x="6758" y="49488"/>
                    </a:cubicBezTo>
                    <a:cubicBezTo>
                      <a:pt x="7478" y="52366"/>
                      <a:pt x="9517" y="54924"/>
                      <a:pt x="12515" y="56683"/>
                    </a:cubicBezTo>
                    <a:cubicBezTo>
                      <a:pt x="14673" y="57922"/>
                      <a:pt x="17352" y="58722"/>
                      <a:pt x="20430" y="59001"/>
                    </a:cubicBezTo>
                    <a:cubicBezTo>
                      <a:pt x="14354" y="61640"/>
                      <a:pt x="7998" y="64957"/>
                      <a:pt x="1522" y="68715"/>
                    </a:cubicBezTo>
                    <a:cubicBezTo>
                      <a:pt x="83" y="69554"/>
                      <a:pt x="-437" y="71513"/>
                      <a:pt x="403" y="72992"/>
                    </a:cubicBezTo>
                    <a:cubicBezTo>
                      <a:pt x="962" y="73951"/>
                      <a:pt x="2002" y="74551"/>
                      <a:pt x="3121" y="74551"/>
                    </a:cubicBezTo>
                    <a:cubicBezTo>
                      <a:pt x="3640" y="74551"/>
                      <a:pt x="4200" y="74391"/>
                      <a:pt x="4680" y="74112"/>
                    </a:cubicBezTo>
                    <a:cubicBezTo>
                      <a:pt x="14274" y="68515"/>
                      <a:pt x="24627" y="63359"/>
                      <a:pt x="36379" y="58362"/>
                    </a:cubicBezTo>
                    <a:lnTo>
                      <a:pt x="35580" y="58442"/>
                    </a:lnTo>
                    <a:cubicBezTo>
                      <a:pt x="50770" y="52286"/>
                      <a:pt x="66520" y="46929"/>
                      <a:pt x="82349" y="42572"/>
                    </a:cubicBezTo>
                    <a:cubicBezTo>
                      <a:pt x="98858" y="38015"/>
                      <a:pt x="115727" y="34537"/>
                      <a:pt x="132436" y="32259"/>
                    </a:cubicBezTo>
                    <a:cubicBezTo>
                      <a:pt x="147026" y="30300"/>
                      <a:pt x="160498" y="29341"/>
                      <a:pt x="173529" y="29341"/>
                    </a:cubicBezTo>
                    <a:cubicBezTo>
                      <a:pt x="183923" y="29341"/>
                      <a:pt x="193995" y="29980"/>
                      <a:pt x="203509" y="31260"/>
                    </a:cubicBezTo>
                    <a:cubicBezTo>
                      <a:pt x="208426" y="31939"/>
                      <a:pt x="213223" y="32779"/>
                      <a:pt x="218180" y="33938"/>
                    </a:cubicBezTo>
                    <a:cubicBezTo>
                      <a:pt x="224136" y="35297"/>
                      <a:pt x="228973" y="36736"/>
                      <a:pt x="233370" y="38535"/>
                    </a:cubicBezTo>
                    <a:cubicBezTo>
                      <a:pt x="237767" y="40413"/>
                      <a:pt x="241764" y="42692"/>
                      <a:pt x="245202" y="45251"/>
                    </a:cubicBezTo>
                    <a:cubicBezTo>
                      <a:pt x="247680" y="47209"/>
                      <a:pt x="249919" y="49408"/>
                      <a:pt x="251798" y="51766"/>
                    </a:cubicBezTo>
                    <a:cubicBezTo>
                      <a:pt x="253516" y="54005"/>
                      <a:pt x="254996" y="56483"/>
                      <a:pt x="256155" y="59121"/>
                    </a:cubicBezTo>
                    <a:cubicBezTo>
                      <a:pt x="257114" y="61600"/>
                      <a:pt x="257794" y="64078"/>
                      <a:pt x="258234" y="66676"/>
                    </a:cubicBezTo>
                    <a:lnTo>
                      <a:pt x="258234" y="67116"/>
                    </a:lnTo>
                    <a:cubicBezTo>
                      <a:pt x="258633" y="70034"/>
                      <a:pt x="258593" y="73072"/>
                      <a:pt x="258234" y="76110"/>
                    </a:cubicBezTo>
                    <a:cubicBezTo>
                      <a:pt x="257674" y="79668"/>
                      <a:pt x="256675" y="83306"/>
                      <a:pt x="255236" y="86863"/>
                    </a:cubicBezTo>
                    <a:cubicBezTo>
                      <a:pt x="253317" y="91260"/>
                      <a:pt x="250759" y="95537"/>
                      <a:pt x="247720" y="99575"/>
                    </a:cubicBezTo>
                    <a:cubicBezTo>
                      <a:pt x="244323" y="103892"/>
                      <a:pt x="240365" y="107969"/>
                      <a:pt x="235888" y="111687"/>
                    </a:cubicBezTo>
                    <a:cubicBezTo>
                      <a:pt x="229772" y="105971"/>
                      <a:pt x="222137" y="101413"/>
                      <a:pt x="213223" y="98256"/>
                    </a:cubicBezTo>
                    <a:cubicBezTo>
                      <a:pt x="207427" y="96177"/>
                      <a:pt x="201391" y="95058"/>
                      <a:pt x="195875" y="95058"/>
                    </a:cubicBezTo>
                    <a:cubicBezTo>
                      <a:pt x="191997" y="95058"/>
                      <a:pt x="188280" y="95577"/>
                      <a:pt x="184842" y="96617"/>
                    </a:cubicBezTo>
                    <a:cubicBezTo>
                      <a:pt x="177047" y="98895"/>
                      <a:pt x="170691" y="104212"/>
                      <a:pt x="167373" y="111127"/>
                    </a:cubicBezTo>
                    <a:cubicBezTo>
                      <a:pt x="164375" y="117403"/>
                      <a:pt x="164015" y="124119"/>
                      <a:pt x="166374" y="129635"/>
                    </a:cubicBezTo>
                    <a:cubicBezTo>
                      <a:pt x="167133" y="131354"/>
                      <a:pt x="168213" y="132953"/>
                      <a:pt x="169532" y="134192"/>
                    </a:cubicBezTo>
                    <a:cubicBezTo>
                      <a:pt x="171011" y="135631"/>
                      <a:pt x="172890" y="136671"/>
                      <a:pt x="175128" y="137350"/>
                    </a:cubicBezTo>
                    <a:cubicBezTo>
                      <a:pt x="175928" y="137590"/>
                      <a:pt x="176727" y="137790"/>
                      <a:pt x="177526" y="137870"/>
                    </a:cubicBezTo>
                    <a:cubicBezTo>
                      <a:pt x="177127" y="138270"/>
                      <a:pt x="176767" y="138949"/>
                      <a:pt x="176447" y="139868"/>
                    </a:cubicBezTo>
                    <a:cubicBezTo>
                      <a:pt x="175688" y="141827"/>
                      <a:pt x="175528" y="144106"/>
                      <a:pt x="175968" y="146824"/>
                    </a:cubicBezTo>
                    <a:cubicBezTo>
                      <a:pt x="176367" y="149342"/>
                      <a:pt x="177646" y="151501"/>
                      <a:pt x="178646" y="152860"/>
                    </a:cubicBezTo>
                    <a:cubicBezTo>
                      <a:pt x="180165" y="154898"/>
                      <a:pt x="182003" y="156537"/>
                      <a:pt x="184162" y="157856"/>
                    </a:cubicBezTo>
                    <a:cubicBezTo>
                      <a:pt x="186281" y="159136"/>
                      <a:pt x="188879" y="159975"/>
                      <a:pt x="191797" y="160415"/>
                    </a:cubicBezTo>
                    <a:cubicBezTo>
                      <a:pt x="192717" y="160535"/>
                      <a:pt x="193636" y="160615"/>
                      <a:pt x="194555" y="160615"/>
                    </a:cubicBezTo>
                    <a:cubicBezTo>
                      <a:pt x="195595" y="160615"/>
                      <a:pt x="196634" y="160535"/>
                      <a:pt x="197673" y="160375"/>
                    </a:cubicBezTo>
                    <a:cubicBezTo>
                      <a:pt x="197434" y="160655"/>
                      <a:pt x="197314" y="161135"/>
                      <a:pt x="197194" y="161814"/>
                    </a:cubicBezTo>
                    <a:cubicBezTo>
                      <a:pt x="196954" y="163533"/>
                      <a:pt x="197034" y="165172"/>
                      <a:pt x="197354" y="166931"/>
                    </a:cubicBezTo>
                    <a:cubicBezTo>
                      <a:pt x="197593" y="168170"/>
                      <a:pt x="198153" y="169529"/>
                      <a:pt x="198953" y="170848"/>
                    </a:cubicBezTo>
                    <a:cubicBezTo>
                      <a:pt x="199712" y="172167"/>
                      <a:pt x="200751" y="173366"/>
                      <a:pt x="201951" y="174326"/>
                    </a:cubicBezTo>
                    <a:cubicBezTo>
                      <a:pt x="204509" y="176404"/>
                      <a:pt x="207707" y="177524"/>
                      <a:pt x="211184" y="177604"/>
                    </a:cubicBezTo>
                    <a:cubicBezTo>
                      <a:pt x="212944" y="177604"/>
                      <a:pt x="214622" y="177364"/>
                      <a:pt x="216501" y="176804"/>
                    </a:cubicBezTo>
                    <a:cubicBezTo>
                      <a:pt x="218380" y="176245"/>
                      <a:pt x="220379" y="175325"/>
                      <a:pt x="222457" y="174006"/>
                    </a:cubicBezTo>
                    <a:cubicBezTo>
                      <a:pt x="225415" y="172127"/>
                      <a:pt x="228053" y="169289"/>
                      <a:pt x="230292" y="165612"/>
                    </a:cubicBezTo>
                    <a:cubicBezTo>
                      <a:pt x="232291" y="162294"/>
                      <a:pt x="233690" y="158656"/>
                      <a:pt x="235009" y="154938"/>
                    </a:cubicBezTo>
                    <a:lnTo>
                      <a:pt x="236088" y="151821"/>
                    </a:lnTo>
                    <a:cubicBezTo>
                      <a:pt x="237087" y="148982"/>
                      <a:pt x="237847" y="146704"/>
                      <a:pt x="238766" y="144505"/>
                    </a:cubicBezTo>
                    <a:cubicBezTo>
                      <a:pt x="240045" y="141547"/>
                      <a:pt x="241365" y="139149"/>
                      <a:pt x="242924" y="136950"/>
                    </a:cubicBezTo>
                    <a:cubicBezTo>
                      <a:pt x="243323" y="136431"/>
                      <a:pt x="243803" y="135911"/>
                      <a:pt x="244243" y="135431"/>
                    </a:cubicBezTo>
                    <a:cubicBezTo>
                      <a:pt x="245802" y="134232"/>
                      <a:pt x="247361" y="132993"/>
                      <a:pt x="248920" y="131714"/>
                    </a:cubicBezTo>
                    <a:lnTo>
                      <a:pt x="249879" y="131114"/>
                    </a:lnTo>
                    <a:cubicBezTo>
                      <a:pt x="250359" y="130835"/>
                      <a:pt x="250719" y="130474"/>
                      <a:pt x="250958" y="130035"/>
                    </a:cubicBezTo>
                    <a:lnTo>
                      <a:pt x="253197" y="128196"/>
                    </a:lnTo>
                    <a:cubicBezTo>
                      <a:pt x="256555" y="125798"/>
                      <a:pt x="259793" y="123159"/>
                      <a:pt x="262791" y="120401"/>
                    </a:cubicBezTo>
                    <a:cubicBezTo>
                      <a:pt x="266908" y="115844"/>
                      <a:pt x="270346" y="111727"/>
                      <a:pt x="273184" y="107730"/>
                    </a:cubicBezTo>
                    <a:cubicBezTo>
                      <a:pt x="275423" y="104572"/>
                      <a:pt x="277101" y="101933"/>
                      <a:pt x="278500" y="99375"/>
                    </a:cubicBezTo>
                    <a:cubicBezTo>
                      <a:pt x="280059" y="96537"/>
                      <a:pt x="281419" y="93699"/>
                      <a:pt x="282497" y="90861"/>
                    </a:cubicBezTo>
                    <a:cubicBezTo>
                      <a:pt x="283417" y="88462"/>
                      <a:pt x="284177" y="86064"/>
                      <a:pt x="284696" y="83785"/>
                    </a:cubicBezTo>
                    <a:cubicBezTo>
                      <a:pt x="285256" y="81387"/>
                      <a:pt x="285696" y="78988"/>
                      <a:pt x="285935" y="76670"/>
                    </a:cubicBezTo>
                    <a:cubicBezTo>
                      <a:pt x="286215" y="73951"/>
                      <a:pt x="286295" y="71314"/>
                      <a:pt x="286215" y="68835"/>
                    </a:cubicBezTo>
                    <a:cubicBezTo>
                      <a:pt x="286095" y="66317"/>
                      <a:pt x="285856" y="63878"/>
                      <a:pt x="285496" y="61560"/>
                    </a:cubicBezTo>
                    <a:cubicBezTo>
                      <a:pt x="285016" y="58842"/>
                      <a:pt x="284377" y="56203"/>
                      <a:pt x="283577" y="53725"/>
                    </a:cubicBezTo>
                    <a:cubicBezTo>
                      <a:pt x="282818" y="51367"/>
                      <a:pt x="281938" y="49008"/>
                      <a:pt x="280899" y="46730"/>
                    </a:cubicBezTo>
                    <a:cubicBezTo>
                      <a:pt x="279499" y="43772"/>
                      <a:pt x="278180" y="41333"/>
                      <a:pt x="276701" y="39054"/>
                    </a:cubicBezTo>
                    <a:cubicBezTo>
                      <a:pt x="275142" y="36576"/>
                      <a:pt x="273384" y="34178"/>
                      <a:pt x="271505" y="31899"/>
                    </a:cubicBezTo>
                    <a:cubicBezTo>
                      <a:pt x="269306" y="29221"/>
                      <a:pt x="266908" y="26743"/>
                      <a:pt x="264390" y="24424"/>
                    </a:cubicBezTo>
                    <a:cubicBezTo>
                      <a:pt x="262031" y="22266"/>
                      <a:pt x="259553" y="20227"/>
                      <a:pt x="256755" y="18228"/>
                    </a:cubicBezTo>
                    <a:cubicBezTo>
                      <a:pt x="253717" y="16110"/>
                      <a:pt x="250679" y="14231"/>
                      <a:pt x="247680" y="12632"/>
                    </a:cubicBezTo>
                    <a:cubicBezTo>
                      <a:pt x="244602" y="10993"/>
                      <a:pt x="241484" y="9594"/>
                      <a:pt x="238526" y="8474"/>
                    </a:cubicBezTo>
                    <a:cubicBezTo>
                      <a:pt x="235968" y="7475"/>
                      <a:pt x="233410" y="6636"/>
                      <a:pt x="230852" y="5996"/>
                    </a:cubicBezTo>
                    <a:cubicBezTo>
                      <a:pt x="227774" y="5197"/>
                      <a:pt x="224616" y="4597"/>
                      <a:pt x="222577" y="4197"/>
                    </a:cubicBezTo>
                    <a:cubicBezTo>
                      <a:pt x="216941" y="3158"/>
                      <a:pt x="211224" y="2319"/>
                      <a:pt x="205588" y="1719"/>
                    </a:cubicBezTo>
                    <a:cubicBezTo>
                      <a:pt x="196354" y="720"/>
                      <a:pt x="186640" y="240"/>
                      <a:pt x="176727" y="24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5" name="Google Shape;285;p22"/>
              <p:cNvSpPr/>
              <p:nvPr/>
            </p:nvSpPr>
            <p:spPr>
              <a:xfrm>
                <a:off x="2428772" y="3585714"/>
                <a:ext cx="186411" cy="240232"/>
              </a:xfrm>
              <a:custGeom>
                <a:avLst/>
                <a:gdLst/>
                <a:ahLst/>
                <a:cxnLst/>
                <a:rect l="l" t="t" r="r" b="b"/>
                <a:pathLst>
                  <a:path w="248548" h="320309" extrusionOk="0">
                    <a:moveTo>
                      <a:pt x="67508" y="40"/>
                    </a:moveTo>
                    <a:cubicBezTo>
                      <a:pt x="65469" y="40"/>
                      <a:pt x="63470" y="360"/>
                      <a:pt x="61752" y="999"/>
                    </a:cubicBezTo>
                    <a:cubicBezTo>
                      <a:pt x="60592" y="1399"/>
                      <a:pt x="59633" y="1919"/>
                      <a:pt x="58754" y="2518"/>
                    </a:cubicBezTo>
                    <a:cubicBezTo>
                      <a:pt x="57674" y="3278"/>
                      <a:pt x="56795" y="4157"/>
                      <a:pt x="55915" y="5436"/>
                    </a:cubicBezTo>
                    <a:cubicBezTo>
                      <a:pt x="55316" y="6276"/>
                      <a:pt x="54876" y="7356"/>
                      <a:pt x="54556" y="8554"/>
                    </a:cubicBezTo>
                    <a:cubicBezTo>
                      <a:pt x="54356" y="9194"/>
                      <a:pt x="54276" y="9874"/>
                      <a:pt x="54196" y="10513"/>
                    </a:cubicBezTo>
                    <a:cubicBezTo>
                      <a:pt x="53037" y="9514"/>
                      <a:pt x="51558" y="8795"/>
                      <a:pt x="49919" y="8395"/>
                    </a:cubicBezTo>
                    <a:cubicBezTo>
                      <a:pt x="48920" y="8115"/>
                      <a:pt x="47841" y="7955"/>
                      <a:pt x="46761" y="7955"/>
                    </a:cubicBezTo>
                    <a:cubicBezTo>
                      <a:pt x="45562" y="7955"/>
                      <a:pt x="44323" y="8155"/>
                      <a:pt x="43004" y="8514"/>
                    </a:cubicBezTo>
                    <a:cubicBezTo>
                      <a:pt x="40845" y="9114"/>
                      <a:pt x="38727" y="10314"/>
                      <a:pt x="36568" y="12232"/>
                    </a:cubicBezTo>
                    <a:cubicBezTo>
                      <a:pt x="34929" y="13711"/>
                      <a:pt x="33410" y="15670"/>
                      <a:pt x="32131" y="18068"/>
                    </a:cubicBezTo>
                    <a:cubicBezTo>
                      <a:pt x="30892" y="20387"/>
                      <a:pt x="29972" y="22945"/>
                      <a:pt x="29413" y="25623"/>
                    </a:cubicBezTo>
                    <a:cubicBezTo>
                      <a:pt x="29093" y="27262"/>
                      <a:pt x="28893" y="28941"/>
                      <a:pt x="28853" y="30660"/>
                    </a:cubicBezTo>
                    <a:cubicBezTo>
                      <a:pt x="27854" y="29861"/>
                      <a:pt x="26575" y="29421"/>
                      <a:pt x="25096" y="29261"/>
                    </a:cubicBezTo>
                    <a:cubicBezTo>
                      <a:pt x="24816" y="29261"/>
                      <a:pt x="24496" y="29221"/>
                      <a:pt x="24216" y="29221"/>
                    </a:cubicBezTo>
                    <a:cubicBezTo>
                      <a:pt x="19819" y="29221"/>
                      <a:pt x="16541" y="32938"/>
                      <a:pt x="14583" y="36056"/>
                    </a:cubicBezTo>
                    <a:cubicBezTo>
                      <a:pt x="13383" y="37975"/>
                      <a:pt x="12384" y="40134"/>
                      <a:pt x="11345" y="43052"/>
                    </a:cubicBezTo>
                    <a:cubicBezTo>
                      <a:pt x="10465" y="45530"/>
                      <a:pt x="9786" y="48249"/>
                      <a:pt x="9266" y="51367"/>
                    </a:cubicBezTo>
                    <a:cubicBezTo>
                      <a:pt x="8267" y="57802"/>
                      <a:pt x="8426" y="63119"/>
                      <a:pt x="9826" y="67676"/>
                    </a:cubicBezTo>
                    <a:cubicBezTo>
                      <a:pt x="9866" y="67836"/>
                      <a:pt x="9945" y="67995"/>
                      <a:pt x="9985" y="68115"/>
                    </a:cubicBezTo>
                    <a:cubicBezTo>
                      <a:pt x="6388" y="81507"/>
                      <a:pt x="3710" y="96177"/>
                      <a:pt x="1951" y="111647"/>
                    </a:cubicBezTo>
                    <a:cubicBezTo>
                      <a:pt x="192" y="127317"/>
                      <a:pt x="-368" y="143226"/>
                      <a:pt x="232" y="158936"/>
                    </a:cubicBezTo>
                    <a:cubicBezTo>
                      <a:pt x="872" y="175445"/>
                      <a:pt x="2950" y="191554"/>
                      <a:pt x="6388" y="206745"/>
                    </a:cubicBezTo>
                    <a:cubicBezTo>
                      <a:pt x="9985" y="222654"/>
                      <a:pt x="15262" y="237444"/>
                      <a:pt x="21978" y="250716"/>
                    </a:cubicBezTo>
                    <a:cubicBezTo>
                      <a:pt x="29093" y="264707"/>
                      <a:pt x="38047" y="276938"/>
                      <a:pt x="48560" y="286972"/>
                    </a:cubicBezTo>
                    <a:cubicBezTo>
                      <a:pt x="53957" y="292129"/>
                      <a:pt x="60033" y="296885"/>
                      <a:pt x="66548" y="301043"/>
                    </a:cubicBezTo>
                    <a:cubicBezTo>
                      <a:pt x="72904" y="305120"/>
                      <a:pt x="80060" y="308678"/>
                      <a:pt x="87854" y="311636"/>
                    </a:cubicBezTo>
                    <a:cubicBezTo>
                      <a:pt x="102844" y="317392"/>
                      <a:pt x="118994" y="320310"/>
                      <a:pt x="135903" y="320310"/>
                    </a:cubicBezTo>
                    <a:cubicBezTo>
                      <a:pt x="139820" y="320310"/>
                      <a:pt x="143898" y="320150"/>
                      <a:pt x="148015" y="319830"/>
                    </a:cubicBezTo>
                    <a:cubicBezTo>
                      <a:pt x="168322" y="318112"/>
                      <a:pt x="188348" y="312196"/>
                      <a:pt x="207536" y="302242"/>
                    </a:cubicBezTo>
                    <a:cubicBezTo>
                      <a:pt x="209894" y="301043"/>
                      <a:pt x="212493" y="299604"/>
                      <a:pt x="215251" y="297965"/>
                    </a:cubicBezTo>
                    <a:cubicBezTo>
                      <a:pt x="215331" y="298005"/>
                      <a:pt x="215531" y="298045"/>
                      <a:pt x="215770" y="298045"/>
                    </a:cubicBezTo>
                    <a:cubicBezTo>
                      <a:pt x="216290" y="298045"/>
                      <a:pt x="216810" y="297885"/>
                      <a:pt x="217289" y="297605"/>
                    </a:cubicBezTo>
                    <a:cubicBezTo>
                      <a:pt x="218768" y="296686"/>
                      <a:pt x="220128" y="295566"/>
                      <a:pt x="221447" y="294167"/>
                    </a:cubicBezTo>
                    <a:cubicBezTo>
                      <a:pt x="230801" y="288051"/>
                      <a:pt x="239635" y="281016"/>
                      <a:pt x="247630" y="273221"/>
                    </a:cubicBezTo>
                    <a:cubicBezTo>
                      <a:pt x="248229" y="272621"/>
                      <a:pt x="248549" y="271862"/>
                      <a:pt x="248549" y="271062"/>
                    </a:cubicBezTo>
                    <a:cubicBezTo>
                      <a:pt x="248549" y="270223"/>
                      <a:pt x="248229" y="269383"/>
                      <a:pt x="247630" y="268784"/>
                    </a:cubicBezTo>
                    <a:cubicBezTo>
                      <a:pt x="247030" y="268184"/>
                      <a:pt x="246270" y="267864"/>
                      <a:pt x="245431" y="267864"/>
                    </a:cubicBezTo>
                    <a:cubicBezTo>
                      <a:pt x="244592" y="267864"/>
                      <a:pt x="243832" y="268184"/>
                      <a:pt x="243232" y="268784"/>
                    </a:cubicBezTo>
                    <a:cubicBezTo>
                      <a:pt x="238755" y="273141"/>
                      <a:pt x="233919" y="277378"/>
                      <a:pt x="228802" y="281335"/>
                    </a:cubicBezTo>
                    <a:lnTo>
                      <a:pt x="228482" y="281576"/>
                    </a:lnTo>
                    <a:lnTo>
                      <a:pt x="228162" y="281855"/>
                    </a:lnTo>
                    <a:cubicBezTo>
                      <a:pt x="228842" y="280217"/>
                      <a:pt x="229282" y="278218"/>
                      <a:pt x="229442" y="275979"/>
                    </a:cubicBezTo>
                    <a:cubicBezTo>
                      <a:pt x="229601" y="274140"/>
                      <a:pt x="229442" y="272182"/>
                      <a:pt x="228962" y="270303"/>
                    </a:cubicBezTo>
                    <a:cubicBezTo>
                      <a:pt x="228482" y="268424"/>
                      <a:pt x="227563" y="266665"/>
                      <a:pt x="226204" y="265066"/>
                    </a:cubicBezTo>
                    <a:cubicBezTo>
                      <a:pt x="225444" y="264187"/>
                      <a:pt x="224445" y="263427"/>
                      <a:pt x="223166" y="262748"/>
                    </a:cubicBezTo>
                    <a:cubicBezTo>
                      <a:pt x="225364" y="261309"/>
                      <a:pt x="227723" y="259510"/>
                      <a:pt x="230401" y="257271"/>
                    </a:cubicBezTo>
                    <a:cubicBezTo>
                      <a:pt x="230961" y="256791"/>
                      <a:pt x="231280" y="256112"/>
                      <a:pt x="231320" y="255312"/>
                    </a:cubicBezTo>
                    <a:cubicBezTo>
                      <a:pt x="231320" y="254433"/>
                      <a:pt x="231000" y="253474"/>
                      <a:pt x="230401" y="252874"/>
                    </a:cubicBezTo>
                    <a:cubicBezTo>
                      <a:pt x="229801" y="252274"/>
                      <a:pt x="229002" y="251955"/>
                      <a:pt x="228202" y="251955"/>
                    </a:cubicBezTo>
                    <a:cubicBezTo>
                      <a:pt x="227443" y="251955"/>
                      <a:pt x="226803" y="252235"/>
                      <a:pt x="226004" y="252874"/>
                    </a:cubicBezTo>
                    <a:cubicBezTo>
                      <a:pt x="224685" y="253993"/>
                      <a:pt x="223325" y="255113"/>
                      <a:pt x="221886" y="256192"/>
                    </a:cubicBezTo>
                    <a:cubicBezTo>
                      <a:pt x="219568" y="257951"/>
                      <a:pt x="217210" y="259710"/>
                      <a:pt x="214771" y="261349"/>
                    </a:cubicBezTo>
                    <a:lnTo>
                      <a:pt x="214691" y="261349"/>
                    </a:lnTo>
                    <a:cubicBezTo>
                      <a:pt x="214411" y="261349"/>
                      <a:pt x="214092" y="261349"/>
                      <a:pt x="213772" y="261429"/>
                    </a:cubicBezTo>
                    <a:cubicBezTo>
                      <a:pt x="212932" y="261549"/>
                      <a:pt x="212213" y="261709"/>
                      <a:pt x="211573" y="262348"/>
                    </a:cubicBezTo>
                    <a:cubicBezTo>
                      <a:pt x="211134" y="262788"/>
                      <a:pt x="210814" y="263427"/>
                      <a:pt x="210694" y="264067"/>
                    </a:cubicBezTo>
                    <a:cubicBezTo>
                      <a:pt x="202619" y="269184"/>
                      <a:pt x="193865" y="273780"/>
                      <a:pt x="184671" y="277698"/>
                    </a:cubicBezTo>
                    <a:lnTo>
                      <a:pt x="185470" y="277618"/>
                    </a:lnTo>
                    <a:cubicBezTo>
                      <a:pt x="171639" y="283215"/>
                      <a:pt x="157848" y="287012"/>
                      <a:pt x="144497" y="288891"/>
                    </a:cubicBezTo>
                    <a:cubicBezTo>
                      <a:pt x="138621" y="289690"/>
                      <a:pt x="132745" y="290090"/>
                      <a:pt x="127069" y="290090"/>
                    </a:cubicBezTo>
                    <a:cubicBezTo>
                      <a:pt x="122192" y="290090"/>
                      <a:pt x="117355" y="289810"/>
                      <a:pt x="112758" y="289211"/>
                    </a:cubicBezTo>
                    <a:lnTo>
                      <a:pt x="112358" y="289211"/>
                    </a:lnTo>
                    <a:cubicBezTo>
                      <a:pt x="104323" y="288011"/>
                      <a:pt x="96689" y="285973"/>
                      <a:pt x="89693" y="283135"/>
                    </a:cubicBezTo>
                    <a:cubicBezTo>
                      <a:pt x="83018" y="280296"/>
                      <a:pt x="76742" y="276659"/>
                      <a:pt x="71026" y="272222"/>
                    </a:cubicBezTo>
                    <a:lnTo>
                      <a:pt x="71385" y="272821"/>
                    </a:lnTo>
                    <a:lnTo>
                      <a:pt x="70985" y="272261"/>
                    </a:lnTo>
                    <a:cubicBezTo>
                      <a:pt x="64270" y="266825"/>
                      <a:pt x="57994" y="260349"/>
                      <a:pt x="52318" y="253074"/>
                    </a:cubicBezTo>
                    <a:cubicBezTo>
                      <a:pt x="45722" y="244440"/>
                      <a:pt x="40126" y="234646"/>
                      <a:pt x="35609" y="224013"/>
                    </a:cubicBezTo>
                    <a:cubicBezTo>
                      <a:pt x="30132" y="210702"/>
                      <a:pt x="26215" y="195791"/>
                      <a:pt x="23976" y="179722"/>
                    </a:cubicBezTo>
                    <a:lnTo>
                      <a:pt x="23896" y="179322"/>
                    </a:lnTo>
                    <a:cubicBezTo>
                      <a:pt x="21018" y="156697"/>
                      <a:pt x="21258" y="132274"/>
                      <a:pt x="24696" y="106650"/>
                    </a:cubicBezTo>
                    <a:cubicBezTo>
                      <a:pt x="25855" y="98296"/>
                      <a:pt x="27294" y="89981"/>
                      <a:pt x="28973" y="81906"/>
                    </a:cubicBezTo>
                    <a:cubicBezTo>
                      <a:pt x="30172" y="84385"/>
                      <a:pt x="31931" y="86943"/>
                      <a:pt x="34170" y="89421"/>
                    </a:cubicBezTo>
                    <a:cubicBezTo>
                      <a:pt x="36128" y="91580"/>
                      <a:pt x="38367" y="93539"/>
                      <a:pt x="40885" y="95258"/>
                    </a:cubicBezTo>
                    <a:cubicBezTo>
                      <a:pt x="43044" y="96737"/>
                      <a:pt x="45442" y="97896"/>
                      <a:pt x="47801" y="98575"/>
                    </a:cubicBezTo>
                    <a:cubicBezTo>
                      <a:pt x="49120" y="98975"/>
                      <a:pt x="50439" y="99135"/>
                      <a:pt x="51718" y="99135"/>
                    </a:cubicBezTo>
                    <a:cubicBezTo>
                      <a:pt x="52677" y="99135"/>
                      <a:pt x="53597" y="99015"/>
                      <a:pt x="54516" y="98816"/>
                    </a:cubicBezTo>
                    <a:cubicBezTo>
                      <a:pt x="57275" y="98256"/>
                      <a:pt x="59153" y="96377"/>
                      <a:pt x="60273" y="94938"/>
                    </a:cubicBezTo>
                    <a:cubicBezTo>
                      <a:pt x="62031" y="92619"/>
                      <a:pt x="62591" y="89821"/>
                      <a:pt x="62871" y="87383"/>
                    </a:cubicBezTo>
                    <a:cubicBezTo>
                      <a:pt x="63031" y="85944"/>
                      <a:pt x="63071" y="84385"/>
                      <a:pt x="62991" y="82586"/>
                    </a:cubicBezTo>
                    <a:lnTo>
                      <a:pt x="63550" y="82986"/>
                    </a:lnTo>
                    <a:cubicBezTo>
                      <a:pt x="65509" y="83785"/>
                      <a:pt x="67748" y="84265"/>
                      <a:pt x="70586" y="84505"/>
                    </a:cubicBezTo>
                    <a:cubicBezTo>
                      <a:pt x="71145" y="84545"/>
                      <a:pt x="71745" y="84585"/>
                      <a:pt x="72305" y="84585"/>
                    </a:cubicBezTo>
                    <a:cubicBezTo>
                      <a:pt x="73824" y="84585"/>
                      <a:pt x="75543" y="84425"/>
                      <a:pt x="77581" y="84065"/>
                    </a:cubicBezTo>
                    <a:cubicBezTo>
                      <a:pt x="79820" y="83625"/>
                      <a:pt x="82018" y="82786"/>
                      <a:pt x="84177" y="81627"/>
                    </a:cubicBezTo>
                    <a:cubicBezTo>
                      <a:pt x="88054" y="79468"/>
                      <a:pt x="90852" y="76030"/>
                      <a:pt x="91772" y="72113"/>
                    </a:cubicBezTo>
                    <a:cubicBezTo>
                      <a:pt x="92331" y="69715"/>
                      <a:pt x="92212" y="67156"/>
                      <a:pt x="91372" y="64478"/>
                    </a:cubicBezTo>
                    <a:cubicBezTo>
                      <a:pt x="91492" y="64678"/>
                      <a:pt x="91812" y="64718"/>
                      <a:pt x="92132" y="64718"/>
                    </a:cubicBezTo>
                    <a:cubicBezTo>
                      <a:pt x="93451" y="64718"/>
                      <a:pt x="94450" y="64558"/>
                      <a:pt x="95449" y="64238"/>
                    </a:cubicBezTo>
                    <a:cubicBezTo>
                      <a:pt x="96569" y="63878"/>
                      <a:pt x="97608" y="63319"/>
                      <a:pt x="98767" y="62359"/>
                    </a:cubicBezTo>
                    <a:cubicBezTo>
                      <a:pt x="99447" y="61760"/>
                      <a:pt x="100046" y="61040"/>
                      <a:pt x="100726" y="59921"/>
                    </a:cubicBezTo>
                    <a:cubicBezTo>
                      <a:pt x="101405" y="58802"/>
                      <a:pt x="101845" y="57562"/>
                      <a:pt x="102125" y="56563"/>
                    </a:cubicBezTo>
                    <a:cubicBezTo>
                      <a:pt x="102924" y="53925"/>
                      <a:pt x="103045" y="51047"/>
                      <a:pt x="103045" y="48888"/>
                    </a:cubicBezTo>
                    <a:cubicBezTo>
                      <a:pt x="103045" y="45730"/>
                      <a:pt x="102645" y="42572"/>
                      <a:pt x="102245" y="39854"/>
                    </a:cubicBezTo>
                    <a:cubicBezTo>
                      <a:pt x="101845" y="37136"/>
                      <a:pt x="101286" y="34378"/>
                      <a:pt x="100406" y="30900"/>
                    </a:cubicBezTo>
                    <a:cubicBezTo>
                      <a:pt x="98847" y="24864"/>
                      <a:pt x="97048" y="19907"/>
                      <a:pt x="94890" y="15670"/>
                    </a:cubicBezTo>
                    <a:cubicBezTo>
                      <a:pt x="92891" y="11673"/>
                      <a:pt x="89453" y="8115"/>
                      <a:pt x="84696" y="5197"/>
                    </a:cubicBezTo>
                    <a:cubicBezTo>
                      <a:pt x="82538" y="3798"/>
                      <a:pt x="79980" y="2638"/>
                      <a:pt x="76982" y="1599"/>
                    </a:cubicBezTo>
                    <a:cubicBezTo>
                      <a:pt x="74463" y="720"/>
                      <a:pt x="71665" y="200"/>
                      <a:pt x="68707" y="0"/>
                    </a:cubicBezTo>
                    <a:cubicBezTo>
                      <a:pt x="68307" y="0"/>
                      <a:pt x="67907" y="0"/>
                      <a:pt x="67508"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6" name="Google Shape;286;p22"/>
              <p:cNvSpPr/>
              <p:nvPr/>
            </p:nvSpPr>
            <p:spPr>
              <a:xfrm>
                <a:off x="2583728" y="3429396"/>
                <a:ext cx="755788" cy="790011"/>
              </a:xfrm>
              <a:custGeom>
                <a:avLst/>
                <a:gdLst/>
                <a:ahLst/>
                <a:cxnLst/>
                <a:rect l="l" t="t" r="r" b="b"/>
                <a:pathLst>
                  <a:path w="1007717" h="1053348" extrusionOk="0">
                    <a:moveTo>
                      <a:pt x="261157" y="0"/>
                    </a:moveTo>
                    <a:cubicBezTo>
                      <a:pt x="259598" y="0"/>
                      <a:pt x="258079" y="0"/>
                      <a:pt x="256520" y="80"/>
                    </a:cubicBezTo>
                    <a:cubicBezTo>
                      <a:pt x="249764" y="280"/>
                      <a:pt x="243049" y="1239"/>
                      <a:pt x="237932" y="2039"/>
                    </a:cubicBezTo>
                    <a:cubicBezTo>
                      <a:pt x="217066" y="5277"/>
                      <a:pt x="196439" y="12832"/>
                      <a:pt x="176612" y="24464"/>
                    </a:cubicBezTo>
                    <a:cubicBezTo>
                      <a:pt x="159144" y="34697"/>
                      <a:pt x="142075" y="48688"/>
                      <a:pt x="125886" y="66037"/>
                    </a:cubicBezTo>
                    <a:cubicBezTo>
                      <a:pt x="111495" y="81467"/>
                      <a:pt x="98224" y="99335"/>
                      <a:pt x="85272" y="120641"/>
                    </a:cubicBezTo>
                    <a:cubicBezTo>
                      <a:pt x="74080" y="139069"/>
                      <a:pt x="63646" y="159776"/>
                      <a:pt x="54253" y="182121"/>
                    </a:cubicBezTo>
                    <a:cubicBezTo>
                      <a:pt x="45858" y="202068"/>
                      <a:pt x="38423" y="223174"/>
                      <a:pt x="32067" y="244800"/>
                    </a:cubicBezTo>
                    <a:cubicBezTo>
                      <a:pt x="28949" y="255432"/>
                      <a:pt x="25951" y="266985"/>
                      <a:pt x="22673" y="281056"/>
                    </a:cubicBezTo>
                    <a:cubicBezTo>
                      <a:pt x="18956" y="296925"/>
                      <a:pt x="15638" y="313314"/>
                      <a:pt x="12600" y="331183"/>
                    </a:cubicBezTo>
                    <a:cubicBezTo>
                      <a:pt x="1567" y="395541"/>
                      <a:pt x="-2230" y="463176"/>
                      <a:pt x="1247" y="532171"/>
                    </a:cubicBezTo>
                    <a:cubicBezTo>
                      <a:pt x="4445" y="595010"/>
                      <a:pt x="14119" y="660487"/>
                      <a:pt x="29988" y="726803"/>
                    </a:cubicBezTo>
                    <a:cubicBezTo>
                      <a:pt x="44619" y="787883"/>
                      <a:pt x="62567" y="838850"/>
                      <a:pt x="84833" y="882741"/>
                    </a:cubicBezTo>
                    <a:cubicBezTo>
                      <a:pt x="97504" y="907685"/>
                      <a:pt x="112255" y="930909"/>
                      <a:pt x="128724" y="951696"/>
                    </a:cubicBezTo>
                    <a:cubicBezTo>
                      <a:pt x="137078" y="962249"/>
                      <a:pt x="146352" y="972522"/>
                      <a:pt x="156266" y="982276"/>
                    </a:cubicBezTo>
                    <a:cubicBezTo>
                      <a:pt x="161342" y="987273"/>
                      <a:pt x="165939" y="991430"/>
                      <a:pt x="170336" y="995067"/>
                    </a:cubicBezTo>
                    <a:cubicBezTo>
                      <a:pt x="174654" y="998625"/>
                      <a:pt x="179450" y="1002063"/>
                      <a:pt x="184647" y="1005261"/>
                    </a:cubicBezTo>
                    <a:cubicBezTo>
                      <a:pt x="192202" y="1009937"/>
                      <a:pt x="200437" y="1013575"/>
                      <a:pt x="209071" y="1016134"/>
                    </a:cubicBezTo>
                    <a:cubicBezTo>
                      <a:pt x="216026" y="1018212"/>
                      <a:pt x="223182" y="1019252"/>
                      <a:pt x="230417" y="1019252"/>
                    </a:cubicBezTo>
                    <a:cubicBezTo>
                      <a:pt x="231376" y="1019252"/>
                      <a:pt x="232376" y="1019252"/>
                      <a:pt x="233335" y="1019212"/>
                    </a:cubicBezTo>
                    <a:cubicBezTo>
                      <a:pt x="236653" y="1019092"/>
                      <a:pt x="240211" y="1018612"/>
                      <a:pt x="244208" y="1017733"/>
                    </a:cubicBezTo>
                    <a:cubicBezTo>
                      <a:pt x="247686" y="1016973"/>
                      <a:pt x="251323" y="1015734"/>
                      <a:pt x="255520" y="1013815"/>
                    </a:cubicBezTo>
                    <a:cubicBezTo>
                      <a:pt x="262396" y="1010737"/>
                      <a:pt x="268872" y="1005820"/>
                      <a:pt x="274748" y="999265"/>
                    </a:cubicBezTo>
                    <a:cubicBezTo>
                      <a:pt x="288339" y="983994"/>
                      <a:pt x="293376" y="963448"/>
                      <a:pt x="297053" y="945380"/>
                    </a:cubicBezTo>
                    <a:cubicBezTo>
                      <a:pt x="297933" y="940943"/>
                      <a:pt x="298772" y="936506"/>
                      <a:pt x="299572" y="932069"/>
                    </a:cubicBezTo>
                    <a:cubicBezTo>
                      <a:pt x="302530" y="916159"/>
                      <a:pt x="305568" y="899690"/>
                      <a:pt x="311804" y="884420"/>
                    </a:cubicBezTo>
                    <a:cubicBezTo>
                      <a:pt x="313442" y="880662"/>
                      <a:pt x="315081" y="877225"/>
                      <a:pt x="316920" y="873987"/>
                    </a:cubicBezTo>
                    <a:cubicBezTo>
                      <a:pt x="318639" y="870949"/>
                      <a:pt x="320718" y="867831"/>
                      <a:pt x="323036" y="864793"/>
                    </a:cubicBezTo>
                    <a:cubicBezTo>
                      <a:pt x="324915" y="862434"/>
                      <a:pt x="326914" y="860156"/>
                      <a:pt x="329032" y="858037"/>
                    </a:cubicBezTo>
                    <a:cubicBezTo>
                      <a:pt x="330991" y="856038"/>
                      <a:pt x="333350" y="854000"/>
                      <a:pt x="336388" y="851641"/>
                    </a:cubicBezTo>
                    <a:cubicBezTo>
                      <a:pt x="338266" y="850282"/>
                      <a:pt x="340185" y="848963"/>
                      <a:pt x="342144" y="847724"/>
                    </a:cubicBezTo>
                    <a:cubicBezTo>
                      <a:pt x="344022" y="846565"/>
                      <a:pt x="346141" y="845485"/>
                      <a:pt x="348819" y="844286"/>
                    </a:cubicBezTo>
                    <a:cubicBezTo>
                      <a:pt x="350658" y="843527"/>
                      <a:pt x="352537" y="842887"/>
                      <a:pt x="354456" y="842288"/>
                    </a:cubicBezTo>
                    <a:cubicBezTo>
                      <a:pt x="356214" y="841768"/>
                      <a:pt x="358053" y="841448"/>
                      <a:pt x="359772" y="841128"/>
                    </a:cubicBezTo>
                    <a:lnTo>
                      <a:pt x="359772" y="841128"/>
                    </a:lnTo>
                    <a:cubicBezTo>
                      <a:pt x="361611" y="840889"/>
                      <a:pt x="363250" y="840769"/>
                      <a:pt x="364929" y="840729"/>
                    </a:cubicBezTo>
                    <a:lnTo>
                      <a:pt x="366008" y="840729"/>
                    </a:lnTo>
                    <a:cubicBezTo>
                      <a:pt x="367607" y="840729"/>
                      <a:pt x="369366" y="840809"/>
                      <a:pt x="371524" y="841048"/>
                    </a:cubicBezTo>
                    <a:cubicBezTo>
                      <a:pt x="373643" y="841368"/>
                      <a:pt x="375682" y="841808"/>
                      <a:pt x="377800" y="842328"/>
                    </a:cubicBezTo>
                    <a:cubicBezTo>
                      <a:pt x="379999" y="842927"/>
                      <a:pt x="382317" y="843687"/>
                      <a:pt x="385315" y="844926"/>
                    </a:cubicBezTo>
                    <a:cubicBezTo>
                      <a:pt x="388713" y="846445"/>
                      <a:pt x="391911" y="848124"/>
                      <a:pt x="395349" y="850162"/>
                    </a:cubicBezTo>
                    <a:cubicBezTo>
                      <a:pt x="398906" y="852321"/>
                      <a:pt x="402304" y="854839"/>
                      <a:pt x="404823" y="856758"/>
                    </a:cubicBezTo>
                    <a:cubicBezTo>
                      <a:pt x="415376" y="865073"/>
                      <a:pt x="424850" y="874866"/>
                      <a:pt x="432724" y="883301"/>
                    </a:cubicBezTo>
                    <a:cubicBezTo>
                      <a:pt x="435482" y="886299"/>
                      <a:pt x="438241" y="889297"/>
                      <a:pt x="440959" y="892335"/>
                    </a:cubicBezTo>
                    <a:lnTo>
                      <a:pt x="445516" y="897332"/>
                    </a:lnTo>
                    <a:cubicBezTo>
                      <a:pt x="450752" y="903088"/>
                      <a:pt x="456029" y="908804"/>
                      <a:pt x="461345" y="914520"/>
                    </a:cubicBezTo>
                    <a:cubicBezTo>
                      <a:pt x="485450" y="940343"/>
                      <a:pt x="506076" y="960450"/>
                      <a:pt x="526303" y="977838"/>
                    </a:cubicBezTo>
                    <a:cubicBezTo>
                      <a:pt x="550847" y="998945"/>
                      <a:pt x="574751" y="1015574"/>
                      <a:pt x="599375" y="1028765"/>
                    </a:cubicBezTo>
                    <a:cubicBezTo>
                      <a:pt x="611967" y="1035521"/>
                      <a:pt x="624678" y="1041077"/>
                      <a:pt x="637110" y="1045275"/>
                    </a:cubicBezTo>
                    <a:cubicBezTo>
                      <a:pt x="651181" y="1049991"/>
                      <a:pt x="665052" y="1052670"/>
                      <a:pt x="678363" y="1053269"/>
                    </a:cubicBezTo>
                    <a:cubicBezTo>
                      <a:pt x="679642" y="1053309"/>
                      <a:pt x="680922" y="1053349"/>
                      <a:pt x="682200" y="1053349"/>
                    </a:cubicBezTo>
                    <a:cubicBezTo>
                      <a:pt x="686198" y="1053349"/>
                      <a:pt x="690235" y="1053069"/>
                      <a:pt x="694193" y="1052550"/>
                    </a:cubicBezTo>
                    <a:cubicBezTo>
                      <a:pt x="697071" y="1052150"/>
                      <a:pt x="699709" y="1051670"/>
                      <a:pt x="702267" y="1051111"/>
                    </a:cubicBezTo>
                    <a:cubicBezTo>
                      <a:pt x="705065" y="1050471"/>
                      <a:pt x="708024" y="1049552"/>
                      <a:pt x="711581" y="1048153"/>
                    </a:cubicBezTo>
                    <a:cubicBezTo>
                      <a:pt x="719816" y="1044994"/>
                      <a:pt x="727611" y="1039918"/>
                      <a:pt x="734046" y="1033402"/>
                    </a:cubicBezTo>
                    <a:cubicBezTo>
                      <a:pt x="736485" y="1030964"/>
                      <a:pt x="738843" y="1028006"/>
                      <a:pt x="741442" y="1024168"/>
                    </a:cubicBezTo>
                    <a:cubicBezTo>
                      <a:pt x="743680" y="1020850"/>
                      <a:pt x="745719" y="1017053"/>
                      <a:pt x="747758" y="1012216"/>
                    </a:cubicBezTo>
                    <a:cubicBezTo>
                      <a:pt x="750996" y="1004621"/>
                      <a:pt x="753234" y="995907"/>
                      <a:pt x="754673" y="985674"/>
                    </a:cubicBezTo>
                    <a:cubicBezTo>
                      <a:pt x="757231" y="967365"/>
                      <a:pt x="756352" y="948818"/>
                      <a:pt x="755233" y="931429"/>
                    </a:cubicBezTo>
                    <a:cubicBezTo>
                      <a:pt x="754993" y="927552"/>
                      <a:pt x="754713" y="923714"/>
                      <a:pt x="754433" y="919837"/>
                    </a:cubicBezTo>
                    <a:cubicBezTo>
                      <a:pt x="753994" y="912961"/>
                      <a:pt x="753754" y="906246"/>
                      <a:pt x="753754" y="899450"/>
                    </a:cubicBezTo>
                    <a:cubicBezTo>
                      <a:pt x="753754" y="887298"/>
                      <a:pt x="754553" y="874826"/>
                      <a:pt x="756312" y="861275"/>
                    </a:cubicBezTo>
                    <a:lnTo>
                      <a:pt x="756312" y="860876"/>
                    </a:lnTo>
                    <a:cubicBezTo>
                      <a:pt x="758391" y="846325"/>
                      <a:pt x="761469" y="831775"/>
                      <a:pt x="765506" y="817464"/>
                    </a:cubicBezTo>
                    <a:cubicBezTo>
                      <a:pt x="769383" y="803633"/>
                      <a:pt x="774340" y="789562"/>
                      <a:pt x="780696" y="774372"/>
                    </a:cubicBezTo>
                    <a:lnTo>
                      <a:pt x="780696" y="774372"/>
                    </a:lnTo>
                    <a:cubicBezTo>
                      <a:pt x="804720" y="717809"/>
                      <a:pt x="840217" y="667242"/>
                      <a:pt x="871636" y="624231"/>
                    </a:cubicBezTo>
                    <a:lnTo>
                      <a:pt x="872276" y="623351"/>
                    </a:lnTo>
                    <a:cubicBezTo>
                      <a:pt x="880710" y="611839"/>
                      <a:pt x="889425" y="599927"/>
                      <a:pt x="897699" y="588015"/>
                    </a:cubicBezTo>
                    <a:cubicBezTo>
                      <a:pt x="906214" y="575822"/>
                      <a:pt x="914368" y="563511"/>
                      <a:pt x="921963" y="551438"/>
                    </a:cubicBezTo>
                    <a:cubicBezTo>
                      <a:pt x="937913" y="526175"/>
                      <a:pt x="951903" y="500792"/>
                      <a:pt x="963456" y="476008"/>
                    </a:cubicBezTo>
                    <a:cubicBezTo>
                      <a:pt x="975608" y="449905"/>
                      <a:pt x="985601" y="423003"/>
                      <a:pt x="993117" y="396060"/>
                    </a:cubicBezTo>
                    <a:cubicBezTo>
                      <a:pt x="996954" y="382309"/>
                      <a:pt x="1000272" y="367719"/>
                      <a:pt x="1002990" y="352689"/>
                    </a:cubicBezTo>
                    <a:cubicBezTo>
                      <a:pt x="1004709" y="343095"/>
                      <a:pt x="1006788" y="330463"/>
                      <a:pt x="1007467" y="317552"/>
                    </a:cubicBezTo>
                    <a:cubicBezTo>
                      <a:pt x="1008466" y="298844"/>
                      <a:pt x="1006468" y="279976"/>
                      <a:pt x="1001551" y="261469"/>
                    </a:cubicBezTo>
                    <a:cubicBezTo>
                      <a:pt x="997074" y="244640"/>
                      <a:pt x="989759" y="227771"/>
                      <a:pt x="979805" y="211381"/>
                    </a:cubicBezTo>
                    <a:cubicBezTo>
                      <a:pt x="970731" y="196431"/>
                      <a:pt x="959059" y="181601"/>
                      <a:pt x="945028" y="167211"/>
                    </a:cubicBezTo>
                    <a:cubicBezTo>
                      <a:pt x="932277" y="154139"/>
                      <a:pt x="917566" y="141627"/>
                      <a:pt x="900058" y="128995"/>
                    </a:cubicBezTo>
                    <a:cubicBezTo>
                      <a:pt x="884308" y="117603"/>
                      <a:pt x="867039" y="106930"/>
                      <a:pt x="847292" y="96337"/>
                    </a:cubicBezTo>
                    <a:cubicBezTo>
                      <a:pt x="829784" y="86943"/>
                      <a:pt x="811156" y="78269"/>
                      <a:pt x="790330" y="69715"/>
                    </a:cubicBezTo>
                    <a:cubicBezTo>
                      <a:pt x="753474" y="54644"/>
                      <a:pt x="714099" y="42373"/>
                      <a:pt x="673286" y="33258"/>
                    </a:cubicBezTo>
                    <a:cubicBezTo>
                      <a:pt x="655138" y="29221"/>
                      <a:pt x="637030" y="25943"/>
                      <a:pt x="619482" y="23545"/>
                    </a:cubicBezTo>
                    <a:cubicBezTo>
                      <a:pt x="608049" y="21986"/>
                      <a:pt x="596577" y="20787"/>
                      <a:pt x="585384" y="19987"/>
                    </a:cubicBezTo>
                    <a:cubicBezTo>
                      <a:pt x="575151" y="19268"/>
                      <a:pt x="564518" y="18908"/>
                      <a:pt x="553805" y="18908"/>
                    </a:cubicBezTo>
                    <a:cubicBezTo>
                      <a:pt x="548169" y="18908"/>
                      <a:pt x="542412" y="18988"/>
                      <a:pt x="536616" y="19228"/>
                    </a:cubicBezTo>
                    <a:cubicBezTo>
                      <a:pt x="497202" y="20547"/>
                      <a:pt x="458987" y="27302"/>
                      <a:pt x="430086" y="33018"/>
                    </a:cubicBezTo>
                    <a:cubicBezTo>
                      <a:pt x="426408" y="33378"/>
                      <a:pt x="422571" y="33538"/>
                      <a:pt x="418614" y="33538"/>
                    </a:cubicBezTo>
                    <a:lnTo>
                      <a:pt x="417574" y="33538"/>
                    </a:lnTo>
                    <a:cubicBezTo>
                      <a:pt x="412817" y="33538"/>
                      <a:pt x="407581" y="33098"/>
                      <a:pt x="401105" y="32299"/>
                    </a:cubicBezTo>
                    <a:lnTo>
                      <a:pt x="401425" y="32419"/>
                    </a:lnTo>
                    <a:cubicBezTo>
                      <a:pt x="386515" y="30260"/>
                      <a:pt x="372324" y="26343"/>
                      <a:pt x="360372" y="22785"/>
                    </a:cubicBezTo>
                    <a:cubicBezTo>
                      <a:pt x="354136" y="20947"/>
                      <a:pt x="347940" y="18988"/>
                      <a:pt x="341744" y="17029"/>
                    </a:cubicBezTo>
                    <a:cubicBezTo>
                      <a:pt x="334109" y="14631"/>
                      <a:pt x="326194" y="12112"/>
                      <a:pt x="318359" y="9874"/>
                    </a:cubicBezTo>
                    <a:cubicBezTo>
                      <a:pt x="311644" y="7915"/>
                      <a:pt x="304808" y="6196"/>
                      <a:pt x="298013" y="4677"/>
                    </a:cubicBezTo>
                    <a:cubicBezTo>
                      <a:pt x="291297" y="3198"/>
                      <a:pt x="284342" y="2039"/>
                      <a:pt x="276787" y="1159"/>
                    </a:cubicBezTo>
                    <a:cubicBezTo>
                      <a:pt x="271670" y="560"/>
                      <a:pt x="266313" y="280"/>
                      <a:pt x="260877" y="280"/>
                    </a:cubicBezTo>
                    <a:moveTo>
                      <a:pt x="13639" y="363002"/>
                    </a:moveTo>
                    <a:lnTo>
                      <a:pt x="13639" y="362842"/>
                    </a:lnTo>
                    <a:cubicBezTo>
                      <a:pt x="13639" y="362842"/>
                      <a:pt x="13719" y="362562"/>
                      <a:pt x="13719" y="362562"/>
                    </a:cubicBezTo>
                    <a:cubicBezTo>
                      <a:pt x="13479" y="364241"/>
                      <a:pt x="13239" y="365960"/>
                      <a:pt x="13000" y="367639"/>
                    </a:cubicBezTo>
                    <a:cubicBezTo>
                      <a:pt x="13199" y="366160"/>
                      <a:pt x="13360" y="364721"/>
                      <a:pt x="13559" y="363242"/>
                    </a:cubicBezTo>
                    <a:lnTo>
                      <a:pt x="13559" y="363242"/>
                    </a:lnTo>
                    <a:cubicBezTo>
                      <a:pt x="13559" y="363242"/>
                      <a:pt x="13599" y="363122"/>
                      <a:pt x="13599" y="363122"/>
                    </a:cubicBezTo>
                    <a:lnTo>
                      <a:pt x="13599" y="363122"/>
                    </a:lnTo>
                    <a:cubicBezTo>
                      <a:pt x="13599" y="363122"/>
                      <a:pt x="13599" y="363122"/>
                      <a:pt x="13599" y="363122"/>
                    </a:cubicBezTo>
                    <a:lnTo>
                      <a:pt x="13599" y="363042"/>
                    </a:lnTo>
                    <a:cubicBezTo>
                      <a:pt x="13599" y="363042"/>
                      <a:pt x="13599" y="362962"/>
                      <a:pt x="13599" y="362962"/>
                    </a:cubicBezTo>
                    <a:cubicBezTo>
                      <a:pt x="13599" y="362962"/>
                      <a:pt x="13599" y="362962"/>
                      <a:pt x="13599" y="362962"/>
                    </a:cubicBezTo>
                    <a:cubicBezTo>
                      <a:pt x="13599" y="362962"/>
                      <a:pt x="13599" y="362962"/>
                      <a:pt x="13599" y="3629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7" name="Google Shape;287;p22"/>
              <p:cNvSpPr/>
              <p:nvPr/>
            </p:nvSpPr>
            <p:spPr>
              <a:xfrm>
                <a:off x="2819689" y="3688846"/>
                <a:ext cx="148819" cy="76510"/>
              </a:xfrm>
              <a:custGeom>
                <a:avLst/>
                <a:gdLst/>
                <a:ahLst/>
                <a:cxnLst/>
                <a:rect l="l" t="t" r="r" b="b"/>
                <a:pathLst>
                  <a:path w="198425" h="102013" extrusionOk="0">
                    <a:moveTo>
                      <a:pt x="84532" y="0"/>
                    </a:moveTo>
                    <a:lnTo>
                      <a:pt x="82933" y="0"/>
                    </a:lnTo>
                    <a:cubicBezTo>
                      <a:pt x="75099" y="120"/>
                      <a:pt x="67104" y="1079"/>
                      <a:pt x="59149" y="2878"/>
                    </a:cubicBezTo>
                    <a:cubicBezTo>
                      <a:pt x="50874" y="4717"/>
                      <a:pt x="43119" y="7435"/>
                      <a:pt x="36084" y="10913"/>
                    </a:cubicBezTo>
                    <a:cubicBezTo>
                      <a:pt x="32527" y="12672"/>
                      <a:pt x="29089" y="14711"/>
                      <a:pt x="25771" y="17029"/>
                    </a:cubicBezTo>
                    <a:cubicBezTo>
                      <a:pt x="22733" y="19148"/>
                      <a:pt x="19815" y="21626"/>
                      <a:pt x="16817" y="24584"/>
                    </a:cubicBezTo>
                    <a:cubicBezTo>
                      <a:pt x="12700" y="28701"/>
                      <a:pt x="9222" y="33498"/>
                      <a:pt x="6583" y="38854"/>
                    </a:cubicBezTo>
                    <a:cubicBezTo>
                      <a:pt x="5304" y="41373"/>
                      <a:pt x="4225" y="44251"/>
                      <a:pt x="3386" y="47329"/>
                    </a:cubicBezTo>
                    <a:cubicBezTo>
                      <a:pt x="2546" y="50327"/>
                      <a:pt x="2027" y="53045"/>
                      <a:pt x="1747" y="55604"/>
                    </a:cubicBezTo>
                    <a:cubicBezTo>
                      <a:pt x="1427" y="55604"/>
                      <a:pt x="1107" y="55764"/>
                      <a:pt x="827" y="55963"/>
                    </a:cubicBezTo>
                    <a:cubicBezTo>
                      <a:pt x="388" y="56283"/>
                      <a:pt x="108" y="56763"/>
                      <a:pt x="28" y="57322"/>
                    </a:cubicBezTo>
                    <a:cubicBezTo>
                      <a:pt x="-52" y="57762"/>
                      <a:pt x="28" y="58442"/>
                      <a:pt x="428" y="58841"/>
                    </a:cubicBezTo>
                    <a:cubicBezTo>
                      <a:pt x="12460" y="71753"/>
                      <a:pt x="28649" y="82266"/>
                      <a:pt x="48596" y="90061"/>
                    </a:cubicBezTo>
                    <a:cubicBezTo>
                      <a:pt x="57550" y="93579"/>
                      <a:pt x="67224" y="96417"/>
                      <a:pt x="77377" y="98535"/>
                    </a:cubicBezTo>
                    <a:cubicBezTo>
                      <a:pt x="86931" y="100534"/>
                      <a:pt x="96564" y="101694"/>
                      <a:pt x="105998" y="101973"/>
                    </a:cubicBezTo>
                    <a:cubicBezTo>
                      <a:pt x="107317" y="102013"/>
                      <a:pt x="108637" y="102013"/>
                      <a:pt x="109996" y="102013"/>
                    </a:cubicBezTo>
                    <a:cubicBezTo>
                      <a:pt x="115672" y="102013"/>
                      <a:pt x="121788" y="101694"/>
                      <a:pt x="128743" y="101014"/>
                    </a:cubicBezTo>
                    <a:cubicBezTo>
                      <a:pt x="137098" y="100215"/>
                      <a:pt x="145372" y="98895"/>
                      <a:pt x="153287" y="97056"/>
                    </a:cubicBezTo>
                    <a:cubicBezTo>
                      <a:pt x="161882" y="95098"/>
                      <a:pt x="169876" y="92539"/>
                      <a:pt x="177032" y="89461"/>
                    </a:cubicBezTo>
                    <a:cubicBezTo>
                      <a:pt x="184627" y="86184"/>
                      <a:pt x="191262" y="82226"/>
                      <a:pt x="196779" y="77629"/>
                    </a:cubicBezTo>
                    <a:cubicBezTo>
                      <a:pt x="197019" y="77509"/>
                      <a:pt x="197258" y="77309"/>
                      <a:pt x="197458" y="77070"/>
                    </a:cubicBezTo>
                    <a:cubicBezTo>
                      <a:pt x="198538" y="76150"/>
                      <a:pt x="198697" y="74951"/>
                      <a:pt x="198018" y="74072"/>
                    </a:cubicBezTo>
                    <a:cubicBezTo>
                      <a:pt x="197818" y="73791"/>
                      <a:pt x="197498" y="73552"/>
                      <a:pt x="197179" y="73432"/>
                    </a:cubicBezTo>
                    <a:cubicBezTo>
                      <a:pt x="194500" y="65557"/>
                      <a:pt x="190703" y="55204"/>
                      <a:pt x="185186" y="45450"/>
                    </a:cubicBezTo>
                    <a:cubicBezTo>
                      <a:pt x="182348" y="40493"/>
                      <a:pt x="179390" y="36256"/>
                      <a:pt x="176112" y="32459"/>
                    </a:cubicBezTo>
                    <a:cubicBezTo>
                      <a:pt x="173074" y="28901"/>
                      <a:pt x="169397" y="25543"/>
                      <a:pt x="165200" y="22465"/>
                    </a:cubicBezTo>
                    <a:cubicBezTo>
                      <a:pt x="161602" y="19827"/>
                      <a:pt x="157484" y="17348"/>
                      <a:pt x="152648" y="14950"/>
                    </a:cubicBezTo>
                    <a:cubicBezTo>
                      <a:pt x="148411" y="12831"/>
                      <a:pt x="143813" y="10953"/>
                      <a:pt x="138617" y="9154"/>
                    </a:cubicBezTo>
                    <a:cubicBezTo>
                      <a:pt x="129703" y="6076"/>
                      <a:pt x="119989" y="3798"/>
                      <a:pt x="108956" y="2079"/>
                    </a:cubicBezTo>
                    <a:cubicBezTo>
                      <a:pt x="99642" y="640"/>
                      <a:pt x="91928" y="0"/>
                      <a:pt x="84652"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8" name="Google Shape;288;p22"/>
              <p:cNvSpPr/>
              <p:nvPr/>
            </p:nvSpPr>
            <p:spPr>
              <a:xfrm>
                <a:off x="2796683" y="3619202"/>
                <a:ext cx="205049" cy="147353"/>
              </a:xfrm>
              <a:custGeom>
                <a:avLst/>
                <a:gdLst/>
                <a:ahLst/>
                <a:cxnLst/>
                <a:rect l="l" t="t" r="r" b="b"/>
                <a:pathLst>
                  <a:path w="273399" h="196471" extrusionOk="0">
                    <a:moveTo>
                      <a:pt x="270864" y="65997"/>
                    </a:moveTo>
                    <a:cubicBezTo>
                      <a:pt x="269185" y="57522"/>
                      <a:pt x="266507" y="50087"/>
                      <a:pt x="262869" y="43851"/>
                    </a:cubicBezTo>
                    <a:cubicBezTo>
                      <a:pt x="261270" y="41093"/>
                      <a:pt x="259312" y="38415"/>
                      <a:pt x="257073" y="35896"/>
                    </a:cubicBezTo>
                    <a:cubicBezTo>
                      <a:pt x="255154" y="33778"/>
                      <a:pt x="252916" y="31819"/>
                      <a:pt x="250237" y="29860"/>
                    </a:cubicBezTo>
                    <a:cubicBezTo>
                      <a:pt x="245760" y="26663"/>
                      <a:pt x="240324" y="24304"/>
                      <a:pt x="234128" y="22825"/>
                    </a:cubicBezTo>
                    <a:cubicBezTo>
                      <a:pt x="229251" y="21666"/>
                      <a:pt x="223935" y="21106"/>
                      <a:pt x="217819" y="21106"/>
                    </a:cubicBezTo>
                    <a:cubicBezTo>
                      <a:pt x="217059" y="21106"/>
                      <a:pt x="216260" y="21106"/>
                      <a:pt x="215500" y="21106"/>
                    </a:cubicBezTo>
                    <a:cubicBezTo>
                      <a:pt x="209584" y="21226"/>
                      <a:pt x="203188" y="21906"/>
                      <a:pt x="195354" y="23225"/>
                    </a:cubicBezTo>
                    <a:cubicBezTo>
                      <a:pt x="188238" y="24424"/>
                      <a:pt x="181283" y="26023"/>
                      <a:pt x="174807" y="27582"/>
                    </a:cubicBezTo>
                    <a:cubicBezTo>
                      <a:pt x="171209" y="28461"/>
                      <a:pt x="167612" y="29341"/>
                      <a:pt x="164014" y="30260"/>
                    </a:cubicBezTo>
                    <a:cubicBezTo>
                      <a:pt x="162175" y="30740"/>
                      <a:pt x="160296" y="31180"/>
                      <a:pt x="158458" y="31659"/>
                    </a:cubicBezTo>
                    <a:cubicBezTo>
                      <a:pt x="157738" y="31779"/>
                      <a:pt x="157019" y="31899"/>
                      <a:pt x="156259" y="32019"/>
                    </a:cubicBezTo>
                    <a:cubicBezTo>
                      <a:pt x="151182" y="32858"/>
                      <a:pt x="146146" y="33698"/>
                      <a:pt x="141069" y="34457"/>
                    </a:cubicBezTo>
                    <a:cubicBezTo>
                      <a:pt x="140989" y="34457"/>
                      <a:pt x="140949" y="34417"/>
                      <a:pt x="140869" y="34417"/>
                    </a:cubicBezTo>
                    <a:cubicBezTo>
                      <a:pt x="139830" y="34497"/>
                      <a:pt x="138911" y="34537"/>
                      <a:pt x="138031" y="34537"/>
                    </a:cubicBezTo>
                    <a:cubicBezTo>
                      <a:pt x="136712" y="34537"/>
                      <a:pt x="135353" y="34457"/>
                      <a:pt x="133994" y="34297"/>
                    </a:cubicBezTo>
                    <a:cubicBezTo>
                      <a:pt x="130636" y="33818"/>
                      <a:pt x="127158" y="32858"/>
                      <a:pt x="123681" y="31419"/>
                    </a:cubicBezTo>
                    <a:cubicBezTo>
                      <a:pt x="115686" y="27942"/>
                      <a:pt x="108650" y="23145"/>
                      <a:pt x="101855" y="18508"/>
                    </a:cubicBezTo>
                    <a:lnTo>
                      <a:pt x="100815" y="17788"/>
                    </a:lnTo>
                    <a:cubicBezTo>
                      <a:pt x="93420" y="12751"/>
                      <a:pt x="85825" y="7555"/>
                      <a:pt x="77471" y="4037"/>
                    </a:cubicBezTo>
                    <a:cubicBezTo>
                      <a:pt x="73114" y="2199"/>
                      <a:pt x="69076" y="1039"/>
                      <a:pt x="65079" y="480"/>
                    </a:cubicBezTo>
                    <a:cubicBezTo>
                      <a:pt x="62681" y="160"/>
                      <a:pt x="60282" y="0"/>
                      <a:pt x="57924" y="0"/>
                    </a:cubicBezTo>
                    <a:cubicBezTo>
                      <a:pt x="56445" y="0"/>
                      <a:pt x="54966" y="40"/>
                      <a:pt x="53486" y="200"/>
                    </a:cubicBezTo>
                    <a:cubicBezTo>
                      <a:pt x="46531" y="839"/>
                      <a:pt x="39656" y="3118"/>
                      <a:pt x="33620" y="6795"/>
                    </a:cubicBezTo>
                    <a:cubicBezTo>
                      <a:pt x="28143" y="10113"/>
                      <a:pt x="23026" y="14910"/>
                      <a:pt x="18350" y="21026"/>
                    </a:cubicBezTo>
                    <a:cubicBezTo>
                      <a:pt x="14272" y="26383"/>
                      <a:pt x="10794" y="32699"/>
                      <a:pt x="7717" y="40333"/>
                    </a:cubicBezTo>
                    <a:cubicBezTo>
                      <a:pt x="5038" y="46969"/>
                      <a:pt x="3000" y="54364"/>
                      <a:pt x="1641" y="62279"/>
                    </a:cubicBezTo>
                    <a:cubicBezTo>
                      <a:pt x="361" y="69794"/>
                      <a:pt x="-158" y="77269"/>
                      <a:pt x="42" y="84545"/>
                    </a:cubicBezTo>
                    <a:cubicBezTo>
                      <a:pt x="242" y="91060"/>
                      <a:pt x="1161" y="97776"/>
                      <a:pt x="2840" y="104371"/>
                    </a:cubicBezTo>
                    <a:cubicBezTo>
                      <a:pt x="4199" y="109808"/>
                      <a:pt x="6118" y="115444"/>
                      <a:pt x="8556" y="121081"/>
                    </a:cubicBezTo>
                    <a:cubicBezTo>
                      <a:pt x="12913" y="131154"/>
                      <a:pt x="18989" y="140667"/>
                      <a:pt x="26704" y="149422"/>
                    </a:cubicBezTo>
                    <a:cubicBezTo>
                      <a:pt x="27783" y="150621"/>
                      <a:pt x="28823" y="151780"/>
                      <a:pt x="29942" y="152940"/>
                    </a:cubicBezTo>
                    <a:cubicBezTo>
                      <a:pt x="30262" y="153539"/>
                      <a:pt x="30582" y="153819"/>
                      <a:pt x="30941" y="153979"/>
                    </a:cubicBezTo>
                    <a:cubicBezTo>
                      <a:pt x="44373" y="167610"/>
                      <a:pt x="62361" y="178723"/>
                      <a:pt x="82867" y="186158"/>
                    </a:cubicBezTo>
                    <a:cubicBezTo>
                      <a:pt x="93460" y="189955"/>
                      <a:pt x="104853" y="192793"/>
                      <a:pt x="116645" y="194513"/>
                    </a:cubicBezTo>
                    <a:cubicBezTo>
                      <a:pt x="125519" y="195791"/>
                      <a:pt x="134513" y="196471"/>
                      <a:pt x="143427" y="196471"/>
                    </a:cubicBezTo>
                    <a:cubicBezTo>
                      <a:pt x="146186" y="196471"/>
                      <a:pt x="148984" y="196391"/>
                      <a:pt x="151782" y="196271"/>
                    </a:cubicBezTo>
                    <a:cubicBezTo>
                      <a:pt x="175566" y="195192"/>
                      <a:pt x="198152" y="189476"/>
                      <a:pt x="217179" y="179762"/>
                    </a:cubicBezTo>
                    <a:cubicBezTo>
                      <a:pt x="226973" y="174765"/>
                      <a:pt x="235767" y="168610"/>
                      <a:pt x="243362" y="161534"/>
                    </a:cubicBezTo>
                    <a:cubicBezTo>
                      <a:pt x="251157" y="154259"/>
                      <a:pt x="257593" y="145864"/>
                      <a:pt x="262469" y="136670"/>
                    </a:cubicBezTo>
                    <a:cubicBezTo>
                      <a:pt x="267546" y="126997"/>
                      <a:pt x="270904" y="116364"/>
                      <a:pt x="272423" y="105011"/>
                    </a:cubicBezTo>
                    <a:cubicBezTo>
                      <a:pt x="274102" y="92619"/>
                      <a:pt x="273622" y="79508"/>
                      <a:pt x="270944" y="66037"/>
                    </a:cubicBezTo>
                    <a:close/>
                    <a:moveTo>
                      <a:pt x="206506" y="180282"/>
                    </a:moveTo>
                    <a:cubicBezTo>
                      <a:pt x="194114" y="185478"/>
                      <a:pt x="180803" y="188996"/>
                      <a:pt x="166732" y="190915"/>
                    </a:cubicBezTo>
                    <a:lnTo>
                      <a:pt x="166812" y="190915"/>
                    </a:lnTo>
                    <a:cubicBezTo>
                      <a:pt x="159097" y="191914"/>
                      <a:pt x="151222" y="192434"/>
                      <a:pt x="143348" y="192434"/>
                    </a:cubicBezTo>
                    <a:cubicBezTo>
                      <a:pt x="135473" y="192434"/>
                      <a:pt x="127358" y="191914"/>
                      <a:pt x="119443" y="190875"/>
                    </a:cubicBezTo>
                    <a:lnTo>
                      <a:pt x="119443" y="190875"/>
                    </a:lnTo>
                    <a:cubicBezTo>
                      <a:pt x="104093" y="188796"/>
                      <a:pt x="89463" y="184839"/>
                      <a:pt x="75952" y="179162"/>
                    </a:cubicBezTo>
                    <a:cubicBezTo>
                      <a:pt x="64839" y="174406"/>
                      <a:pt x="54646" y="168530"/>
                      <a:pt x="45652" y="161654"/>
                    </a:cubicBezTo>
                    <a:cubicBezTo>
                      <a:pt x="41574" y="158456"/>
                      <a:pt x="37697" y="155058"/>
                      <a:pt x="34179" y="151541"/>
                    </a:cubicBezTo>
                    <a:cubicBezTo>
                      <a:pt x="34179" y="151541"/>
                      <a:pt x="34299" y="151261"/>
                      <a:pt x="34259" y="151261"/>
                    </a:cubicBezTo>
                    <a:cubicBezTo>
                      <a:pt x="34219" y="151261"/>
                      <a:pt x="34299" y="151101"/>
                      <a:pt x="34299" y="151061"/>
                    </a:cubicBezTo>
                    <a:lnTo>
                      <a:pt x="34299" y="151061"/>
                    </a:lnTo>
                    <a:cubicBezTo>
                      <a:pt x="34299" y="151061"/>
                      <a:pt x="34299" y="151021"/>
                      <a:pt x="34299" y="151021"/>
                    </a:cubicBezTo>
                    <a:cubicBezTo>
                      <a:pt x="37057" y="144785"/>
                      <a:pt x="40455" y="138909"/>
                      <a:pt x="44492" y="133593"/>
                    </a:cubicBezTo>
                    <a:lnTo>
                      <a:pt x="44772" y="133192"/>
                    </a:lnTo>
                    <a:lnTo>
                      <a:pt x="44772" y="133192"/>
                    </a:lnTo>
                    <a:cubicBezTo>
                      <a:pt x="48810" y="128196"/>
                      <a:pt x="53566" y="123439"/>
                      <a:pt x="58883" y="119282"/>
                    </a:cubicBezTo>
                    <a:cubicBezTo>
                      <a:pt x="64839" y="114765"/>
                      <a:pt x="71395" y="110967"/>
                      <a:pt x="78470" y="107969"/>
                    </a:cubicBezTo>
                    <a:cubicBezTo>
                      <a:pt x="86984" y="104411"/>
                      <a:pt x="96139" y="101973"/>
                      <a:pt x="105732" y="100614"/>
                    </a:cubicBezTo>
                    <a:lnTo>
                      <a:pt x="105732" y="100614"/>
                    </a:lnTo>
                    <a:cubicBezTo>
                      <a:pt x="111049" y="99934"/>
                      <a:pt x="116485" y="99575"/>
                      <a:pt x="121922" y="99575"/>
                    </a:cubicBezTo>
                    <a:cubicBezTo>
                      <a:pt x="127358" y="99575"/>
                      <a:pt x="132875" y="99934"/>
                      <a:pt x="138391" y="100614"/>
                    </a:cubicBezTo>
                    <a:lnTo>
                      <a:pt x="138391" y="100614"/>
                    </a:lnTo>
                    <a:cubicBezTo>
                      <a:pt x="149743" y="102133"/>
                      <a:pt x="160656" y="105091"/>
                      <a:pt x="170850" y="109408"/>
                    </a:cubicBezTo>
                    <a:cubicBezTo>
                      <a:pt x="179204" y="112966"/>
                      <a:pt x="187199" y="117603"/>
                      <a:pt x="194274" y="122999"/>
                    </a:cubicBezTo>
                    <a:cubicBezTo>
                      <a:pt x="200070" y="127556"/>
                      <a:pt x="205187" y="132593"/>
                      <a:pt x="209424" y="137870"/>
                    </a:cubicBezTo>
                    <a:cubicBezTo>
                      <a:pt x="209424" y="137870"/>
                      <a:pt x="209544" y="138030"/>
                      <a:pt x="209584" y="138030"/>
                    </a:cubicBezTo>
                    <a:lnTo>
                      <a:pt x="209584" y="138030"/>
                    </a:lnTo>
                    <a:cubicBezTo>
                      <a:pt x="209584" y="138030"/>
                      <a:pt x="209704" y="138149"/>
                      <a:pt x="209744" y="138149"/>
                    </a:cubicBezTo>
                    <a:lnTo>
                      <a:pt x="209744" y="138149"/>
                    </a:lnTo>
                    <a:cubicBezTo>
                      <a:pt x="213781" y="143546"/>
                      <a:pt x="217259" y="149582"/>
                      <a:pt x="220097" y="156177"/>
                    </a:cubicBezTo>
                    <a:cubicBezTo>
                      <a:pt x="221896" y="160535"/>
                      <a:pt x="223535" y="165251"/>
                      <a:pt x="225014" y="170568"/>
                    </a:cubicBezTo>
                    <a:cubicBezTo>
                      <a:pt x="219258" y="174206"/>
                      <a:pt x="213022" y="177484"/>
                      <a:pt x="206466" y="18028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89" name="Google Shape;289;p22"/>
              <p:cNvSpPr/>
              <p:nvPr/>
            </p:nvSpPr>
            <p:spPr>
              <a:xfrm>
                <a:off x="2861952" y="3443218"/>
                <a:ext cx="477534" cy="766896"/>
              </a:xfrm>
              <a:custGeom>
                <a:avLst/>
                <a:gdLst/>
                <a:ahLst/>
                <a:cxnLst/>
                <a:rect l="l" t="t" r="r" b="b"/>
                <a:pathLst>
                  <a:path w="636712" h="1022528" extrusionOk="0">
                    <a:moveTo>
                      <a:pt x="165851" y="480"/>
                    </a:moveTo>
                    <a:cubicBezTo>
                      <a:pt x="126437" y="1799"/>
                      <a:pt x="88182" y="8554"/>
                      <a:pt x="59281" y="14230"/>
                    </a:cubicBezTo>
                    <a:cubicBezTo>
                      <a:pt x="55644" y="14590"/>
                      <a:pt x="51806" y="14750"/>
                      <a:pt x="47849" y="14750"/>
                    </a:cubicBezTo>
                    <a:lnTo>
                      <a:pt x="46809" y="14750"/>
                    </a:lnTo>
                    <a:cubicBezTo>
                      <a:pt x="42012" y="14750"/>
                      <a:pt x="36816" y="14310"/>
                      <a:pt x="30380" y="13511"/>
                    </a:cubicBezTo>
                    <a:cubicBezTo>
                      <a:pt x="22745" y="12432"/>
                      <a:pt x="15270" y="10873"/>
                      <a:pt x="8155" y="9114"/>
                    </a:cubicBezTo>
                    <a:cubicBezTo>
                      <a:pt x="7955" y="9553"/>
                      <a:pt x="7755" y="10033"/>
                      <a:pt x="7555" y="10513"/>
                    </a:cubicBezTo>
                    <a:lnTo>
                      <a:pt x="7635" y="10273"/>
                    </a:lnTo>
                    <a:cubicBezTo>
                      <a:pt x="5916" y="14350"/>
                      <a:pt x="4437" y="18547"/>
                      <a:pt x="3278" y="22825"/>
                    </a:cubicBezTo>
                    <a:cubicBezTo>
                      <a:pt x="2199" y="26902"/>
                      <a:pt x="1359" y="31019"/>
                      <a:pt x="800" y="35177"/>
                    </a:cubicBezTo>
                    <a:cubicBezTo>
                      <a:pt x="800" y="35217"/>
                      <a:pt x="800" y="35257"/>
                      <a:pt x="800" y="35297"/>
                    </a:cubicBezTo>
                    <a:lnTo>
                      <a:pt x="800" y="35297"/>
                    </a:lnTo>
                    <a:cubicBezTo>
                      <a:pt x="280" y="39374"/>
                      <a:pt x="0" y="43451"/>
                      <a:pt x="0" y="47528"/>
                    </a:cubicBezTo>
                    <a:cubicBezTo>
                      <a:pt x="0" y="51606"/>
                      <a:pt x="280" y="55643"/>
                      <a:pt x="800" y="59681"/>
                    </a:cubicBezTo>
                    <a:cubicBezTo>
                      <a:pt x="800" y="59601"/>
                      <a:pt x="800" y="59481"/>
                      <a:pt x="760" y="59401"/>
                    </a:cubicBezTo>
                    <a:cubicBezTo>
                      <a:pt x="1319" y="63518"/>
                      <a:pt x="2119" y="67595"/>
                      <a:pt x="3238" y="71593"/>
                    </a:cubicBezTo>
                    <a:cubicBezTo>
                      <a:pt x="4317" y="75550"/>
                      <a:pt x="5676" y="79468"/>
                      <a:pt x="7275" y="83265"/>
                    </a:cubicBezTo>
                    <a:lnTo>
                      <a:pt x="7275" y="83265"/>
                    </a:lnTo>
                    <a:cubicBezTo>
                      <a:pt x="7275" y="83265"/>
                      <a:pt x="7275" y="83185"/>
                      <a:pt x="7275" y="83185"/>
                    </a:cubicBezTo>
                    <a:cubicBezTo>
                      <a:pt x="7275" y="83185"/>
                      <a:pt x="7275" y="83185"/>
                      <a:pt x="7275" y="83225"/>
                    </a:cubicBezTo>
                    <a:cubicBezTo>
                      <a:pt x="8874" y="86943"/>
                      <a:pt x="10633" y="90540"/>
                      <a:pt x="12672" y="93978"/>
                    </a:cubicBezTo>
                    <a:cubicBezTo>
                      <a:pt x="14671" y="97336"/>
                      <a:pt x="16829" y="100534"/>
                      <a:pt x="19187" y="103612"/>
                    </a:cubicBezTo>
                    <a:cubicBezTo>
                      <a:pt x="21586" y="106690"/>
                      <a:pt x="24144" y="109648"/>
                      <a:pt x="26903" y="112406"/>
                    </a:cubicBezTo>
                    <a:cubicBezTo>
                      <a:pt x="29661" y="115124"/>
                      <a:pt x="32579" y="117683"/>
                      <a:pt x="35617" y="120081"/>
                    </a:cubicBezTo>
                    <a:lnTo>
                      <a:pt x="35617" y="120081"/>
                    </a:lnTo>
                    <a:cubicBezTo>
                      <a:pt x="35617" y="120081"/>
                      <a:pt x="35617" y="120081"/>
                      <a:pt x="35657" y="120081"/>
                    </a:cubicBezTo>
                    <a:cubicBezTo>
                      <a:pt x="35657" y="120081"/>
                      <a:pt x="35657" y="120081"/>
                      <a:pt x="35657" y="120081"/>
                    </a:cubicBezTo>
                    <a:cubicBezTo>
                      <a:pt x="35657" y="120081"/>
                      <a:pt x="35657" y="120081"/>
                      <a:pt x="35657" y="120081"/>
                    </a:cubicBezTo>
                    <a:cubicBezTo>
                      <a:pt x="35697" y="120081"/>
                      <a:pt x="35737" y="120121"/>
                      <a:pt x="35777" y="120161"/>
                    </a:cubicBezTo>
                    <a:lnTo>
                      <a:pt x="35777" y="120161"/>
                    </a:lnTo>
                    <a:cubicBezTo>
                      <a:pt x="35777" y="120161"/>
                      <a:pt x="35817" y="120161"/>
                      <a:pt x="35817" y="120161"/>
                    </a:cubicBezTo>
                    <a:cubicBezTo>
                      <a:pt x="35817" y="120161"/>
                      <a:pt x="35817" y="120161"/>
                      <a:pt x="35817" y="120161"/>
                    </a:cubicBezTo>
                    <a:cubicBezTo>
                      <a:pt x="35817" y="120161"/>
                      <a:pt x="35817" y="120161"/>
                      <a:pt x="35817" y="120161"/>
                    </a:cubicBezTo>
                    <a:cubicBezTo>
                      <a:pt x="38934" y="122519"/>
                      <a:pt x="42172" y="124718"/>
                      <a:pt x="45530" y="126677"/>
                    </a:cubicBezTo>
                    <a:cubicBezTo>
                      <a:pt x="48888" y="128595"/>
                      <a:pt x="52366" y="130354"/>
                      <a:pt x="55923" y="131873"/>
                    </a:cubicBezTo>
                    <a:cubicBezTo>
                      <a:pt x="55843" y="131873"/>
                      <a:pt x="55763" y="131793"/>
                      <a:pt x="55683" y="131753"/>
                    </a:cubicBezTo>
                    <a:cubicBezTo>
                      <a:pt x="59481" y="133352"/>
                      <a:pt x="63359" y="134711"/>
                      <a:pt x="67316" y="135791"/>
                    </a:cubicBezTo>
                    <a:cubicBezTo>
                      <a:pt x="71393" y="136870"/>
                      <a:pt x="75471" y="137709"/>
                      <a:pt x="79628" y="138269"/>
                    </a:cubicBezTo>
                    <a:lnTo>
                      <a:pt x="79548" y="138269"/>
                    </a:lnTo>
                    <a:cubicBezTo>
                      <a:pt x="83865" y="138829"/>
                      <a:pt x="88182" y="139108"/>
                      <a:pt x="92539" y="139108"/>
                    </a:cubicBezTo>
                    <a:cubicBezTo>
                      <a:pt x="97016" y="139108"/>
                      <a:pt x="101493" y="138749"/>
                      <a:pt x="105971" y="138189"/>
                    </a:cubicBezTo>
                    <a:lnTo>
                      <a:pt x="105971" y="138189"/>
                    </a:lnTo>
                    <a:cubicBezTo>
                      <a:pt x="109128" y="137749"/>
                      <a:pt x="112286" y="137190"/>
                      <a:pt x="115404" y="136470"/>
                    </a:cubicBezTo>
                    <a:cubicBezTo>
                      <a:pt x="116164" y="136190"/>
                      <a:pt x="116923" y="135950"/>
                      <a:pt x="117723" y="135751"/>
                    </a:cubicBezTo>
                    <a:cubicBezTo>
                      <a:pt x="118442" y="135551"/>
                      <a:pt x="119122" y="135351"/>
                      <a:pt x="119802" y="135151"/>
                    </a:cubicBezTo>
                    <a:cubicBezTo>
                      <a:pt x="119881" y="135151"/>
                      <a:pt x="120001" y="135111"/>
                      <a:pt x="120081" y="135111"/>
                    </a:cubicBezTo>
                    <a:cubicBezTo>
                      <a:pt x="120481" y="135111"/>
                      <a:pt x="120921" y="135391"/>
                      <a:pt x="121041" y="135831"/>
                    </a:cubicBezTo>
                    <a:cubicBezTo>
                      <a:pt x="121081" y="136030"/>
                      <a:pt x="121081" y="136190"/>
                      <a:pt x="121041" y="136390"/>
                    </a:cubicBezTo>
                    <a:cubicBezTo>
                      <a:pt x="121081" y="136470"/>
                      <a:pt x="121120" y="136550"/>
                      <a:pt x="121160" y="136670"/>
                    </a:cubicBezTo>
                    <a:cubicBezTo>
                      <a:pt x="121880" y="139708"/>
                      <a:pt x="122919" y="142626"/>
                      <a:pt x="124119" y="145504"/>
                    </a:cubicBezTo>
                    <a:lnTo>
                      <a:pt x="124119" y="145504"/>
                    </a:lnTo>
                    <a:cubicBezTo>
                      <a:pt x="126837" y="151780"/>
                      <a:pt x="130394" y="157616"/>
                      <a:pt x="134512" y="163053"/>
                    </a:cubicBezTo>
                    <a:cubicBezTo>
                      <a:pt x="134512" y="163093"/>
                      <a:pt x="134592" y="163133"/>
                      <a:pt x="134632" y="163173"/>
                    </a:cubicBezTo>
                    <a:lnTo>
                      <a:pt x="134632" y="163173"/>
                    </a:lnTo>
                    <a:cubicBezTo>
                      <a:pt x="138709" y="168410"/>
                      <a:pt x="143306" y="173166"/>
                      <a:pt x="148543" y="177244"/>
                    </a:cubicBezTo>
                    <a:cubicBezTo>
                      <a:pt x="148583" y="177244"/>
                      <a:pt x="148622" y="177324"/>
                      <a:pt x="148662" y="177324"/>
                    </a:cubicBezTo>
                    <a:cubicBezTo>
                      <a:pt x="152340" y="180162"/>
                      <a:pt x="156298" y="182600"/>
                      <a:pt x="160535" y="184479"/>
                    </a:cubicBezTo>
                    <a:cubicBezTo>
                      <a:pt x="163533" y="185718"/>
                      <a:pt x="166611" y="186677"/>
                      <a:pt x="169809" y="187117"/>
                    </a:cubicBezTo>
                    <a:cubicBezTo>
                      <a:pt x="169769" y="187117"/>
                      <a:pt x="169729" y="187117"/>
                      <a:pt x="169649" y="187117"/>
                    </a:cubicBezTo>
                    <a:cubicBezTo>
                      <a:pt x="171967" y="187397"/>
                      <a:pt x="174246" y="187437"/>
                      <a:pt x="176524" y="187197"/>
                    </a:cubicBezTo>
                    <a:lnTo>
                      <a:pt x="176524" y="187197"/>
                    </a:lnTo>
                    <a:cubicBezTo>
                      <a:pt x="176524" y="187197"/>
                      <a:pt x="176644" y="187197"/>
                      <a:pt x="176724" y="187197"/>
                    </a:cubicBezTo>
                    <a:lnTo>
                      <a:pt x="176644" y="187197"/>
                    </a:lnTo>
                    <a:cubicBezTo>
                      <a:pt x="178723" y="186877"/>
                      <a:pt x="180722" y="186358"/>
                      <a:pt x="182640" y="185558"/>
                    </a:cubicBezTo>
                    <a:cubicBezTo>
                      <a:pt x="182560" y="185558"/>
                      <a:pt x="182480" y="185638"/>
                      <a:pt x="182400" y="185638"/>
                    </a:cubicBezTo>
                    <a:cubicBezTo>
                      <a:pt x="184479" y="184759"/>
                      <a:pt x="186398" y="183639"/>
                      <a:pt x="188197" y="182280"/>
                    </a:cubicBezTo>
                    <a:cubicBezTo>
                      <a:pt x="189276" y="181441"/>
                      <a:pt x="190315" y="180561"/>
                      <a:pt x="191235" y="179602"/>
                    </a:cubicBezTo>
                    <a:cubicBezTo>
                      <a:pt x="192234" y="178563"/>
                      <a:pt x="193193" y="177483"/>
                      <a:pt x="194073" y="176324"/>
                    </a:cubicBezTo>
                    <a:lnTo>
                      <a:pt x="194073" y="176324"/>
                    </a:lnTo>
                    <a:cubicBezTo>
                      <a:pt x="194073" y="176324"/>
                      <a:pt x="194073" y="176324"/>
                      <a:pt x="194073" y="176324"/>
                    </a:cubicBezTo>
                    <a:cubicBezTo>
                      <a:pt x="194073" y="176324"/>
                      <a:pt x="194073" y="176324"/>
                      <a:pt x="194073" y="176324"/>
                    </a:cubicBezTo>
                    <a:cubicBezTo>
                      <a:pt x="194113" y="176244"/>
                      <a:pt x="194153" y="176204"/>
                      <a:pt x="194193" y="176164"/>
                    </a:cubicBezTo>
                    <a:cubicBezTo>
                      <a:pt x="194193" y="176164"/>
                      <a:pt x="194153" y="176244"/>
                      <a:pt x="194153" y="176244"/>
                    </a:cubicBezTo>
                    <a:cubicBezTo>
                      <a:pt x="194153" y="176204"/>
                      <a:pt x="194193" y="176164"/>
                      <a:pt x="194233" y="176124"/>
                    </a:cubicBezTo>
                    <a:lnTo>
                      <a:pt x="194233" y="176124"/>
                    </a:lnTo>
                    <a:cubicBezTo>
                      <a:pt x="195552" y="174406"/>
                      <a:pt x="196751" y="172566"/>
                      <a:pt x="197790" y="170688"/>
                    </a:cubicBezTo>
                    <a:cubicBezTo>
                      <a:pt x="198910" y="168649"/>
                      <a:pt x="199949" y="166570"/>
                      <a:pt x="200868" y="164412"/>
                    </a:cubicBezTo>
                    <a:cubicBezTo>
                      <a:pt x="200988" y="164092"/>
                      <a:pt x="201428" y="163932"/>
                      <a:pt x="201748" y="163932"/>
                    </a:cubicBezTo>
                    <a:cubicBezTo>
                      <a:pt x="201988" y="163932"/>
                      <a:pt x="202307" y="164012"/>
                      <a:pt x="202467" y="164212"/>
                    </a:cubicBezTo>
                    <a:cubicBezTo>
                      <a:pt x="203427" y="165371"/>
                      <a:pt x="204426" y="166490"/>
                      <a:pt x="205545" y="167530"/>
                    </a:cubicBezTo>
                    <a:cubicBezTo>
                      <a:pt x="206425" y="168370"/>
                      <a:pt x="207344" y="169169"/>
                      <a:pt x="208263" y="169889"/>
                    </a:cubicBezTo>
                    <a:lnTo>
                      <a:pt x="208263" y="169889"/>
                    </a:lnTo>
                    <a:cubicBezTo>
                      <a:pt x="208263" y="169889"/>
                      <a:pt x="208343" y="169889"/>
                      <a:pt x="208343" y="169968"/>
                    </a:cubicBezTo>
                    <a:cubicBezTo>
                      <a:pt x="208383" y="169968"/>
                      <a:pt x="208423" y="170008"/>
                      <a:pt x="208463" y="170048"/>
                    </a:cubicBezTo>
                    <a:cubicBezTo>
                      <a:pt x="208463" y="170048"/>
                      <a:pt x="208463" y="170048"/>
                      <a:pt x="208463" y="170048"/>
                    </a:cubicBezTo>
                    <a:cubicBezTo>
                      <a:pt x="208463" y="170048"/>
                      <a:pt x="208463" y="170048"/>
                      <a:pt x="208463" y="170048"/>
                    </a:cubicBezTo>
                    <a:cubicBezTo>
                      <a:pt x="209702" y="170967"/>
                      <a:pt x="210982" y="171847"/>
                      <a:pt x="212301" y="172566"/>
                    </a:cubicBezTo>
                    <a:cubicBezTo>
                      <a:pt x="213540" y="173246"/>
                      <a:pt x="214779" y="173886"/>
                      <a:pt x="216098" y="174406"/>
                    </a:cubicBezTo>
                    <a:cubicBezTo>
                      <a:pt x="216018" y="174406"/>
                      <a:pt x="215938" y="174326"/>
                      <a:pt x="215858" y="174326"/>
                    </a:cubicBezTo>
                    <a:cubicBezTo>
                      <a:pt x="217297" y="174885"/>
                      <a:pt x="218777" y="175444"/>
                      <a:pt x="220335" y="175845"/>
                    </a:cubicBezTo>
                    <a:cubicBezTo>
                      <a:pt x="221695" y="176204"/>
                      <a:pt x="223014" y="176484"/>
                      <a:pt x="224373" y="176684"/>
                    </a:cubicBezTo>
                    <a:cubicBezTo>
                      <a:pt x="224293" y="176684"/>
                      <a:pt x="224213" y="176684"/>
                      <a:pt x="224093" y="176644"/>
                    </a:cubicBezTo>
                    <a:cubicBezTo>
                      <a:pt x="225812" y="176884"/>
                      <a:pt x="227491" y="177003"/>
                      <a:pt x="229210" y="177003"/>
                    </a:cubicBezTo>
                    <a:cubicBezTo>
                      <a:pt x="230689" y="177003"/>
                      <a:pt x="232168" y="176884"/>
                      <a:pt x="233607" y="176684"/>
                    </a:cubicBezTo>
                    <a:lnTo>
                      <a:pt x="233647" y="176684"/>
                    </a:lnTo>
                    <a:cubicBezTo>
                      <a:pt x="233647" y="176684"/>
                      <a:pt x="233687" y="176684"/>
                      <a:pt x="233727" y="176684"/>
                    </a:cubicBezTo>
                    <a:lnTo>
                      <a:pt x="233647" y="176684"/>
                    </a:lnTo>
                    <a:cubicBezTo>
                      <a:pt x="235126" y="176484"/>
                      <a:pt x="236645" y="176204"/>
                      <a:pt x="238084" y="175765"/>
                    </a:cubicBezTo>
                    <a:cubicBezTo>
                      <a:pt x="239403" y="175405"/>
                      <a:pt x="240682" y="174965"/>
                      <a:pt x="241921" y="174406"/>
                    </a:cubicBezTo>
                    <a:cubicBezTo>
                      <a:pt x="241881" y="174406"/>
                      <a:pt x="241801" y="174445"/>
                      <a:pt x="241762" y="174485"/>
                    </a:cubicBezTo>
                    <a:cubicBezTo>
                      <a:pt x="243201" y="173846"/>
                      <a:pt x="244600" y="173166"/>
                      <a:pt x="245959" y="172367"/>
                    </a:cubicBezTo>
                    <a:cubicBezTo>
                      <a:pt x="247158" y="171647"/>
                      <a:pt x="248277" y="170888"/>
                      <a:pt x="249356" y="170048"/>
                    </a:cubicBezTo>
                    <a:cubicBezTo>
                      <a:pt x="250476" y="169169"/>
                      <a:pt x="251555" y="168289"/>
                      <a:pt x="252514" y="167290"/>
                    </a:cubicBezTo>
                    <a:cubicBezTo>
                      <a:pt x="253554" y="166251"/>
                      <a:pt x="254473" y="165171"/>
                      <a:pt x="255392" y="164012"/>
                    </a:cubicBezTo>
                    <a:cubicBezTo>
                      <a:pt x="256392" y="162653"/>
                      <a:pt x="257351" y="161254"/>
                      <a:pt x="258151" y="159815"/>
                    </a:cubicBezTo>
                    <a:cubicBezTo>
                      <a:pt x="258391" y="159415"/>
                      <a:pt x="258870" y="159255"/>
                      <a:pt x="259270" y="159335"/>
                    </a:cubicBezTo>
                    <a:cubicBezTo>
                      <a:pt x="259630" y="159455"/>
                      <a:pt x="259830" y="159695"/>
                      <a:pt x="259950" y="160015"/>
                    </a:cubicBezTo>
                    <a:cubicBezTo>
                      <a:pt x="260469" y="161374"/>
                      <a:pt x="260989" y="162693"/>
                      <a:pt x="261548" y="164012"/>
                    </a:cubicBezTo>
                    <a:lnTo>
                      <a:pt x="261469" y="163772"/>
                    </a:lnTo>
                    <a:cubicBezTo>
                      <a:pt x="263227" y="167969"/>
                      <a:pt x="265226" y="172047"/>
                      <a:pt x="267544" y="176004"/>
                    </a:cubicBezTo>
                    <a:cubicBezTo>
                      <a:pt x="269663" y="179682"/>
                      <a:pt x="272021" y="183240"/>
                      <a:pt x="274620" y="186597"/>
                    </a:cubicBezTo>
                    <a:cubicBezTo>
                      <a:pt x="276818" y="189396"/>
                      <a:pt x="279137" y="192114"/>
                      <a:pt x="281655" y="194592"/>
                    </a:cubicBezTo>
                    <a:cubicBezTo>
                      <a:pt x="284054" y="196950"/>
                      <a:pt x="286532" y="199189"/>
                      <a:pt x="289130" y="201228"/>
                    </a:cubicBezTo>
                    <a:lnTo>
                      <a:pt x="289130" y="201228"/>
                    </a:lnTo>
                    <a:cubicBezTo>
                      <a:pt x="289130" y="201228"/>
                      <a:pt x="289210" y="201268"/>
                      <a:pt x="289210" y="201308"/>
                    </a:cubicBezTo>
                    <a:lnTo>
                      <a:pt x="289210" y="201308"/>
                    </a:lnTo>
                    <a:cubicBezTo>
                      <a:pt x="289210" y="201308"/>
                      <a:pt x="289290" y="201308"/>
                      <a:pt x="289330" y="201388"/>
                    </a:cubicBezTo>
                    <a:cubicBezTo>
                      <a:pt x="289330" y="201388"/>
                      <a:pt x="289330" y="201388"/>
                      <a:pt x="289330" y="201388"/>
                    </a:cubicBezTo>
                    <a:lnTo>
                      <a:pt x="289330" y="201388"/>
                    </a:lnTo>
                    <a:cubicBezTo>
                      <a:pt x="291648" y="203146"/>
                      <a:pt x="294007" y="204786"/>
                      <a:pt x="296486" y="206225"/>
                    </a:cubicBezTo>
                    <a:cubicBezTo>
                      <a:pt x="298964" y="207664"/>
                      <a:pt x="301522" y="208983"/>
                      <a:pt x="304160" y="210102"/>
                    </a:cubicBezTo>
                    <a:lnTo>
                      <a:pt x="303921" y="210022"/>
                    </a:lnTo>
                    <a:cubicBezTo>
                      <a:pt x="306359" y="211021"/>
                      <a:pt x="308877" y="211941"/>
                      <a:pt x="311396" y="212620"/>
                    </a:cubicBezTo>
                    <a:cubicBezTo>
                      <a:pt x="313754" y="213260"/>
                      <a:pt x="316152" y="213740"/>
                      <a:pt x="318591" y="214099"/>
                    </a:cubicBezTo>
                    <a:cubicBezTo>
                      <a:pt x="318511" y="214099"/>
                      <a:pt x="318431" y="214099"/>
                      <a:pt x="318311" y="214059"/>
                    </a:cubicBezTo>
                    <a:cubicBezTo>
                      <a:pt x="320709" y="214379"/>
                      <a:pt x="323148" y="214539"/>
                      <a:pt x="325587" y="214539"/>
                    </a:cubicBezTo>
                    <a:cubicBezTo>
                      <a:pt x="327785" y="214539"/>
                      <a:pt x="329984" y="214379"/>
                      <a:pt x="332142" y="214099"/>
                    </a:cubicBezTo>
                    <a:lnTo>
                      <a:pt x="332142" y="214099"/>
                    </a:lnTo>
                    <a:cubicBezTo>
                      <a:pt x="334421" y="213780"/>
                      <a:pt x="336699" y="213340"/>
                      <a:pt x="338898" y="212700"/>
                    </a:cubicBezTo>
                    <a:cubicBezTo>
                      <a:pt x="341136" y="212061"/>
                      <a:pt x="343335" y="211341"/>
                      <a:pt x="345494" y="210422"/>
                    </a:cubicBezTo>
                    <a:cubicBezTo>
                      <a:pt x="345494" y="210422"/>
                      <a:pt x="345414" y="210422"/>
                      <a:pt x="345373" y="210502"/>
                    </a:cubicBezTo>
                    <a:cubicBezTo>
                      <a:pt x="345454" y="210502"/>
                      <a:pt x="345494" y="210462"/>
                      <a:pt x="345574" y="210422"/>
                    </a:cubicBezTo>
                    <a:cubicBezTo>
                      <a:pt x="345574" y="210422"/>
                      <a:pt x="345574" y="210422"/>
                      <a:pt x="345534" y="210422"/>
                    </a:cubicBezTo>
                    <a:cubicBezTo>
                      <a:pt x="345534" y="210422"/>
                      <a:pt x="345574" y="210422"/>
                      <a:pt x="345574" y="210422"/>
                    </a:cubicBezTo>
                    <a:cubicBezTo>
                      <a:pt x="345574" y="210422"/>
                      <a:pt x="345613" y="210422"/>
                      <a:pt x="345653" y="210422"/>
                    </a:cubicBezTo>
                    <a:cubicBezTo>
                      <a:pt x="347972" y="209422"/>
                      <a:pt x="350250" y="208263"/>
                      <a:pt x="352409" y="206984"/>
                    </a:cubicBezTo>
                    <a:cubicBezTo>
                      <a:pt x="354568" y="205705"/>
                      <a:pt x="356646" y="204266"/>
                      <a:pt x="358645" y="202707"/>
                    </a:cubicBezTo>
                    <a:cubicBezTo>
                      <a:pt x="361043" y="200828"/>
                      <a:pt x="363362" y="198789"/>
                      <a:pt x="365520" y="196591"/>
                    </a:cubicBezTo>
                    <a:cubicBezTo>
                      <a:pt x="367839" y="194232"/>
                      <a:pt x="369997" y="191714"/>
                      <a:pt x="371996" y="189116"/>
                    </a:cubicBezTo>
                    <a:cubicBezTo>
                      <a:pt x="375394" y="184679"/>
                      <a:pt x="378392" y="179921"/>
                      <a:pt x="381070" y="175005"/>
                    </a:cubicBezTo>
                    <a:cubicBezTo>
                      <a:pt x="381270" y="174605"/>
                      <a:pt x="381790" y="174406"/>
                      <a:pt x="382189" y="174525"/>
                    </a:cubicBezTo>
                    <a:cubicBezTo>
                      <a:pt x="382629" y="174645"/>
                      <a:pt x="382909" y="175045"/>
                      <a:pt x="382909" y="175484"/>
                    </a:cubicBezTo>
                    <a:cubicBezTo>
                      <a:pt x="383389" y="187517"/>
                      <a:pt x="383509" y="199629"/>
                      <a:pt x="385067" y="211581"/>
                    </a:cubicBezTo>
                    <a:lnTo>
                      <a:pt x="385067" y="211501"/>
                    </a:lnTo>
                    <a:cubicBezTo>
                      <a:pt x="385587" y="215259"/>
                      <a:pt x="386227" y="218976"/>
                      <a:pt x="387146" y="222614"/>
                    </a:cubicBezTo>
                    <a:cubicBezTo>
                      <a:pt x="388065" y="226251"/>
                      <a:pt x="389185" y="229849"/>
                      <a:pt x="390624" y="233287"/>
                    </a:cubicBezTo>
                    <a:lnTo>
                      <a:pt x="390544" y="233047"/>
                    </a:lnTo>
                    <a:cubicBezTo>
                      <a:pt x="391583" y="235485"/>
                      <a:pt x="392742" y="237923"/>
                      <a:pt x="394101" y="240242"/>
                    </a:cubicBezTo>
                    <a:cubicBezTo>
                      <a:pt x="395381" y="242361"/>
                      <a:pt x="396780" y="244439"/>
                      <a:pt x="398299" y="246438"/>
                    </a:cubicBezTo>
                    <a:cubicBezTo>
                      <a:pt x="399818" y="248357"/>
                      <a:pt x="401417" y="250236"/>
                      <a:pt x="403215" y="251954"/>
                    </a:cubicBezTo>
                    <a:cubicBezTo>
                      <a:pt x="405094" y="253833"/>
                      <a:pt x="407093" y="255552"/>
                      <a:pt x="409171" y="257191"/>
                    </a:cubicBezTo>
                    <a:cubicBezTo>
                      <a:pt x="412490" y="259749"/>
                      <a:pt x="416007" y="262028"/>
                      <a:pt x="419645" y="264066"/>
                    </a:cubicBezTo>
                    <a:cubicBezTo>
                      <a:pt x="422683" y="265746"/>
                      <a:pt x="425801" y="267225"/>
                      <a:pt x="428999" y="268584"/>
                    </a:cubicBezTo>
                    <a:cubicBezTo>
                      <a:pt x="428919" y="268584"/>
                      <a:pt x="428839" y="268504"/>
                      <a:pt x="428759" y="268464"/>
                    </a:cubicBezTo>
                    <a:cubicBezTo>
                      <a:pt x="438473" y="272501"/>
                      <a:pt x="448666" y="275259"/>
                      <a:pt x="459059" y="276698"/>
                    </a:cubicBezTo>
                    <a:cubicBezTo>
                      <a:pt x="458979" y="276698"/>
                      <a:pt x="458899" y="276698"/>
                      <a:pt x="458779" y="276658"/>
                    </a:cubicBezTo>
                    <a:cubicBezTo>
                      <a:pt x="467733" y="277857"/>
                      <a:pt x="476847" y="278057"/>
                      <a:pt x="485801" y="276898"/>
                    </a:cubicBezTo>
                    <a:cubicBezTo>
                      <a:pt x="485721" y="276898"/>
                      <a:pt x="485641" y="276898"/>
                      <a:pt x="485521" y="276938"/>
                    </a:cubicBezTo>
                    <a:cubicBezTo>
                      <a:pt x="488799" y="276498"/>
                      <a:pt x="492037" y="275899"/>
                      <a:pt x="495195" y="275019"/>
                    </a:cubicBezTo>
                    <a:cubicBezTo>
                      <a:pt x="498113" y="274220"/>
                      <a:pt x="500912" y="273261"/>
                      <a:pt x="503670" y="272141"/>
                    </a:cubicBezTo>
                    <a:cubicBezTo>
                      <a:pt x="503670" y="272141"/>
                      <a:pt x="503589" y="272141"/>
                      <a:pt x="503549" y="272221"/>
                    </a:cubicBezTo>
                    <a:cubicBezTo>
                      <a:pt x="505588" y="271342"/>
                      <a:pt x="507587" y="270343"/>
                      <a:pt x="509546" y="269223"/>
                    </a:cubicBezTo>
                    <a:cubicBezTo>
                      <a:pt x="511425" y="268144"/>
                      <a:pt x="513183" y="266944"/>
                      <a:pt x="514902" y="265626"/>
                    </a:cubicBezTo>
                    <a:cubicBezTo>
                      <a:pt x="514902" y="265626"/>
                      <a:pt x="514902" y="265626"/>
                      <a:pt x="514902" y="265626"/>
                    </a:cubicBezTo>
                    <a:cubicBezTo>
                      <a:pt x="514902" y="265626"/>
                      <a:pt x="514902" y="265626"/>
                      <a:pt x="514902" y="265626"/>
                    </a:cubicBezTo>
                    <a:cubicBezTo>
                      <a:pt x="516021" y="264746"/>
                      <a:pt x="517101" y="263827"/>
                      <a:pt x="518140" y="262867"/>
                    </a:cubicBezTo>
                    <a:cubicBezTo>
                      <a:pt x="518420" y="262627"/>
                      <a:pt x="518740" y="262507"/>
                      <a:pt x="519099" y="262587"/>
                    </a:cubicBezTo>
                    <a:cubicBezTo>
                      <a:pt x="519419" y="262668"/>
                      <a:pt x="519739" y="262947"/>
                      <a:pt x="519779" y="263307"/>
                    </a:cubicBezTo>
                    <a:cubicBezTo>
                      <a:pt x="521498" y="270902"/>
                      <a:pt x="523377" y="278497"/>
                      <a:pt x="526415" y="285732"/>
                    </a:cubicBezTo>
                    <a:lnTo>
                      <a:pt x="526335" y="285492"/>
                    </a:lnTo>
                    <a:cubicBezTo>
                      <a:pt x="527174" y="287491"/>
                      <a:pt x="528133" y="289530"/>
                      <a:pt x="529253" y="291448"/>
                    </a:cubicBezTo>
                    <a:cubicBezTo>
                      <a:pt x="530292" y="293248"/>
                      <a:pt x="531412" y="295006"/>
                      <a:pt x="532691" y="296645"/>
                    </a:cubicBezTo>
                    <a:cubicBezTo>
                      <a:pt x="533690" y="297884"/>
                      <a:pt x="534729" y="299124"/>
                      <a:pt x="535889" y="300243"/>
                    </a:cubicBezTo>
                    <a:cubicBezTo>
                      <a:pt x="536928" y="301242"/>
                      <a:pt x="537967" y="302162"/>
                      <a:pt x="539086" y="303041"/>
                    </a:cubicBezTo>
                    <a:cubicBezTo>
                      <a:pt x="539086" y="303041"/>
                      <a:pt x="539086" y="303041"/>
                      <a:pt x="539046" y="303041"/>
                    </a:cubicBezTo>
                    <a:cubicBezTo>
                      <a:pt x="539046" y="303041"/>
                      <a:pt x="539086" y="303041"/>
                      <a:pt x="539126" y="303041"/>
                    </a:cubicBezTo>
                    <a:cubicBezTo>
                      <a:pt x="539126" y="303041"/>
                      <a:pt x="539126" y="303041"/>
                      <a:pt x="539126" y="303041"/>
                    </a:cubicBezTo>
                    <a:cubicBezTo>
                      <a:pt x="539126" y="303041"/>
                      <a:pt x="539126" y="303041"/>
                      <a:pt x="539126" y="303041"/>
                    </a:cubicBezTo>
                    <a:lnTo>
                      <a:pt x="539206" y="303121"/>
                    </a:lnTo>
                    <a:cubicBezTo>
                      <a:pt x="539206" y="303121"/>
                      <a:pt x="539206" y="303121"/>
                      <a:pt x="539206" y="303081"/>
                    </a:cubicBezTo>
                    <a:cubicBezTo>
                      <a:pt x="540406" y="303960"/>
                      <a:pt x="541605" y="304800"/>
                      <a:pt x="542884" y="305519"/>
                    </a:cubicBezTo>
                    <a:cubicBezTo>
                      <a:pt x="544283" y="306319"/>
                      <a:pt x="545722" y="307078"/>
                      <a:pt x="547241" y="307718"/>
                    </a:cubicBezTo>
                    <a:cubicBezTo>
                      <a:pt x="547161" y="307718"/>
                      <a:pt x="547081" y="307638"/>
                      <a:pt x="547001" y="307638"/>
                    </a:cubicBezTo>
                    <a:cubicBezTo>
                      <a:pt x="548800" y="308397"/>
                      <a:pt x="550639" y="309077"/>
                      <a:pt x="552477" y="309557"/>
                    </a:cubicBezTo>
                    <a:cubicBezTo>
                      <a:pt x="554316" y="310076"/>
                      <a:pt x="556195" y="310516"/>
                      <a:pt x="558074" y="310876"/>
                    </a:cubicBezTo>
                    <a:cubicBezTo>
                      <a:pt x="558234" y="310876"/>
                      <a:pt x="558354" y="310996"/>
                      <a:pt x="558473" y="311076"/>
                    </a:cubicBezTo>
                    <a:cubicBezTo>
                      <a:pt x="558633" y="310876"/>
                      <a:pt x="558834" y="310716"/>
                      <a:pt x="559113" y="310636"/>
                    </a:cubicBezTo>
                    <a:cubicBezTo>
                      <a:pt x="559153" y="310636"/>
                      <a:pt x="559233" y="310636"/>
                      <a:pt x="559273" y="310636"/>
                    </a:cubicBezTo>
                    <a:cubicBezTo>
                      <a:pt x="559753" y="310636"/>
                      <a:pt x="560152" y="310996"/>
                      <a:pt x="560273" y="311475"/>
                    </a:cubicBezTo>
                    <a:cubicBezTo>
                      <a:pt x="561152" y="315553"/>
                      <a:pt x="561912" y="319670"/>
                      <a:pt x="562471" y="323827"/>
                    </a:cubicBezTo>
                    <a:cubicBezTo>
                      <a:pt x="563510" y="331382"/>
                      <a:pt x="564070" y="338977"/>
                      <a:pt x="564070" y="346612"/>
                    </a:cubicBezTo>
                    <a:cubicBezTo>
                      <a:pt x="564070" y="354327"/>
                      <a:pt x="563590" y="362082"/>
                      <a:pt x="562551" y="369717"/>
                    </a:cubicBezTo>
                    <a:cubicBezTo>
                      <a:pt x="560512" y="384947"/>
                      <a:pt x="556675" y="399857"/>
                      <a:pt x="551438" y="414288"/>
                    </a:cubicBezTo>
                    <a:cubicBezTo>
                      <a:pt x="546002" y="429238"/>
                      <a:pt x="539286" y="443709"/>
                      <a:pt x="531691" y="457660"/>
                    </a:cubicBezTo>
                    <a:cubicBezTo>
                      <a:pt x="523696" y="472410"/>
                      <a:pt x="514822" y="486681"/>
                      <a:pt x="505508" y="500591"/>
                    </a:cubicBezTo>
                    <a:cubicBezTo>
                      <a:pt x="486401" y="529053"/>
                      <a:pt x="465495" y="556195"/>
                      <a:pt x="445188" y="583777"/>
                    </a:cubicBezTo>
                    <a:cubicBezTo>
                      <a:pt x="435394" y="597128"/>
                      <a:pt x="425681" y="610559"/>
                      <a:pt x="416487" y="624350"/>
                    </a:cubicBezTo>
                    <a:cubicBezTo>
                      <a:pt x="407853" y="637342"/>
                      <a:pt x="399658" y="650573"/>
                      <a:pt x="392383" y="664404"/>
                    </a:cubicBezTo>
                    <a:cubicBezTo>
                      <a:pt x="392383" y="664404"/>
                      <a:pt x="392383" y="664404"/>
                      <a:pt x="392383" y="664364"/>
                    </a:cubicBezTo>
                    <a:cubicBezTo>
                      <a:pt x="389305" y="670280"/>
                      <a:pt x="386387" y="676316"/>
                      <a:pt x="383708" y="682472"/>
                    </a:cubicBezTo>
                    <a:cubicBezTo>
                      <a:pt x="382149" y="686109"/>
                      <a:pt x="380630" y="689827"/>
                      <a:pt x="379191" y="693505"/>
                    </a:cubicBezTo>
                    <a:cubicBezTo>
                      <a:pt x="377353" y="698102"/>
                      <a:pt x="375593" y="702739"/>
                      <a:pt x="373875" y="707376"/>
                    </a:cubicBezTo>
                    <a:cubicBezTo>
                      <a:pt x="370517" y="716649"/>
                      <a:pt x="367319" y="726004"/>
                      <a:pt x="364521" y="735437"/>
                    </a:cubicBezTo>
                    <a:cubicBezTo>
                      <a:pt x="361763" y="744751"/>
                      <a:pt x="359284" y="754145"/>
                      <a:pt x="357206" y="763659"/>
                    </a:cubicBezTo>
                    <a:lnTo>
                      <a:pt x="357206" y="763659"/>
                    </a:lnTo>
                    <a:cubicBezTo>
                      <a:pt x="354368" y="776610"/>
                      <a:pt x="352209" y="789762"/>
                      <a:pt x="350970" y="803033"/>
                    </a:cubicBezTo>
                    <a:cubicBezTo>
                      <a:pt x="350370" y="809668"/>
                      <a:pt x="349971" y="816384"/>
                      <a:pt x="349811" y="823020"/>
                    </a:cubicBezTo>
                    <a:cubicBezTo>
                      <a:pt x="349690" y="829336"/>
                      <a:pt x="349771" y="835611"/>
                      <a:pt x="350051" y="841888"/>
                    </a:cubicBezTo>
                    <a:lnTo>
                      <a:pt x="350051" y="841888"/>
                    </a:lnTo>
                    <a:cubicBezTo>
                      <a:pt x="350330" y="847284"/>
                      <a:pt x="350730" y="852640"/>
                      <a:pt x="351330" y="858037"/>
                    </a:cubicBezTo>
                    <a:cubicBezTo>
                      <a:pt x="351969" y="863593"/>
                      <a:pt x="352689" y="869149"/>
                      <a:pt x="353568" y="874666"/>
                    </a:cubicBezTo>
                    <a:cubicBezTo>
                      <a:pt x="355247" y="885259"/>
                      <a:pt x="357206" y="895812"/>
                      <a:pt x="359204" y="906365"/>
                    </a:cubicBezTo>
                    <a:cubicBezTo>
                      <a:pt x="361243" y="917358"/>
                      <a:pt x="363282" y="928391"/>
                      <a:pt x="364761" y="939463"/>
                    </a:cubicBezTo>
                    <a:cubicBezTo>
                      <a:pt x="365520" y="944980"/>
                      <a:pt x="366160" y="950536"/>
                      <a:pt x="366599" y="956092"/>
                    </a:cubicBezTo>
                    <a:cubicBezTo>
                      <a:pt x="366879" y="959650"/>
                      <a:pt x="367079" y="963208"/>
                      <a:pt x="367159" y="966726"/>
                    </a:cubicBezTo>
                    <a:cubicBezTo>
                      <a:pt x="367319" y="974760"/>
                      <a:pt x="366919" y="982835"/>
                      <a:pt x="365560" y="990750"/>
                    </a:cubicBezTo>
                    <a:cubicBezTo>
                      <a:pt x="364921" y="994387"/>
                      <a:pt x="364161" y="998025"/>
                      <a:pt x="363122" y="1001623"/>
                    </a:cubicBezTo>
                    <a:cubicBezTo>
                      <a:pt x="362122" y="1005060"/>
                      <a:pt x="360963" y="1008458"/>
                      <a:pt x="359564" y="1011696"/>
                    </a:cubicBezTo>
                    <a:cubicBezTo>
                      <a:pt x="358085" y="1015014"/>
                      <a:pt x="356486" y="1018252"/>
                      <a:pt x="354528" y="1021290"/>
                    </a:cubicBezTo>
                    <a:cubicBezTo>
                      <a:pt x="354248" y="1021689"/>
                      <a:pt x="354008" y="1022129"/>
                      <a:pt x="353728" y="1022529"/>
                    </a:cubicBezTo>
                    <a:cubicBezTo>
                      <a:pt x="357046" y="1020250"/>
                      <a:pt x="360124" y="1017652"/>
                      <a:pt x="363002" y="1014774"/>
                    </a:cubicBezTo>
                    <a:cubicBezTo>
                      <a:pt x="365440" y="1012336"/>
                      <a:pt x="367799" y="1009377"/>
                      <a:pt x="370397" y="1005500"/>
                    </a:cubicBezTo>
                    <a:cubicBezTo>
                      <a:pt x="372635" y="1002222"/>
                      <a:pt x="374674" y="998424"/>
                      <a:pt x="376713" y="993548"/>
                    </a:cubicBezTo>
                    <a:cubicBezTo>
                      <a:pt x="379951" y="985913"/>
                      <a:pt x="382189" y="977239"/>
                      <a:pt x="383628" y="966965"/>
                    </a:cubicBezTo>
                    <a:cubicBezTo>
                      <a:pt x="386187" y="948617"/>
                      <a:pt x="385307" y="930109"/>
                      <a:pt x="384188" y="912681"/>
                    </a:cubicBezTo>
                    <a:lnTo>
                      <a:pt x="383429" y="901768"/>
                    </a:lnTo>
                    <a:lnTo>
                      <a:pt x="383429" y="901128"/>
                    </a:lnTo>
                    <a:cubicBezTo>
                      <a:pt x="382949" y="894293"/>
                      <a:pt x="382749" y="887617"/>
                      <a:pt x="382749" y="880742"/>
                    </a:cubicBezTo>
                    <a:cubicBezTo>
                      <a:pt x="382749" y="868590"/>
                      <a:pt x="383549" y="856078"/>
                      <a:pt x="385307" y="842567"/>
                    </a:cubicBezTo>
                    <a:lnTo>
                      <a:pt x="385307" y="842167"/>
                    </a:lnTo>
                    <a:cubicBezTo>
                      <a:pt x="387386" y="827777"/>
                      <a:pt x="390464" y="813186"/>
                      <a:pt x="394501" y="798796"/>
                    </a:cubicBezTo>
                    <a:cubicBezTo>
                      <a:pt x="398379" y="784965"/>
                      <a:pt x="403375" y="770854"/>
                      <a:pt x="409691" y="755664"/>
                    </a:cubicBezTo>
                    <a:cubicBezTo>
                      <a:pt x="433715" y="699141"/>
                      <a:pt x="469252" y="648534"/>
                      <a:pt x="500631" y="605563"/>
                    </a:cubicBezTo>
                    <a:lnTo>
                      <a:pt x="501271" y="604683"/>
                    </a:lnTo>
                    <a:lnTo>
                      <a:pt x="502471" y="603044"/>
                    </a:lnTo>
                    <a:lnTo>
                      <a:pt x="502830" y="602525"/>
                    </a:lnTo>
                    <a:cubicBezTo>
                      <a:pt x="510745" y="591691"/>
                      <a:pt x="518940" y="580499"/>
                      <a:pt x="526694" y="569306"/>
                    </a:cubicBezTo>
                    <a:cubicBezTo>
                      <a:pt x="535129" y="557194"/>
                      <a:pt x="543324" y="544922"/>
                      <a:pt x="550958" y="532730"/>
                    </a:cubicBezTo>
                    <a:cubicBezTo>
                      <a:pt x="566908" y="507547"/>
                      <a:pt x="580859" y="482164"/>
                      <a:pt x="592451" y="457300"/>
                    </a:cubicBezTo>
                    <a:cubicBezTo>
                      <a:pt x="604603" y="431197"/>
                      <a:pt x="614597" y="404294"/>
                      <a:pt x="622112" y="377352"/>
                    </a:cubicBezTo>
                    <a:cubicBezTo>
                      <a:pt x="625949" y="363521"/>
                      <a:pt x="629267" y="348931"/>
                      <a:pt x="631985" y="333941"/>
                    </a:cubicBezTo>
                    <a:cubicBezTo>
                      <a:pt x="633824" y="323668"/>
                      <a:pt x="635823" y="311475"/>
                      <a:pt x="636462" y="298804"/>
                    </a:cubicBezTo>
                    <a:cubicBezTo>
                      <a:pt x="637462" y="280096"/>
                      <a:pt x="635463" y="261188"/>
                      <a:pt x="630546" y="242681"/>
                    </a:cubicBezTo>
                    <a:cubicBezTo>
                      <a:pt x="626109" y="225891"/>
                      <a:pt x="618794" y="209063"/>
                      <a:pt x="608801" y="192553"/>
                    </a:cubicBezTo>
                    <a:cubicBezTo>
                      <a:pt x="599727" y="177563"/>
                      <a:pt x="588014" y="162733"/>
                      <a:pt x="574023" y="148383"/>
                    </a:cubicBezTo>
                    <a:cubicBezTo>
                      <a:pt x="561272" y="135311"/>
                      <a:pt x="546561" y="122799"/>
                      <a:pt x="529053" y="110167"/>
                    </a:cubicBezTo>
                    <a:cubicBezTo>
                      <a:pt x="513263" y="98775"/>
                      <a:pt x="495994" y="88102"/>
                      <a:pt x="476288" y="77509"/>
                    </a:cubicBezTo>
                    <a:cubicBezTo>
                      <a:pt x="458579" y="68035"/>
                      <a:pt x="439952" y="59321"/>
                      <a:pt x="419325" y="50887"/>
                    </a:cubicBezTo>
                    <a:cubicBezTo>
                      <a:pt x="382469" y="35816"/>
                      <a:pt x="343095" y="23544"/>
                      <a:pt x="302282" y="14430"/>
                    </a:cubicBezTo>
                    <a:cubicBezTo>
                      <a:pt x="283934" y="10313"/>
                      <a:pt x="265826" y="7075"/>
                      <a:pt x="248477" y="4677"/>
                    </a:cubicBezTo>
                    <a:cubicBezTo>
                      <a:pt x="237044" y="3118"/>
                      <a:pt x="225572" y="1919"/>
                      <a:pt x="214379" y="1119"/>
                    </a:cubicBezTo>
                    <a:cubicBezTo>
                      <a:pt x="204106" y="400"/>
                      <a:pt x="193513" y="0"/>
                      <a:pt x="182800" y="0"/>
                    </a:cubicBezTo>
                    <a:cubicBezTo>
                      <a:pt x="177444" y="0"/>
                      <a:pt x="171647" y="120"/>
                      <a:pt x="165611" y="320"/>
                    </a:cubicBezTo>
                    <a:moveTo>
                      <a:pt x="208063" y="169849"/>
                    </a:moveTo>
                    <a:cubicBezTo>
                      <a:pt x="208063" y="169849"/>
                      <a:pt x="208063" y="169849"/>
                      <a:pt x="208063" y="169849"/>
                    </a:cubicBezTo>
                    <a:lnTo>
                      <a:pt x="208063" y="169849"/>
                    </a:lnTo>
                    <a:close/>
                    <a:moveTo>
                      <a:pt x="208143" y="169889"/>
                    </a:moveTo>
                    <a:cubicBezTo>
                      <a:pt x="208143" y="169889"/>
                      <a:pt x="208143" y="169889"/>
                      <a:pt x="208143" y="169889"/>
                    </a:cubicBezTo>
                    <a:cubicBezTo>
                      <a:pt x="208183" y="169889"/>
                      <a:pt x="208223" y="169928"/>
                      <a:pt x="208223" y="169968"/>
                    </a:cubicBezTo>
                    <a:cubicBezTo>
                      <a:pt x="208223" y="169968"/>
                      <a:pt x="208223" y="169968"/>
                      <a:pt x="208183" y="169928"/>
                    </a:cubicBezTo>
                    <a:moveTo>
                      <a:pt x="241921" y="174326"/>
                    </a:moveTo>
                    <a:cubicBezTo>
                      <a:pt x="241921" y="174326"/>
                      <a:pt x="241921" y="174326"/>
                      <a:pt x="241881" y="174326"/>
                    </a:cubicBezTo>
                    <a:cubicBezTo>
                      <a:pt x="241881" y="174326"/>
                      <a:pt x="241921" y="174326"/>
                      <a:pt x="241921" y="174326"/>
                    </a:cubicBezTo>
                    <a:moveTo>
                      <a:pt x="233527" y="176644"/>
                    </a:moveTo>
                    <a:lnTo>
                      <a:pt x="233527" y="176644"/>
                    </a:lnTo>
                    <a:close/>
                    <a:moveTo>
                      <a:pt x="176524" y="187157"/>
                    </a:moveTo>
                    <a:cubicBezTo>
                      <a:pt x="176524" y="187157"/>
                      <a:pt x="176444" y="187157"/>
                      <a:pt x="176404" y="187157"/>
                    </a:cubicBezTo>
                    <a:lnTo>
                      <a:pt x="176404" y="187157"/>
                    </a:lnTo>
                    <a:cubicBezTo>
                      <a:pt x="176404" y="187157"/>
                      <a:pt x="176524" y="187157"/>
                      <a:pt x="176564" y="187157"/>
                    </a:cubicBezTo>
                    <a:moveTo>
                      <a:pt x="385028" y="211261"/>
                    </a:moveTo>
                    <a:cubicBezTo>
                      <a:pt x="385028" y="211261"/>
                      <a:pt x="385028" y="211381"/>
                      <a:pt x="385028" y="211461"/>
                    </a:cubicBezTo>
                    <a:cubicBezTo>
                      <a:pt x="385028" y="211421"/>
                      <a:pt x="385028" y="211341"/>
                      <a:pt x="385028" y="211261"/>
                    </a:cubicBezTo>
                    <a:moveTo>
                      <a:pt x="514982" y="265545"/>
                    </a:moveTo>
                    <a:cubicBezTo>
                      <a:pt x="514982" y="265545"/>
                      <a:pt x="514982" y="265545"/>
                      <a:pt x="514982" y="265545"/>
                    </a:cubicBezTo>
                    <a:cubicBezTo>
                      <a:pt x="514982" y="265545"/>
                      <a:pt x="514982" y="265545"/>
                      <a:pt x="514982" y="265545"/>
                    </a:cubicBezTo>
                    <a:moveTo>
                      <a:pt x="503830" y="272021"/>
                    </a:moveTo>
                    <a:cubicBezTo>
                      <a:pt x="503830" y="272021"/>
                      <a:pt x="503750" y="272021"/>
                      <a:pt x="503710" y="272061"/>
                    </a:cubicBezTo>
                    <a:cubicBezTo>
                      <a:pt x="503750" y="272061"/>
                      <a:pt x="503790" y="272061"/>
                      <a:pt x="503830" y="272021"/>
                    </a:cubicBezTo>
                    <a:moveTo>
                      <a:pt x="392582" y="664124"/>
                    </a:moveTo>
                    <a:cubicBezTo>
                      <a:pt x="392582" y="664124"/>
                      <a:pt x="392503" y="664244"/>
                      <a:pt x="392503" y="664324"/>
                    </a:cubicBezTo>
                    <a:lnTo>
                      <a:pt x="392582" y="664124"/>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0" name="Google Shape;290;p22"/>
              <p:cNvSpPr/>
              <p:nvPr/>
            </p:nvSpPr>
            <p:spPr>
              <a:xfrm>
                <a:off x="2741191" y="4055026"/>
                <a:ext cx="123069" cy="138899"/>
              </a:xfrm>
              <a:custGeom>
                <a:avLst/>
                <a:gdLst/>
                <a:ahLst/>
                <a:cxnLst/>
                <a:rect l="l" t="t" r="r" b="b"/>
                <a:pathLst>
                  <a:path w="164092" h="185198" extrusionOk="0">
                    <a:moveTo>
                      <a:pt x="128356" y="360"/>
                    </a:moveTo>
                    <a:lnTo>
                      <a:pt x="128356" y="360"/>
                    </a:lnTo>
                    <a:cubicBezTo>
                      <a:pt x="128356" y="360"/>
                      <a:pt x="128236" y="360"/>
                      <a:pt x="128196" y="360"/>
                    </a:cubicBezTo>
                    <a:cubicBezTo>
                      <a:pt x="128196" y="360"/>
                      <a:pt x="128156" y="360"/>
                      <a:pt x="128116" y="360"/>
                    </a:cubicBezTo>
                    <a:lnTo>
                      <a:pt x="128116" y="360"/>
                    </a:lnTo>
                    <a:cubicBezTo>
                      <a:pt x="128116" y="360"/>
                      <a:pt x="128116" y="360"/>
                      <a:pt x="128156" y="360"/>
                    </a:cubicBezTo>
                    <a:cubicBezTo>
                      <a:pt x="125558" y="720"/>
                      <a:pt x="122999" y="1239"/>
                      <a:pt x="120441" y="1959"/>
                    </a:cubicBezTo>
                    <a:cubicBezTo>
                      <a:pt x="117883" y="2678"/>
                      <a:pt x="115364" y="3558"/>
                      <a:pt x="112886" y="4597"/>
                    </a:cubicBezTo>
                    <a:cubicBezTo>
                      <a:pt x="112886" y="4597"/>
                      <a:pt x="112886" y="4597"/>
                      <a:pt x="112886" y="4597"/>
                    </a:cubicBezTo>
                    <a:cubicBezTo>
                      <a:pt x="109808" y="5916"/>
                      <a:pt x="106770" y="7435"/>
                      <a:pt x="103892" y="9194"/>
                    </a:cubicBezTo>
                    <a:cubicBezTo>
                      <a:pt x="100814" y="11033"/>
                      <a:pt x="97856" y="13072"/>
                      <a:pt x="95017" y="15270"/>
                    </a:cubicBezTo>
                    <a:cubicBezTo>
                      <a:pt x="95098" y="15190"/>
                      <a:pt x="95178" y="15150"/>
                      <a:pt x="95218" y="15110"/>
                    </a:cubicBezTo>
                    <a:cubicBezTo>
                      <a:pt x="91500" y="17988"/>
                      <a:pt x="87942" y="21066"/>
                      <a:pt x="84624" y="24384"/>
                    </a:cubicBezTo>
                    <a:cubicBezTo>
                      <a:pt x="81586" y="27422"/>
                      <a:pt x="78748" y="30620"/>
                      <a:pt x="76110" y="34018"/>
                    </a:cubicBezTo>
                    <a:lnTo>
                      <a:pt x="76110" y="34018"/>
                    </a:lnTo>
                    <a:cubicBezTo>
                      <a:pt x="76110" y="34018"/>
                      <a:pt x="76110" y="34018"/>
                      <a:pt x="76110" y="34018"/>
                    </a:cubicBezTo>
                    <a:cubicBezTo>
                      <a:pt x="76110" y="34058"/>
                      <a:pt x="76070" y="34098"/>
                      <a:pt x="76030" y="34138"/>
                    </a:cubicBezTo>
                    <a:cubicBezTo>
                      <a:pt x="76030" y="34138"/>
                      <a:pt x="76030" y="34138"/>
                      <a:pt x="76030" y="34138"/>
                    </a:cubicBezTo>
                    <a:cubicBezTo>
                      <a:pt x="76030" y="34138"/>
                      <a:pt x="76030" y="34138"/>
                      <a:pt x="76030" y="34178"/>
                    </a:cubicBezTo>
                    <a:cubicBezTo>
                      <a:pt x="76030" y="34178"/>
                      <a:pt x="76030" y="34178"/>
                      <a:pt x="76030" y="34178"/>
                    </a:cubicBezTo>
                    <a:cubicBezTo>
                      <a:pt x="76030" y="34178"/>
                      <a:pt x="76030" y="34218"/>
                      <a:pt x="75990" y="34218"/>
                    </a:cubicBezTo>
                    <a:cubicBezTo>
                      <a:pt x="73152" y="37935"/>
                      <a:pt x="70554" y="41812"/>
                      <a:pt x="68235" y="45850"/>
                    </a:cubicBezTo>
                    <a:cubicBezTo>
                      <a:pt x="65957" y="49887"/>
                      <a:pt x="63918" y="54085"/>
                      <a:pt x="62119" y="58362"/>
                    </a:cubicBezTo>
                    <a:cubicBezTo>
                      <a:pt x="62119" y="58282"/>
                      <a:pt x="62199" y="58202"/>
                      <a:pt x="62199" y="58122"/>
                    </a:cubicBezTo>
                    <a:cubicBezTo>
                      <a:pt x="56763" y="71194"/>
                      <a:pt x="53445" y="85024"/>
                      <a:pt x="50647" y="98855"/>
                    </a:cubicBezTo>
                    <a:cubicBezTo>
                      <a:pt x="49168" y="106131"/>
                      <a:pt x="47808" y="113446"/>
                      <a:pt x="46369" y="120721"/>
                    </a:cubicBezTo>
                    <a:cubicBezTo>
                      <a:pt x="45690" y="124119"/>
                      <a:pt x="44930" y="127476"/>
                      <a:pt x="43971" y="130794"/>
                    </a:cubicBezTo>
                    <a:cubicBezTo>
                      <a:pt x="43052" y="133872"/>
                      <a:pt x="42052" y="136910"/>
                      <a:pt x="40813" y="139868"/>
                    </a:cubicBezTo>
                    <a:cubicBezTo>
                      <a:pt x="37415" y="148223"/>
                      <a:pt x="32978" y="156217"/>
                      <a:pt x="27222" y="163213"/>
                    </a:cubicBezTo>
                    <a:cubicBezTo>
                      <a:pt x="24424" y="166611"/>
                      <a:pt x="21386" y="169768"/>
                      <a:pt x="17988" y="172567"/>
                    </a:cubicBezTo>
                    <a:cubicBezTo>
                      <a:pt x="14790" y="175165"/>
                      <a:pt x="11392" y="177524"/>
                      <a:pt x="7675" y="179322"/>
                    </a:cubicBezTo>
                    <a:cubicBezTo>
                      <a:pt x="5197" y="180522"/>
                      <a:pt x="2638" y="181561"/>
                      <a:pt x="0" y="182320"/>
                    </a:cubicBezTo>
                    <a:cubicBezTo>
                      <a:pt x="6636" y="184199"/>
                      <a:pt x="13511" y="185198"/>
                      <a:pt x="20427" y="185198"/>
                    </a:cubicBezTo>
                    <a:cubicBezTo>
                      <a:pt x="21426" y="185198"/>
                      <a:pt x="22385" y="185198"/>
                      <a:pt x="23345" y="185119"/>
                    </a:cubicBezTo>
                    <a:cubicBezTo>
                      <a:pt x="26622" y="184999"/>
                      <a:pt x="30180" y="184519"/>
                      <a:pt x="34258" y="183639"/>
                    </a:cubicBezTo>
                    <a:cubicBezTo>
                      <a:pt x="37735" y="182880"/>
                      <a:pt x="41373" y="181601"/>
                      <a:pt x="45610" y="179722"/>
                    </a:cubicBezTo>
                    <a:cubicBezTo>
                      <a:pt x="52486" y="176644"/>
                      <a:pt x="59001" y="171767"/>
                      <a:pt x="64877" y="165132"/>
                    </a:cubicBezTo>
                    <a:cubicBezTo>
                      <a:pt x="78469" y="149902"/>
                      <a:pt x="83505" y="129315"/>
                      <a:pt x="87183" y="111207"/>
                    </a:cubicBezTo>
                    <a:cubicBezTo>
                      <a:pt x="88062" y="106730"/>
                      <a:pt x="88902" y="102293"/>
                      <a:pt x="89701" y="97856"/>
                    </a:cubicBezTo>
                    <a:cubicBezTo>
                      <a:pt x="92619" y="81986"/>
                      <a:pt x="95697" y="65517"/>
                      <a:pt x="101893" y="50247"/>
                    </a:cubicBezTo>
                    <a:cubicBezTo>
                      <a:pt x="103572" y="46369"/>
                      <a:pt x="105251" y="42972"/>
                      <a:pt x="107010" y="39854"/>
                    </a:cubicBezTo>
                    <a:cubicBezTo>
                      <a:pt x="108729" y="36816"/>
                      <a:pt x="110807" y="33738"/>
                      <a:pt x="113126" y="30660"/>
                    </a:cubicBezTo>
                    <a:cubicBezTo>
                      <a:pt x="115124" y="28182"/>
                      <a:pt x="117163" y="25863"/>
                      <a:pt x="119122" y="23904"/>
                    </a:cubicBezTo>
                    <a:cubicBezTo>
                      <a:pt x="121040" y="21946"/>
                      <a:pt x="123399" y="19907"/>
                      <a:pt x="126477" y="17469"/>
                    </a:cubicBezTo>
                    <a:cubicBezTo>
                      <a:pt x="128356" y="16110"/>
                      <a:pt x="130234" y="14790"/>
                      <a:pt x="132233" y="13551"/>
                    </a:cubicBezTo>
                    <a:cubicBezTo>
                      <a:pt x="134152" y="12392"/>
                      <a:pt x="136270" y="11312"/>
                      <a:pt x="138869" y="10153"/>
                    </a:cubicBezTo>
                    <a:cubicBezTo>
                      <a:pt x="140708" y="9394"/>
                      <a:pt x="142586" y="8754"/>
                      <a:pt x="144505" y="8155"/>
                    </a:cubicBezTo>
                    <a:cubicBezTo>
                      <a:pt x="146264" y="7675"/>
                      <a:pt x="148103" y="7315"/>
                      <a:pt x="149822" y="7035"/>
                    </a:cubicBezTo>
                    <a:cubicBezTo>
                      <a:pt x="151661" y="6795"/>
                      <a:pt x="153299" y="6676"/>
                      <a:pt x="154978" y="6596"/>
                    </a:cubicBezTo>
                    <a:lnTo>
                      <a:pt x="156058" y="6596"/>
                    </a:lnTo>
                    <a:cubicBezTo>
                      <a:pt x="157736" y="6596"/>
                      <a:pt x="159455" y="6676"/>
                      <a:pt x="161574" y="6955"/>
                    </a:cubicBezTo>
                    <a:cubicBezTo>
                      <a:pt x="162413" y="7075"/>
                      <a:pt x="163253" y="7235"/>
                      <a:pt x="164092" y="7395"/>
                    </a:cubicBezTo>
                    <a:cubicBezTo>
                      <a:pt x="162453" y="6556"/>
                      <a:pt x="160814" y="5796"/>
                      <a:pt x="159136" y="5077"/>
                    </a:cubicBezTo>
                    <a:cubicBezTo>
                      <a:pt x="159136" y="5077"/>
                      <a:pt x="159176" y="5077"/>
                      <a:pt x="159215" y="5117"/>
                    </a:cubicBezTo>
                    <a:cubicBezTo>
                      <a:pt x="156537" y="3997"/>
                      <a:pt x="153819" y="2998"/>
                      <a:pt x="151021" y="2239"/>
                    </a:cubicBezTo>
                    <a:cubicBezTo>
                      <a:pt x="148303" y="1479"/>
                      <a:pt x="145544" y="879"/>
                      <a:pt x="142706" y="480"/>
                    </a:cubicBezTo>
                    <a:lnTo>
                      <a:pt x="142706" y="480"/>
                    </a:lnTo>
                    <a:cubicBezTo>
                      <a:pt x="140268" y="160"/>
                      <a:pt x="137749" y="0"/>
                      <a:pt x="135311" y="0"/>
                    </a:cubicBezTo>
                    <a:cubicBezTo>
                      <a:pt x="132953" y="0"/>
                      <a:pt x="130634" y="160"/>
                      <a:pt x="128276" y="440"/>
                    </a:cubicBezTo>
                    <a:moveTo>
                      <a:pt x="142706" y="520"/>
                    </a:moveTo>
                    <a:lnTo>
                      <a:pt x="142706" y="52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1" name="Google Shape;291;p22"/>
              <p:cNvSpPr/>
              <p:nvPr/>
            </p:nvSpPr>
            <p:spPr>
              <a:xfrm>
                <a:off x="2613508" y="3816353"/>
                <a:ext cx="104313" cy="270281"/>
              </a:xfrm>
              <a:custGeom>
                <a:avLst/>
                <a:gdLst/>
                <a:ahLst/>
                <a:cxnLst/>
                <a:rect l="l" t="t" r="r" b="b"/>
                <a:pathLst>
                  <a:path w="139084" h="360375" extrusionOk="0">
                    <a:moveTo>
                      <a:pt x="138824" y="316712"/>
                    </a:moveTo>
                    <a:cubicBezTo>
                      <a:pt x="138465" y="312275"/>
                      <a:pt x="137705" y="307878"/>
                      <a:pt x="136786" y="303521"/>
                    </a:cubicBezTo>
                    <a:cubicBezTo>
                      <a:pt x="133348" y="287811"/>
                      <a:pt x="126832" y="272941"/>
                      <a:pt x="120756" y="258110"/>
                    </a:cubicBezTo>
                    <a:cubicBezTo>
                      <a:pt x="116999" y="248917"/>
                      <a:pt x="113761" y="239483"/>
                      <a:pt x="110483" y="230129"/>
                    </a:cubicBezTo>
                    <a:cubicBezTo>
                      <a:pt x="106246" y="218097"/>
                      <a:pt x="102208" y="205985"/>
                      <a:pt x="98451" y="193793"/>
                    </a:cubicBezTo>
                    <a:cubicBezTo>
                      <a:pt x="94693" y="181561"/>
                      <a:pt x="91176" y="169289"/>
                      <a:pt x="88058" y="156897"/>
                    </a:cubicBezTo>
                    <a:cubicBezTo>
                      <a:pt x="85140" y="145185"/>
                      <a:pt x="82701" y="133392"/>
                      <a:pt x="80623" y="121520"/>
                    </a:cubicBezTo>
                    <a:cubicBezTo>
                      <a:pt x="76505" y="97856"/>
                      <a:pt x="73467" y="73991"/>
                      <a:pt x="67631" y="50686"/>
                    </a:cubicBezTo>
                    <a:cubicBezTo>
                      <a:pt x="66232" y="44970"/>
                      <a:pt x="64593" y="39294"/>
                      <a:pt x="62754" y="33658"/>
                    </a:cubicBezTo>
                    <a:cubicBezTo>
                      <a:pt x="60875" y="27902"/>
                      <a:pt x="58797" y="22106"/>
                      <a:pt x="56079" y="16669"/>
                    </a:cubicBezTo>
                    <a:cubicBezTo>
                      <a:pt x="55919" y="16349"/>
                      <a:pt x="55759" y="16070"/>
                      <a:pt x="55599" y="15789"/>
                    </a:cubicBezTo>
                    <a:cubicBezTo>
                      <a:pt x="55599" y="15789"/>
                      <a:pt x="55599" y="15789"/>
                      <a:pt x="55599" y="15749"/>
                    </a:cubicBezTo>
                    <a:cubicBezTo>
                      <a:pt x="55479" y="15470"/>
                      <a:pt x="55319" y="15230"/>
                      <a:pt x="55159" y="14990"/>
                    </a:cubicBezTo>
                    <a:cubicBezTo>
                      <a:pt x="54919" y="14551"/>
                      <a:pt x="54680" y="14111"/>
                      <a:pt x="54440" y="13711"/>
                    </a:cubicBezTo>
                    <a:cubicBezTo>
                      <a:pt x="53321" y="11673"/>
                      <a:pt x="52041" y="9713"/>
                      <a:pt x="50562" y="7915"/>
                    </a:cubicBezTo>
                    <a:cubicBezTo>
                      <a:pt x="48724" y="5676"/>
                      <a:pt x="46565" y="3717"/>
                      <a:pt x="44047" y="2318"/>
                    </a:cubicBezTo>
                    <a:cubicBezTo>
                      <a:pt x="41288" y="799"/>
                      <a:pt x="38250" y="120"/>
                      <a:pt x="35133" y="0"/>
                    </a:cubicBezTo>
                    <a:cubicBezTo>
                      <a:pt x="34933" y="0"/>
                      <a:pt x="34733" y="0"/>
                      <a:pt x="34493" y="0"/>
                    </a:cubicBezTo>
                    <a:cubicBezTo>
                      <a:pt x="31655" y="0"/>
                      <a:pt x="28857" y="600"/>
                      <a:pt x="26298" y="1679"/>
                    </a:cubicBezTo>
                    <a:cubicBezTo>
                      <a:pt x="23820" y="2758"/>
                      <a:pt x="21581" y="4397"/>
                      <a:pt x="19583" y="6236"/>
                    </a:cubicBezTo>
                    <a:cubicBezTo>
                      <a:pt x="15146" y="10353"/>
                      <a:pt x="12148" y="15829"/>
                      <a:pt x="9789" y="21306"/>
                    </a:cubicBezTo>
                    <a:cubicBezTo>
                      <a:pt x="6951" y="27942"/>
                      <a:pt x="5072" y="34857"/>
                      <a:pt x="3793" y="41972"/>
                    </a:cubicBezTo>
                    <a:cubicBezTo>
                      <a:pt x="2434" y="49408"/>
                      <a:pt x="1434" y="56883"/>
                      <a:pt x="875" y="64438"/>
                    </a:cubicBezTo>
                    <a:cubicBezTo>
                      <a:pt x="-45" y="76669"/>
                      <a:pt x="-124" y="88942"/>
                      <a:pt x="116" y="101213"/>
                    </a:cubicBezTo>
                    <a:cubicBezTo>
                      <a:pt x="595" y="127037"/>
                      <a:pt x="3633" y="152780"/>
                      <a:pt x="8230" y="178163"/>
                    </a:cubicBezTo>
                    <a:cubicBezTo>
                      <a:pt x="12507" y="201707"/>
                      <a:pt x="18463" y="224892"/>
                      <a:pt x="25499" y="247717"/>
                    </a:cubicBezTo>
                    <a:cubicBezTo>
                      <a:pt x="28537" y="257591"/>
                      <a:pt x="31855" y="267425"/>
                      <a:pt x="35612" y="277058"/>
                    </a:cubicBezTo>
                    <a:cubicBezTo>
                      <a:pt x="39570" y="287291"/>
                      <a:pt x="44166" y="297245"/>
                      <a:pt x="49443" y="306879"/>
                    </a:cubicBezTo>
                    <a:cubicBezTo>
                      <a:pt x="52401" y="312235"/>
                      <a:pt x="55679" y="317392"/>
                      <a:pt x="59197" y="322429"/>
                    </a:cubicBezTo>
                    <a:cubicBezTo>
                      <a:pt x="61076" y="325066"/>
                      <a:pt x="63034" y="327665"/>
                      <a:pt x="65113" y="330143"/>
                    </a:cubicBezTo>
                    <a:cubicBezTo>
                      <a:pt x="65553" y="330663"/>
                      <a:pt x="65992" y="331103"/>
                      <a:pt x="66432" y="331582"/>
                    </a:cubicBezTo>
                    <a:cubicBezTo>
                      <a:pt x="69190" y="335700"/>
                      <a:pt x="72148" y="339697"/>
                      <a:pt x="75386" y="343455"/>
                    </a:cubicBezTo>
                    <a:cubicBezTo>
                      <a:pt x="78824" y="347412"/>
                      <a:pt x="82701" y="351009"/>
                      <a:pt x="87018" y="354047"/>
                    </a:cubicBezTo>
                    <a:cubicBezTo>
                      <a:pt x="90736" y="356686"/>
                      <a:pt x="95013" y="358725"/>
                      <a:pt x="99490" y="359684"/>
                    </a:cubicBezTo>
                    <a:cubicBezTo>
                      <a:pt x="104247" y="360723"/>
                      <a:pt x="109244" y="360603"/>
                      <a:pt x="113961" y="359244"/>
                    </a:cubicBezTo>
                    <a:cubicBezTo>
                      <a:pt x="116479" y="358525"/>
                      <a:pt x="118917" y="357406"/>
                      <a:pt x="121196" y="356126"/>
                    </a:cubicBezTo>
                    <a:cubicBezTo>
                      <a:pt x="124114" y="354487"/>
                      <a:pt x="126912" y="352369"/>
                      <a:pt x="129271" y="349931"/>
                    </a:cubicBezTo>
                    <a:cubicBezTo>
                      <a:pt x="131909" y="347212"/>
                      <a:pt x="134068" y="343974"/>
                      <a:pt x="135547" y="340496"/>
                    </a:cubicBezTo>
                    <a:cubicBezTo>
                      <a:pt x="136346" y="338618"/>
                      <a:pt x="137066" y="336739"/>
                      <a:pt x="137585" y="334740"/>
                    </a:cubicBezTo>
                    <a:cubicBezTo>
                      <a:pt x="138145" y="332582"/>
                      <a:pt x="138465" y="330343"/>
                      <a:pt x="138745" y="328105"/>
                    </a:cubicBezTo>
                    <a:cubicBezTo>
                      <a:pt x="139224" y="324347"/>
                      <a:pt x="139144" y="320549"/>
                      <a:pt x="138824" y="316752"/>
                    </a:cubicBezTo>
                    <a:close/>
                    <a:moveTo>
                      <a:pt x="92295" y="330583"/>
                    </a:moveTo>
                    <a:cubicBezTo>
                      <a:pt x="93734" y="331982"/>
                      <a:pt x="95093" y="333461"/>
                      <a:pt x="96332" y="335020"/>
                    </a:cubicBezTo>
                    <a:cubicBezTo>
                      <a:pt x="96892" y="335780"/>
                      <a:pt x="97452" y="336539"/>
                      <a:pt x="97931" y="337299"/>
                    </a:cubicBezTo>
                    <a:cubicBezTo>
                      <a:pt x="97372" y="337019"/>
                      <a:pt x="96812" y="336739"/>
                      <a:pt x="96252" y="336419"/>
                    </a:cubicBezTo>
                    <a:cubicBezTo>
                      <a:pt x="95973" y="336099"/>
                      <a:pt x="95733" y="335780"/>
                      <a:pt x="95453" y="335460"/>
                    </a:cubicBezTo>
                    <a:cubicBezTo>
                      <a:pt x="94294" y="333901"/>
                      <a:pt x="93214" y="332262"/>
                      <a:pt x="92295" y="330543"/>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2" name="Google Shape;292;p22"/>
              <p:cNvSpPr/>
              <p:nvPr/>
            </p:nvSpPr>
            <p:spPr>
              <a:xfrm>
                <a:off x="2613580" y="3746078"/>
                <a:ext cx="37445" cy="61051"/>
              </a:xfrm>
              <a:custGeom>
                <a:avLst/>
                <a:gdLst/>
                <a:ahLst/>
                <a:cxnLst/>
                <a:rect l="l" t="t" r="r" b="b"/>
                <a:pathLst>
                  <a:path w="49927" h="81402" extrusionOk="0">
                    <a:moveTo>
                      <a:pt x="4657" y="58762"/>
                    </a:moveTo>
                    <a:cubicBezTo>
                      <a:pt x="5017" y="59681"/>
                      <a:pt x="5376" y="60600"/>
                      <a:pt x="5776" y="61520"/>
                    </a:cubicBezTo>
                    <a:cubicBezTo>
                      <a:pt x="6895" y="64638"/>
                      <a:pt x="8294" y="67716"/>
                      <a:pt x="10053" y="70514"/>
                    </a:cubicBezTo>
                    <a:cubicBezTo>
                      <a:pt x="12252" y="74072"/>
                      <a:pt x="15210" y="77429"/>
                      <a:pt x="18967" y="79428"/>
                    </a:cubicBezTo>
                    <a:cubicBezTo>
                      <a:pt x="23165" y="81667"/>
                      <a:pt x="28081" y="81986"/>
                      <a:pt x="32598" y="80467"/>
                    </a:cubicBezTo>
                    <a:cubicBezTo>
                      <a:pt x="35077" y="79628"/>
                      <a:pt x="37036" y="78469"/>
                      <a:pt x="39034" y="76830"/>
                    </a:cubicBezTo>
                    <a:cubicBezTo>
                      <a:pt x="40713" y="75471"/>
                      <a:pt x="42032" y="73752"/>
                      <a:pt x="43272" y="71953"/>
                    </a:cubicBezTo>
                    <a:cubicBezTo>
                      <a:pt x="44511" y="70154"/>
                      <a:pt x="45390" y="68115"/>
                      <a:pt x="46190" y="66117"/>
                    </a:cubicBezTo>
                    <a:cubicBezTo>
                      <a:pt x="46949" y="64198"/>
                      <a:pt x="47588" y="62239"/>
                      <a:pt x="48068" y="60241"/>
                    </a:cubicBezTo>
                    <a:cubicBezTo>
                      <a:pt x="49228" y="55644"/>
                      <a:pt x="49707" y="50847"/>
                      <a:pt x="49867" y="46090"/>
                    </a:cubicBezTo>
                    <a:cubicBezTo>
                      <a:pt x="50027" y="41853"/>
                      <a:pt x="49867" y="37615"/>
                      <a:pt x="49427" y="33378"/>
                    </a:cubicBezTo>
                    <a:cubicBezTo>
                      <a:pt x="49068" y="29461"/>
                      <a:pt x="48468" y="25463"/>
                      <a:pt x="47429" y="21626"/>
                    </a:cubicBezTo>
                    <a:cubicBezTo>
                      <a:pt x="46709" y="19068"/>
                      <a:pt x="45670" y="16549"/>
                      <a:pt x="44471" y="14191"/>
                    </a:cubicBezTo>
                    <a:cubicBezTo>
                      <a:pt x="43032" y="11353"/>
                      <a:pt x="40993" y="8674"/>
                      <a:pt x="38714" y="6436"/>
                    </a:cubicBezTo>
                    <a:cubicBezTo>
                      <a:pt x="37555" y="5277"/>
                      <a:pt x="36196" y="4277"/>
                      <a:pt x="34837" y="3318"/>
                    </a:cubicBezTo>
                    <a:cubicBezTo>
                      <a:pt x="33518" y="2359"/>
                      <a:pt x="31999" y="1719"/>
                      <a:pt x="30480" y="1159"/>
                    </a:cubicBezTo>
                    <a:cubicBezTo>
                      <a:pt x="28481" y="360"/>
                      <a:pt x="26362" y="0"/>
                      <a:pt x="24204" y="0"/>
                    </a:cubicBezTo>
                    <a:cubicBezTo>
                      <a:pt x="22925" y="0"/>
                      <a:pt x="21646" y="120"/>
                      <a:pt x="20366" y="360"/>
                    </a:cubicBezTo>
                    <a:cubicBezTo>
                      <a:pt x="16969" y="999"/>
                      <a:pt x="14011" y="2758"/>
                      <a:pt x="11372" y="4877"/>
                    </a:cubicBezTo>
                    <a:cubicBezTo>
                      <a:pt x="8974" y="6796"/>
                      <a:pt x="7015" y="9234"/>
                      <a:pt x="5376" y="11833"/>
                    </a:cubicBezTo>
                    <a:cubicBezTo>
                      <a:pt x="4017" y="13951"/>
                      <a:pt x="3098" y="16350"/>
                      <a:pt x="2258" y="18748"/>
                    </a:cubicBezTo>
                    <a:cubicBezTo>
                      <a:pt x="1499" y="20986"/>
                      <a:pt x="1019" y="23265"/>
                      <a:pt x="699" y="25623"/>
                    </a:cubicBezTo>
                    <a:cubicBezTo>
                      <a:pt x="-100" y="30940"/>
                      <a:pt x="-260" y="36216"/>
                      <a:pt x="460" y="41573"/>
                    </a:cubicBezTo>
                    <a:cubicBezTo>
                      <a:pt x="1259" y="47449"/>
                      <a:pt x="2458" y="53205"/>
                      <a:pt x="4577" y="5876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3" name="Google Shape;293;p22"/>
              <p:cNvSpPr/>
              <p:nvPr/>
            </p:nvSpPr>
            <p:spPr>
              <a:xfrm>
                <a:off x="2718849" y="3564282"/>
                <a:ext cx="50560" cy="101894"/>
              </a:xfrm>
              <a:custGeom>
                <a:avLst/>
                <a:gdLst/>
                <a:ahLst/>
                <a:cxnLst/>
                <a:rect l="l" t="t" r="r" b="b"/>
                <a:pathLst>
                  <a:path w="67414" h="135859" extrusionOk="0">
                    <a:moveTo>
                      <a:pt x="49337" y="354"/>
                    </a:moveTo>
                    <a:cubicBezTo>
                      <a:pt x="32868" y="-3444"/>
                      <a:pt x="12481" y="23739"/>
                      <a:pt x="3847" y="61034"/>
                    </a:cubicBezTo>
                    <a:cubicBezTo>
                      <a:pt x="-4788" y="98330"/>
                      <a:pt x="1608" y="131708"/>
                      <a:pt x="18078" y="135505"/>
                    </a:cubicBezTo>
                    <a:cubicBezTo>
                      <a:pt x="34547" y="139303"/>
                      <a:pt x="54933" y="112121"/>
                      <a:pt x="63568" y="74825"/>
                    </a:cubicBezTo>
                    <a:cubicBezTo>
                      <a:pt x="72202" y="37529"/>
                      <a:pt x="65806" y="4151"/>
                      <a:pt x="49337" y="354"/>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4" name="Google Shape;294;p22"/>
              <p:cNvSpPr/>
              <p:nvPr/>
            </p:nvSpPr>
            <p:spPr>
              <a:xfrm>
                <a:off x="3055415" y="3622852"/>
                <a:ext cx="52464" cy="105816"/>
              </a:xfrm>
              <a:custGeom>
                <a:avLst/>
                <a:gdLst/>
                <a:ahLst/>
                <a:cxnLst/>
                <a:rect l="l" t="t" r="r" b="b"/>
                <a:pathLst>
                  <a:path w="69952" h="141088" extrusionOk="0">
                    <a:moveTo>
                      <a:pt x="51245" y="370"/>
                    </a:moveTo>
                    <a:cubicBezTo>
                      <a:pt x="34137" y="-3587"/>
                      <a:pt x="12991" y="24635"/>
                      <a:pt x="3997" y="63369"/>
                    </a:cubicBezTo>
                    <a:cubicBezTo>
                      <a:pt x="-4958" y="102104"/>
                      <a:pt x="1638" y="136761"/>
                      <a:pt x="18747" y="140719"/>
                    </a:cubicBezTo>
                    <a:cubicBezTo>
                      <a:pt x="35856" y="144676"/>
                      <a:pt x="57002" y="116454"/>
                      <a:pt x="65956" y="77720"/>
                    </a:cubicBezTo>
                    <a:cubicBezTo>
                      <a:pt x="74910" y="38985"/>
                      <a:pt x="68314" y="4328"/>
                      <a:pt x="51205" y="37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5" name="Google Shape;295;p22"/>
              <p:cNvSpPr/>
              <p:nvPr/>
            </p:nvSpPr>
            <p:spPr>
              <a:xfrm>
                <a:off x="2879437" y="3287889"/>
                <a:ext cx="540853" cy="356226"/>
              </a:xfrm>
              <a:custGeom>
                <a:avLst/>
                <a:gdLst/>
                <a:ahLst/>
                <a:cxnLst/>
                <a:rect l="l" t="t" r="r" b="b"/>
                <a:pathLst>
                  <a:path w="721137" h="474968" extrusionOk="0">
                    <a:moveTo>
                      <a:pt x="255983" y="0"/>
                    </a:moveTo>
                    <a:cubicBezTo>
                      <a:pt x="253185" y="0"/>
                      <a:pt x="250227" y="240"/>
                      <a:pt x="246949" y="799"/>
                    </a:cubicBezTo>
                    <a:cubicBezTo>
                      <a:pt x="238954" y="2119"/>
                      <a:pt x="230959" y="5556"/>
                      <a:pt x="223804" y="10753"/>
                    </a:cubicBezTo>
                    <a:cubicBezTo>
                      <a:pt x="216969" y="15670"/>
                      <a:pt x="211013" y="22186"/>
                      <a:pt x="206575" y="29581"/>
                    </a:cubicBezTo>
                    <a:cubicBezTo>
                      <a:pt x="204497" y="33018"/>
                      <a:pt x="202698" y="36936"/>
                      <a:pt x="201219" y="41213"/>
                    </a:cubicBezTo>
                    <a:cubicBezTo>
                      <a:pt x="199900" y="45051"/>
                      <a:pt x="199020" y="49128"/>
                      <a:pt x="198501" y="53765"/>
                    </a:cubicBezTo>
                    <a:cubicBezTo>
                      <a:pt x="198061" y="57922"/>
                      <a:pt x="198181" y="62319"/>
                      <a:pt x="198941" y="67196"/>
                    </a:cubicBezTo>
                    <a:cubicBezTo>
                      <a:pt x="199060" y="68195"/>
                      <a:pt x="199260" y="69155"/>
                      <a:pt x="199500" y="70154"/>
                    </a:cubicBezTo>
                    <a:cubicBezTo>
                      <a:pt x="197422" y="69274"/>
                      <a:pt x="194943" y="68795"/>
                      <a:pt x="192225" y="68755"/>
                    </a:cubicBezTo>
                    <a:cubicBezTo>
                      <a:pt x="189027" y="68755"/>
                      <a:pt x="185909" y="69354"/>
                      <a:pt x="182871" y="70554"/>
                    </a:cubicBezTo>
                    <a:cubicBezTo>
                      <a:pt x="179953" y="71673"/>
                      <a:pt x="177155" y="73352"/>
                      <a:pt x="174397" y="75671"/>
                    </a:cubicBezTo>
                    <a:cubicBezTo>
                      <a:pt x="172198" y="77509"/>
                      <a:pt x="170199" y="79908"/>
                      <a:pt x="168401" y="82746"/>
                    </a:cubicBezTo>
                    <a:cubicBezTo>
                      <a:pt x="166802" y="85264"/>
                      <a:pt x="165562" y="88222"/>
                      <a:pt x="164883" y="91340"/>
                    </a:cubicBezTo>
                    <a:cubicBezTo>
                      <a:pt x="150732" y="71433"/>
                      <a:pt x="126428" y="59081"/>
                      <a:pt x="101525" y="59081"/>
                    </a:cubicBezTo>
                    <a:cubicBezTo>
                      <a:pt x="100965" y="59081"/>
                      <a:pt x="100405" y="59081"/>
                      <a:pt x="99845" y="59081"/>
                    </a:cubicBezTo>
                    <a:cubicBezTo>
                      <a:pt x="92051" y="59241"/>
                      <a:pt x="84136" y="60920"/>
                      <a:pt x="77021" y="63878"/>
                    </a:cubicBezTo>
                    <a:cubicBezTo>
                      <a:pt x="69585" y="66956"/>
                      <a:pt x="62790" y="71593"/>
                      <a:pt x="56834" y="77709"/>
                    </a:cubicBezTo>
                    <a:cubicBezTo>
                      <a:pt x="50638" y="84105"/>
                      <a:pt x="45521" y="91620"/>
                      <a:pt x="42044" y="99495"/>
                    </a:cubicBezTo>
                    <a:cubicBezTo>
                      <a:pt x="38646" y="107090"/>
                      <a:pt x="36807" y="115125"/>
                      <a:pt x="36567" y="123319"/>
                    </a:cubicBezTo>
                    <a:cubicBezTo>
                      <a:pt x="36247" y="133553"/>
                      <a:pt x="39125" y="143946"/>
                      <a:pt x="44682" y="152620"/>
                    </a:cubicBezTo>
                    <a:cubicBezTo>
                      <a:pt x="48679" y="158896"/>
                      <a:pt x="54115" y="164292"/>
                      <a:pt x="60871" y="168689"/>
                    </a:cubicBezTo>
                    <a:lnTo>
                      <a:pt x="60391" y="168450"/>
                    </a:lnTo>
                    <a:lnTo>
                      <a:pt x="59872" y="168450"/>
                    </a:lnTo>
                    <a:cubicBezTo>
                      <a:pt x="59632" y="168450"/>
                      <a:pt x="59392" y="168450"/>
                      <a:pt x="59192" y="168450"/>
                    </a:cubicBezTo>
                    <a:cubicBezTo>
                      <a:pt x="55874" y="168450"/>
                      <a:pt x="52317" y="168849"/>
                      <a:pt x="48319" y="169649"/>
                    </a:cubicBezTo>
                    <a:cubicBezTo>
                      <a:pt x="41484" y="171048"/>
                      <a:pt x="34728" y="174126"/>
                      <a:pt x="28692" y="178443"/>
                    </a:cubicBezTo>
                    <a:cubicBezTo>
                      <a:pt x="23096" y="182440"/>
                      <a:pt x="18019" y="187797"/>
                      <a:pt x="13582" y="194312"/>
                    </a:cubicBezTo>
                    <a:cubicBezTo>
                      <a:pt x="9625" y="200109"/>
                      <a:pt x="6467" y="206704"/>
                      <a:pt x="3988" y="214539"/>
                    </a:cubicBezTo>
                    <a:cubicBezTo>
                      <a:pt x="1790" y="221415"/>
                      <a:pt x="471" y="228970"/>
                      <a:pt x="71" y="237085"/>
                    </a:cubicBezTo>
                    <a:cubicBezTo>
                      <a:pt x="-249" y="244560"/>
                      <a:pt x="511" y="252114"/>
                      <a:pt x="2350" y="259629"/>
                    </a:cubicBezTo>
                    <a:cubicBezTo>
                      <a:pt x="4228" y="267265"/>
                      <a:pt x="7546" y="274740"/>
                      <a:pt x="12223" y="281815"/>
                    </a:cubicBezTo>
                    <a:cubicBezTo>
                      <a:pt x="16660" y="288610"/>
                      <a:pt x="22296" y="294527"/>
                      <a:pt x="28932" y="299404"/>
                    </a:cubicBezTo>
                    <a:cubicBezTo>
                      <a:pt x="42163" y="309117"/>
                      <a:pt x="58793" y="314234"/>
                      <a:pt x="77060" y="314234"/>
                    </a:cubicBezTo>
                    <a:cubicBezTo>
                      <a:pt x="92011" y="314234"/>
                      <a:pt x="107201" y="310836"/>
                      <a:pt x="120992" y="304360"/>
                    </a:cubicBezTo>
                    <a:cubicBezTo>
                      <a:pt x="121272" y="304240"/>
                      <a:pt x="121511" y="304120"/>
                      <a:pt x="121791" y="303961"/>
                    </a:cubicBezTo>
                    <a:cubicBezTo>
                      <a:pt x="120312" y="306639"/>
                      <a:pt x="119353" y="309557"/>
                      <a:pt x="118953" y="312595"/>
                    </a:cubicBezTo>
                    <a:cubicBezTo>
                      <a:pt x="118593" y="315273"/>
                      <a:pt x="118673" y="318071"/>
                      <a:pt x="119273" y="320629"/>
                    </a:cubicBezTo>
                    <a:cubicBezTo>
                      <a:pt x="119832" y="323268"/>
                      <a:pt x="120832" y="325746"/>
                      <a:pt x="122311" y="328185"/>
                    </a:cubicBezTo>
                    <a:cubicBezTo>
                      <a:pt x="125509" y="333461"/>
                      <a:pt x="130466" y="336779"/>
                      <a:pt x="134063" y="338578"/>
                    </a:cubicBezTo>
                    <a:cubicBezTo>
                      <a:pt x="138900" y="341056"/>
                      <a:pt x="144496" y="342295"/>
                      <a:pt x="150692" y="342295"/>
                    </a:cubicBezTo>
                    <a:cubicBezTo>
                      <a:pt x="157927" y="342295"/>
                      <a:pt x="165363" y="339977"/>
                      <a:pt x="171678" y="335740"/>
                    </a:cubicBezTo>
                    <a:cubicBezTo>
                      <a:pt x="175796" y="333022"/>
                      <a:pt x="179473" y="329384"/>
                      <a:pt x="182631" y="324907"/>
                    </a:cubicBezTo>
                    <a:cubicBezTo>
                      <a:pt x="182791" y="326626"/>
                      <a:pt x="183311" y="328345"/>
                      <a:pt x="184110" y="330024"/>
                    </a:cubicBezTo>
                    <a:cubicBezTo>
                      <a:pt x="185190" y="332382"/>
                      <a:pt x="186629" y="334580"/>
                      <a:pt x="188587" y="336699"/>
                    </a:cubicBezTo>
                    <a:cubicBezTo>
                      <a:pt x="190186" y="338418"/>
                      <a:pt x="192025" y="339897"/>
                      <a:pt x="194503" y="341416"/>
                    </a:cubicBezTo>
                    <a:cubicBezTo>
                      <a:pt x="198461" y="343934"/>
                      <a:pt x="203378" y="345573"/>
                      <a:pt x="209094" y="346333"/>
                    </a:cubicBezTo>
                    <a:cubicBezTo>
                      <a:pt x="211173" y="346612"/>
                      <a:pt x="213251" y="346732"/>
                      <a:pt x="215290" y="346732"/>
                    </a:cubicBezTo>
                    <a:cubicBezTo>
                      <a:pt x="218688" y="346732"/>
                      <a:pt x="222125" y="346373"/>
                      <a:pt x="225563" y="345653"/>
                    </a:cubicBezTo>
                    <a:cubicBezTo>
                      <a:pt x="235317" y="343614"/>
                      <a:pt x="243551" y="339217"/>
                      <a:pt x="249427" y="332822"/>
                    </a:cubicBezTo>
                    <a:cubicBezTo>
                      <a:pt x="252465" y="329504"/>
                      <a:pt x="254744" y="325547"/>
                      <a:pt x="256023" y="321429"/>
                    </a:cubicBezTo>
                    <a:cubicBezTo>
                      <a:pt x="256822" y="318871"/>
                      <a:pt x="257262" y="316473"/>
                      <a:pt x="257462" y="314114"/>
                    </a:cubicBezTo>
                    <a:cubicBezTo>
                      <a:pt x="257542" y="312555"/>
                      <a:pt x="257542" y="310956"/>
                      <a:pt x="257462" y="309397"/>
                    </a:cubicBezTo>
                    <a:cubicBezTo>
                      <a:pt x="257982" y="309557"/>
                      <a:pt x="258621" y="309597"/>
                      <a:pt x="259181" y="309597"/>
                    </a:cubicBezTo>
                    <a:cubicBezTo>
                      <a:pt x="260740" y="309597"/>
                      <a:pt x="262379" y="309477"/>
                      <a:pt x="264018" y="309237"/>
                    </a:cubicBezTo>
                    <a:cubicBezTo>
                      <a:pt x="265217" y="309037"/>
                      <a:pt x="266416" y="308757"/>
                      <a:pt x="267616" y="308438"/>
                    </a:cubicBezTo>
                    <a:cubicBezTo>
                      <a:pt x="266616" y="310676"/>
                      <a:pt x="265936" y="313074"/>
                      <a:pt x="265457" y="315673"/>
                    </a:cubicBezTo>
                    <a:cubicBezTo>
                      <a:pt x="264617" y="319950"/>
                      <a:pt x="264457" y="324467"/>
                      <a:pt x="265017" y="328984"/>
                    </a:cubicBezTo>
                    <a:cubicBezTo>
                      <a:pt x="266016" y="337139"/>
                      <a:pt x="269614" y="345173"/>
                      <a:pt x="275211" y="351649"/>
                    </a:cubicBezTo>
                    <a:cubicBezTo>
                      <a:pt x="280727" y="358005"/>
                      <a:pt x="288042" y="362922"/>
                      <a:pt x="296277" y="365800"/>
                    </a:cubicBezTo>
                    <a:cubicBezTo>
                      <a:pt x="301833" y="367759"/>
                      <a:pt x="307709" y="368758"/>
                      <a:pt x="313705" y="368758"/>
                    </a:cubicBezTo>
                    <a:cubicBezTo>
                      <a:pt x="316903" y="368758"/>
                      <a:pt x="320141" y="368478"/>
                      <a:pt x="323379" y="367879"/>
                    </a:cubicBezTo>
                    <a:cubicBezTo>
                      <a:pt x="331614" y="366400"/>
                      <a:pt x="339688" y="363042"/>
                      <a:pt x="347403" y="357965"/>
                    </a:cubicBezTo>
                    <a:cubicBezTo>
                      <a:pt x="354278" y="353448"/>
                      <a:pt x="360675" y="347332"/>
                      <a:pt x="365831" y="340257"/>
                    </a:cubicBezTo>
                    <a:cubicBezTo>
                      <a:pt x="370948" y="333261"/>
                      <a:pt x="374825" y="325467"/>
                      <a:pt x="377303" y="317152"/>
                    </a:cubicBezTo>
                    <a:cubicBezTo>
                      <a:pt x="377863" y="315153"/>
                      <a:pt x="378383" y="313154"/>
                      <a:pt x="378822" y="311156"/>
                    </a:cubicBezTo>
                    <a:cubicBezTo>
                      <a:pt x="378942" y="311715"/>
                      <a:pt x="379342" y="312275"/>
                      <a:pt x="379822" y="312875"/>
                    </a:cubicBezTo>
                    <a:cubicBezTo>
                      <a:pt x="383939" y="318151"/>
                      <a:pt x="389815" y="322189"/>
                      <a:pt x="396371" y="324267"/>
                    </a:cubicBezTo>
                    <a:cubicBezTo>
                      <a:pt x="398090" y="324827"/>
                      <a:pt x="399729" y="325227"/>
                      <a:pt x="401288" y="325507"/>
                    </a:cubicBezTo>
                    <a:cubicBezTo>
                      <a:pt x="403167" y="325826"/>
                      <a:pt x="405085" y="325946"/>
                      <a:pt x="406684" y="325986"/>
                    </a:cubicBezTo>
                    <a:lnTo>
                      <a:pt x="407404" y="325986"/>
                    </a:lnTo>
                    <a:cubicBezTo>
                      <a:pt x="408323" y="325986"/>
                      <a:pt x="409203" y="325986"/>
                      <a:pt x="410082" y="325866"/>
                    </a:cubicBezTo>
                    <a:cubicBezTo>
                      <a:pt x="405965" y="331183"/>
                      <a:pt x="402527" y="337179"/>
                      <a:pt x="399849" y="343734"/>
                    </a:cubicBezTo>
                    <a:cubicBezTo>
                      <a:pt x="396731" y="351370"/>
                      <a:pt x="394812" y="359364"/>
                      <a:pt x="394093" y="367559"/>
                    </a:cubicBezTo>
                    <a:cubicBezTo>
                      <a:pt x="393772" y="371596"/>
                      <a:pt x="393732" y="375753"/>
                      <a:pt x="393973" y="379831"/>
                    </a:cubicBezTo>
                    <a:cubicBezTo>
                      <a:pt x="394213" y="383509"/>
                      <a:pt x="394852" y="387466"/>
                      <a:pt x="395891" y="391863"/>
                    </a:cubicBezTo>
                    <a:cubicBezTo>
                      <a:pt x="397690" y="399538"/>
                      <a:pt x="401048" y="407133"/>
                      <a:pt x="405645" y="413849"/>
                    </a:cubicBezTo>
                    <a:cubicBezTo>
                      <a:pt x="410282" y="420684"/>
                      <a:pt x="416438" y="426680"/>
                      <a:pt x="423953" y="431677"/>
                    </a:cubicBezTo>
                    <a:cubicBezTo>
                      <a:pt x="437664" y="440831"/>
                      <a:pt x="452854" y="445708"/>
                      <a:pt x="467844" y="445708"/>
                    </a:cubicBezTo>
                    <a:cubicBezTo>
                      <a:pt x="469123" y="445708"/>
                      <a:pt x="470402" y="445708"/>
                      <a:pt x="471642" y="445588"/>
                    </a:cubicBezTo>
                    <a:cubicBezTo>
                      <a:pt x="483793" y="444908"/>
                      <a:pt x="495506" y="440471"/>
                      <a:pt x="504620" y="433076"/>
                    </a:cubicBezTo>
                    <a:cubicBezTo>
                      <a:pt x="509417" y="429158"/>
                      <a:pt x="513574" y="424362"/>
                      <a:pt x="517052" y="418765"/>
                    </a:cubicBezTo>
                    <a:lnTo>
                      <a:pt x="517452" y="418046"/>
                    </a:lnTo>
                    <a:lnTo>
                      <a:pt x="517691" y="417646"/>
                    </a:lnTo>
                    <a:cubicBezTo>
                      <a:pt x="517572" y="419005"/>
                      <a:pt x="517691" y="420644"/>
                      <a:pt x="518011" y="422763"/>
                    </a:cubicBezTo>
                    <a:cubicBezTo>
                      <a:pt x="519051" y="429638"/>
                      <a:pt x="521689" y="436633"/>
                      <a:pt x="525726" y="442910"/>
                    </a:cubicBezTo>
                    <a:cubicBezTo>
                      <a:pt x="533281" y="454702"/>
                      <a:pt x="545633" y="464295"/>
                      <a:pt x="560583" y="469932"/>
                    </a:cubicBezTo>
                    <a:cubicBezTo>
                      <a:pt x="567499" y="472570"/>
                      <a:pt x="575014" y="474209"/>
                      <a:pt x="582849" y="474769"/>
                    </a:cubicBezTo>
                    <a:cubicBezTo>
                      <a:pt x="584488" y="474889"/>
                      <a:pt x="586166" y="474968"/>
                      <a:pt x="587805" y="474968"/>
                    </a:cubicBezTo>
                    <a:cubicBezTo>
                      <a:pt x="593721" y="474968"/>
                      <a:pt x="599597" y="474209"/>
                      <a:pt x="605274" y="472690"/>
                    </a:cubicBezTo>
                    <a:cubicBezTo>
                      <a:pt x="613069" y="470651"/>
                      <a:pt x="620264" y="467053"/>
                      <a:pt x="626580" y="462017"/>
                    </a:cubicBezTo>
                    <a:cubicBezTo>
                      <a:pt x="633016" y="456860"/>
                      <a:pt x="638372" y="449825"/>
                      <a:pt x="642090" y="441630"/>
                    </a:cubicBezTo>
                    <a:cubicBezTo>
                      <a:pt x="646447" y="432116"/>
                      <a:pt x="648166" y="421603"/>
                      <a:pt x="647126" y="411290"/>
                    </a:cubicBezTo>
                    <a:cubicBezTo>
                      <a:pt x="646847" y="408612"/>
                      <a:pt x="646447" y="406053"/>
                      <a:pt x="645847" y="403455"/>
                    </a:cubicBezTo>
                    <a:cubicBezTo>
                      <a:pt x="645208" y="400937"/>
                      <a:pt x="644368" y="398379"/>
                      <a:pt x="643209" y="395421"/>
                    </a:cubicBezTo>
                    <a:cubicBezTo>
                      <a:pt x="641930" y="392103"/>
                      <a:pt x="640171" y="388865"/>
                      <a:pt x="638053" y="385747"/>
                    </a:cubicBezTo>
                    <a:cubicBezTo>
                      <a:pt x="641530" y="384348"/>
                      <a:pt x="644488" y="382149"/>
                      <a:pt x="646847" y="379351"/>
                    </a:cubicBezTo>
                    <a:cubicBezTo>
                      <a:pt x="648446" y="377433"/>
                      <a:pt x="649645" y="375354"/>
                      <a:pt x="650604" y="372995"/>
                    </a:cubicBezTo>
                    <a:cubicBezTo>
                      <a:pt x="650964" y="372116"/>
                      <a:pt x="651284" y="371156"/>
                      <a:pt x="651524" y="369917"/>
                    </a:cubicBezTo>
                    <a:cubicBezTo>
                      <a:pt x="652763" y="371116"/>
                      <a:pt x="654362" y="372316"/>
                      <a:pt x="656160" y="373555"/>
                    </a:cubicBezTo>
                    <a:cubicBezTo>
                      <a:pt x="658559" y="375154"/>
                      <a:pt x="661117" y="376553"/>
                      <a:pt x="663996" y="377832"/>
                    </a:cubicBezTo>
                    <a:cubicBezTo>
                      <a:pt x="668632" y="379911"/>
                      <a:pt x="673629" y="381110"/>
                      <a:pt x="678386" y="381190"/>
                    </a:cubicBezTo>
                    <a:lnTo>
                      <a:pt x="679185" y="381190"/>
                    </a:lnTo>
                    <a:cubicBezTo>
                      <a:pt x="683303" y="381190"/>
                      <a:pt x="687540" y="380311"/>
                      <a:pt x="691777" y="378591"/>
                    </a:cubicBezTo>
                    <a:cubicBezTo>
                      <a:pt x="695534" y="377072"/>
                      <a:pt x="699212" y="374634"/>
                      <a:pt x="702730" y="371396"/>
                    </a:cubicBezTo>
                    <a:cubicBezTo>
                      <a:pt x="709046" y="365520"/>
                      <a:pt x="714162" y="357246"/>
                      <a:pt x="717481" y="347412"/>
                    </a:cubicBezTo>
                    <a:cubicBezTo>
                      <a:pt x="719000" y="342975"/>
                      <a:pt x="720078" y="338058"/>
                      <a:pt x="720718" y="332862"/>
                    </a:cubicBezTo>
                    <a:cubicBezTo>
                      <a:pt x="721278" y="328185"/>
                      <a:pt x="721278" y="323268"/>
                      <a:pt x="720718" y="318191"/>
                    </a:cubicBezTo>
                    <a:cubicBezTo>
                      <a:pt x="719639" y="308398"/>
                      <a:pt x="715841" y="299404"/>
                      <a:pt x="709965" y="292888"/>
                    </a:cubicBezTo>
                    <a:cubicBezTo>
                      <a:pt x="706847" y="289450"/>
                      <a:pt x="702970" y="286572"/>
                      <a:pt x="698653" y="284574"/>
                    </a:cubicBezTo>
                    <a:cubicBezTo>
                      <a:pt x="693896" y="282335"/>
                      <a:pt x="688500" y="280936"/>
                      <a:pt x="682623" y="280496"/>
                    </a:cubicBezTo>
                    <a:cubicBezTo>
                      <a:pt x="681344" y="280376"/>
                      <a:pt x="680065" y="280336"/>
                      <a:pt x="678826" y="280336"/>
                    </a:cubicBezTo>
                    <a:cubicBezTo>
                      <a:pt x="682183" y="276539"/>
                      <a:pt x="684662" y="272221"/>
                      <a:pt x="686181" y="267585"/>
                    </a:cubicBezTo>
                    <a:cubicBezTo>
                      <a:pt x="688020" y="262148"/>
                      <a:pt x="688460" y="256032"/>
                      <a:pt x="687380" y="249796"/>
                    </a:cubicBezTo>
                    <a:cubicBezTo>
                      <a:pt x="686421" y="244320"/>
                      <a:pt x="684182" y="238803"/>
                      <a:pt x="680704" y="233407"/>
                    </a:cubicBezTo>
                    <a:cubicBezTo>
                      <a:pt x="677467" y="228330"/>
                      <a:pt x="673229" y="223574"/>
                      <a:pt x="668153" y="219256"/>
                    </a:cubicBezTo>
                    <a:cubicBezTo>
                      <a:pt x="663076" y="214979"/>
                      <a:pt x="657480" y="211421"/>
                      <a:pt x="651563" y="208703"/>
                    </a:cubicBezTo>
                    <a:cubicBezTo>
                      <a:pt x="648406" y="207224"/>
                      <a:pt x="645328" y="206025"/>
                      <a:pt x="642210" y="205066"/>
                    </a:cubicBezTo>
                    <a:cubicBezTo>
                      <a:pt x="639212" y="204146"/>
                      <a:pt x="636014" y="203467"/>
                      <a:pt x="632496" y="202947"/>
                    </a:cubicBezTo>
                    <a:cubicBezTo>
                      <a:pt x="629898" y="202587"/>
                      <a:pt x="627299" y="202387"/>
                      <a:pt x="624821" y="202387"/>
                    </a:cubicBezTo>
                    <a:cubicBezTo>
                      <a:pt x="621143" y="202387"/>
                      <a:pt x="617386" y="202787"/>
                      <a:pt x="613588" y="203627"/>
                    </a:cubicBezTo>
                    <a:cubicBezTo>
                      <a:pt x="607313" y="205066"/>
                      <a:pt x="601437" y="207904"/>
                      <a:pt x="596120" y="212021"/>
                    </a:cubicBezTo>
                    <a:cubicBezTo>
                      <a:pt x="593442" y="214100"/>
                      <a:pt x="590843" y="216738"/>
                      <a:pt x="588205" y="220096"/>
                    </a:cubicBezTo>
                    <a:cubicBezTo>
                      <a:pt x="587845" y="220575"/>
                      <a:pt x="587645" y="221295"/>
                      <a:pt x="587725" y="222095"/>
                    </a:cubicBezTo>
                    <a:lnTo>
                      <a:pt x="585447" y="221215"/>
                    </a:lnTo>
                    <a:lnTo>
                      <a:pt x="583608" y="220615"/>
                    </a:lnTo>
                    <a:cubicBezTo>
                      <a:pt x="574654" y="217577"/>
                      <a:pt x="565260" y="213300"/>
                      <a:pt x="554068" y="207104"/>
                    </a:cubicBezTo>
                    <a:cubicBezTo>
                      <a:pt x="544034" y="201508"/>
                      <a:pt x="534121" y="195152"/>
                      <a:pt x="525366" y="189556"/>
                    </a:cubicBezTo>
                    <a:lnTo>
                      <a:pt x="524367" y="188916"/>
                    </a:lnTo>
                    <a:lnTo>
                      <a:pt x="521009" y="186757"/>
                    </a:lnTo>
                    <a:cubicBezTo>
                      <a:pt x="513734" y="182041"/>
                      <a:pt x="504660" y="176204"/>
                      <a:pt x="495826" y="171048"/>
                    </a:cubicBezTo>
                    <a:cubicBezTo>
                      <a:pt x="491748" y="168689"/>
                      <a:pt x="487591" y="166451"/>
                      <a:pt x="483434" y="164252"/>
                    </a:cubicBezTo>
                    <a:lnTo>
                      <a:pt x="480715" y="162813"/>
                    </a:lnTo>
                    <a:cubicBezTo>
                      <a:pt x="475279" y="159895"/>
                      <a:pt x="469843" y="157017"/>
                      <a:pt x="464406" y="154179"/>
                    </a:cubicBezTo>
                    <a:cubicBezTo>
                      <a:pt x="438343" y="140508"/>
                      <a:pt x="417957" y="131194"/>
                      <a:pt x="398330" y="123879"/>
                    </a:cubicBezTo>
                    <a:cubicBezTo>
                      <a:pt x="396531" y="123199"/>
                      <a:pt x="394692" y="122560"/>
                      <a:pt x="392893" y="121920"/>
                    </a:cubicBezTo>
                    <a:lnTo>
                      <a:pt x="390894" y="121240"/>
                    </a:lnTo>
                    <a:cubicBezTo>
                      <a:pt x="387617" y="120121"/>
                      <a:pt x="384339" y="118962"/>
                      <a:pt x="381101" y="117723"/>
                    </a:cubicBezTo>
                    <a:cubicBezTo>
                      <a:pt x="376344" y="115924"/>
                      <a:pt x="371387" y="113686"/>
                      <a:pt x="365032" y="110528"/>
                    </a:cubicBezTo>
                    <a:cubicBezTo>
                      <a:pt x="359955" y="108009"/>
                      <a:pt x="354918" y="105331"/>
                      <a:pt x="349921" y="102653"/>
                    </a:cubicBezTo>
                    <a:cubicBezTo>
                      <a:pt x="344725" y="99894"/>
                      <a:pt x="339209" y="96936"/>
                      <a:pt x="333772" y="94298"/>
                    </a:cubicBezTo>
                    <a:cubicBezTo>
                      <a:pt x="327416" y="91180"/>
                      <a:pt x="321540" y="88662"/>
                      <a:pt x="315824" y="86583"/>
                    </a:cubicBezTo>
                    <a:cubicBezTo>
                      <a:pt x="317982" y="68755"/>
                      <a:pt x="315904" y="51726"/>
                      <a:pt x="309788" y="37495"/>
                    </a:cubicBezTo>
                    <a:cubicBezTo>
                      <a:pt x="306390" y="29541"/>
                      <a:pt x="301753" y="22625"/>
                      <a:pt x="295997" y="16949"/>
                    </a:cubicBezTo>
                    <a:cubicBezTo>
                      <a:pt x="289881" y="10953"/>
                      <a:pt x="282326" y="6316"/>
                      <a:pt x="273452" y="3198"/>
                    </a:cubicBezTo>
                    <a:cubicBezTo>
                      <a:pt x="269135" y="1679"/>
                      <a:pt x="264577" y="680"/>
                      <a:pt x="259860" y="240"/>
                    </a:cubicBezTo>
                    <a:cubicBezTo>
                      <a:pt x="258501" y="120"/>
                      <a:pt x="257182" y="40"/>
                      <a:pt x="255823"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6" name="Google Shape;296;p22"/>
              <p:cNvSpPr/>
              <p:nvPr/>
            </p:nvSpPr>
            <p:spPr>
              <a:xfrm>
                <a:off x="2999557" y="3287710"/>
                <a:ext cx="420854" cy="356376"/>
              </a:xfrm>
              <a:custGeom>
                <a:avLst/>
                <a:gdLst/>
                <a:ahLst/>
                <a:cxnLst/>
                <a:rect l="l" t="t" r="r" b="b"/>
                <a:pathLst>
                  <a:path w="561138" h="475168" extrusionOk="0">
                    <a:moveTo>
                      <a:pt x="86789" y="959"/>
                    </a:moveTo>
                    <a:cubicBezTo>
                      <a:pt x="83911" y="1439"/>
                      <a:pt x="81073" y="2198"/>
                      <a:pt x="78235" y="3198"/>
                    </a:cubicBezTo>
                    <a:cubicBezTo>
                      <a:pt x="79394" y="3358"/>
                      <a:pt x="80553" y="3597"/>
                      <a:pt x="81713" y="3877"/>
                    </a:cubicBezTo>
                    <a:cubicBezTo>
                      <a:pt x="83791" y="4397"/>
                      <a:pt x="85830" y="5076"/>
                      <a:pt x="87828" y="5916"/>
                    </a:cubicBezTo>
                    <a:cubicBezTo>
                      <a:pt x="96023" y="9394"/>
                      <a:pt x="103019" y="15310"/>
                      <a:pt x="108375" y="22345"/>
                    </a:cubicBezTo>
                    <a:cubicBezTo>
                      <a:pt x="112452" y="27662"/>
                      <a:pt x="115690" y="33658"/>
                      <a:pt x="117849" y="39974"/>
                    </a:cubicBezTo>
                    <a:cubicBezTo>
                      <a:pt x="118928" y="43091"/>
                      <a:pt x="119767" y="46329"/>
                      <a:pt x="120287" y="49607"/>
                    </a:cubicBezTo>
                    <a:cubicBezTo>
                      <a:pt x="120767" y="52765"/>
                      <a:pt x="121047" y="55963"/>
                      <a:pt x="120927" y="59161"/>
                    </a:cubicBezTo>
                    <a:cubicBezTo>
                      <a:pt x="120727" y="65357"/>
                      <a:pt x="119328" y="71593"/>
                      <a:pt x="116370" y="77069"/>
                    </a:cubicBezTo>
                    <a:cubicBezTo>
                      <a:pt x="114851" y="79828"/>
                      <a:pt x="113012" y="82426"/>
                      <a:pt x="110813" y="84704"/>
                    </a:cubicBezTo>
                    <a:cubicBezTo>
                      <a:pt x="108455" y="87143"/>
                      <a:pt x="105817" y="89221"/>
                      <a:pt x="102899" y="91020"/>
                    </a:cubicBezTo>
                    <a:cubicBezTo>
                      <a:pt x="102379" y="91340"/>
                      <a:pt x="101580" y="91020"/>
                      <a:pt x="101420" y="90421"/>
                    </a:cubicBezTo>
                    <a:cubicBezTo>
                      <a:pt x="100860" y="87902"/>
                      <a:pt x="100101" y="85384"/>
                      <a:pt x="99101" y="82985"/>
                    </a:cubicBezTo>
                    <a:lnTo>
                      <a:pt x="99101" y="82985"/>
                    </a:lnTo>
                    <a:cubicBezTo>
                      <a:pt x="98221" y="80986"/>
                      <a:pt x="97182" y="79108"/>
                      <a:pt x="95863" y="77389"/>
                    </a:cubicBezTo>
                    <a:cubicBezTo>
                      <a:pt x="94904" y="76150"/>
                      <a:pt x="93824" y="75070"/>
                      <a:pt x="92625" y="74071"/>
                    </a:cubicBezTo>
                    <a:cubicBezTo>
                      <a:pt x="92625" y="74071"/>
                      <a:pt x="92665" y="74071"/>
                      <a:pt x="92705" y="74111"/>
                    </a:cubicBezTo>
                    <a:cubicBezTo>
                      <a:pt x="92705" y="74111"/>
                      <a:pt x="92625" y="74071"/>
                      <a:pt x="92585" y="74031"/>
                    </a:cubicBezTo>
                    <a:lnTo>
                      <a:pt x="92585" y="74031"/>
                    </a:lnTo>
                    <a:cubicBezTo>
                      <a:pt x="91426" y="73152"/>
                      <a:pt x="90187" y="72432"/>
                      <a:pt x="88828" y="71833"/>
                    </a:cubicBezTo>
                    <a:cubicBezTo>
                      <a:pt x="88908" y="71833"/>
                      <a:pt x="88988" y="71913"/>
                      <a:pt x="89068" y="71913"/>
                    </a:cubicBezTo>
                    <a:cubicBezTo>
                      <a:pt x="87629" y="71313"/>
                      <a:pt x="86150" y="70913"/>
                      <a:pt x="84631" y="70673"/>
                    </a:cubicBezTo>
                    <a:cubicBezTo>
                      <a:pt x="84711" y="70673"/>
                      <a:pt x="84830" y="70673"/>
                      <a:pt x="84910" y="70713"/>
                    </a:cubicBezTo>
                    <a:cubicBezTo>
                      <a:pt x="83272" y="70473"/>
                      <a:pt x="81592" y="70473"/>
                      <a:pt x="79954" y="70713"/>
                    </a:cubicBezTo>
                    <a:lnTo>
                      <a:pt x="79954" y="70713"/>
                    </a:lnTo>
                    <a:cubicBezTo>
                      <a:pt x="79954" y="70713"/>
                      <a:pt x="79954" y="70713"/>
                      <a:pt x="79954" y="70713"/>
                    </a:cubicBezTo>
                    <a:lnTo>
                      <a:pt x="79954" y="70713"/>
                    </a:lnTo>
                    <a:cubicBezTo>
                      <a:pt x="79954" y="70713"/>
                      <a:pt x="79834" y="70713"/>
                      <a:pt x="79794" y="70713"/>
                    </a:cubicBezTo>
                    <a:cubicBezTo>
                      <a:pt x="79834" y="70713"/>
                      <a:pt x="79874" y="70713"/>
                      <a:pt x="79914" y="70713"/>
                    </a:cubicBezTo>
                    <a:cubicBezTo>
                      <a:pt x="79834" y="70713"/>
                      <a:pt x="79794" y="70713"/>
                      <a:pt x="79714" y="70713"/>
                    </a:cubicBezTo>
                    <a:lnTo>
                      <a:pt x="79794" y="70713"/>
                    </a:lnTo>
                    <a:cubicBezTo>
                      <a:pt x="77675" y="71033"/>
                      <a:pt x="75596" y="71633"/>
                      <a:pt x="73638" y="72432"/>
                    </a:cubicBezTo>
                    <a:cubicBezTo>
                      <a:pt x="73718" y="72432"/>
                      <a:pt x="73798" y="72352"/>
                      <a:pt x="73878" y="72312"/>
                    </a:cubicBezTo>
                    <a:cubicBezTo>
                      <a:pt x="71519" y="73352"/>
                      <a:pt x="69321" y="74671"/>
                      <a:pt x="67242" y="76190"/>
                    </a:cubicBezTo>
                    <a:cubicBezTo>
                      <a:pt x="67242" y="76190"/>
                      <a:pt x="67162" y="76230"/>
                      <a:pt x="67162" y="76230"/>
                    </a:cubicBezTo>
                    <a:cubicBezTo>
                      <a:pt x="65123" y="77869"/>
                      <a:pt x="63285" y="79707"/>
                      <a:pt x="61646" y="81746"/>
                    </a:cubicBezTo>
                    <a:cubicBezTo>
                      <a:pt x="60127" y="83785"/>
                      <a:pt x="58807" y="85944"/>
                      <a:pt x="57808" y="88262"/>
                    </a:cubicBezTo>
                    <a:lnTo>
                      <a:pt x="57888" y="88022"/>
                    </a:lnTo>
                    <a:cubicBezTo>
                      <a:pt x="57009" y="90141"/>
                      <a:pt x="56369" y="92379"/>
                      <a:pt x="56009" y="94698"/>
                    </a:cubicBezTo>
                    <a:cubicBezTo>
                      <a:pt x="56009" y="94698"/>
                      <a:pt x="56009" y="94778"/>
                      <a:pt x="56009" y="94818"/>
                    </a:cubicBezTo>
                    <a:lnTo>
                      <a:pt x="56009" y="94818"/>
                    </a:lnTo>
                    <a:cubicBezTo>
                      <a:pt x="56009" y="94818"/>
                      <a:pt x="56009" y="94858"/>
                      <a:pt x="56009" y="94858"/>
                    </a:cubicBezTo>
                    <a:lnTo>
                      <a:pt x="56009" y="94858"/>
                    </a:lnTo>
                    <a:cubicBezTo>
                      <a:pt x="55770" y="96896"/>
                      <a:pt x="55809" y="98855"/>
                      <a:pt x="56049" y="100854"/>
                    </a:cubicBezTo>
                    <a:lnTo>
                      <a:pt x="56049" y="100734"/>
                    </a:lnTo>
                    <a:cubicBezTo>
                      <a:pt x="56329" y="102732"/>
                      <a:pt x="56889" y="104651"/>
                      <a:pt x="57648" y="106530"/>
                    </a:cubicBezTo>
                    <a:lnTo>
                      <a:pt x="57648" y="106450"/>
                    </a:lnTo>
                    <a:cubicBezTo>
                      <a:pt x="57648" y="106450"/>
                      <a:pt x="57648" y="106530"/>
                      <a:pt x="57648" y="106570"/>
                    </a:cubicBezTo>
                    <a:lnTo>
                      <a:pt x="57648" y="106570"/>
                    </a:lnTo>
                    <a:cubicBezTo>
                      <a:pt x="57648" y="106570"/>
                      <a:pt x="57648" y="106570"/>
                      <a:pt x="57648" y="106570"/>
                    </a:cubicBezTo>
                    <a:lnTo>
                      <a:pt x="57648" y="106570"/>
                    </a:lnTo>
                    <a:cubicBezTo>
                      <a:pt x="58608" y="108688"/>
                      <a:pt x="59767" y="110647"/>
                      <a:pt x="61166" y="112486"/>
                    </a:cubicBezTo>
                    <a:cubicBezTo>
                      <a:pt x="62046" y="113605"/>
                      <a:pt x="63005" y="114645"/>
                      <a:pt x="64004" y="115644"/>
                    </a:cubicBezTo>
                    <a:cubicBezTo>
                      <a:pt x="64324" y="115963"/>
                      <a:pt x="64364" y="116483"/>
                      <a:pt x="64164" y="116883"/>
                    </a:cubicBezTo>
                    <a:cubicBezTo>
                      <a:pt x="63964" y="117203"/>
                      <a:pt x="63644" y="117363"/>
                      <a:pt x="63285" y="117363"/>
                    </a:cubicBezTo>
                    <a:cubicBezTo>
                      <a:pt x="60966" y="117442"/>
                      <a:pt x="58648" y="117643"/>
                      <a:pt x="56329" y="117962"/>
                    </a:cubicBezTo>
                    <a:cubicBezTo>
                      <a:pt x="56409" y="117962"/>
                      <a:pt x="56489" y="117962"/>
                      <a:pt x="56609" y="117923"/>
                    </a:cubicBezTo>
                    <a:cubicBezTo>
                      <a:pt x="49374" y="118922"/>
                      <a:pt x="42298" y="120921"/>
                      <a:pt x="35543" y="123759"/>
                    </a:cubicBezTo>
                    <a:lnTo>
                      <a:pt x="35623" y="123759"/>
                    </a:lnTo>
                    <a:cubicBezTo>
                      <a:pt x="29667" y="126237"/>
                      <a:pt x="24030" y="129435"/>
                      <a:pt x="18914" y="133352"/>
                    </a:cubicBezTo>
                    <a:cubicBezTo>
                      <a:pt x="16955" y="134871"/>
                      <a:pt x="15076" y="136470"/>
                      <a:pt x="13357" y="138229"/>
                    </a:cubicBezTo>
                    <a:cubicBezTo>
                      <a:pt x="11798" y="139828"/>
                      <a:pt x="10319" y="141467"/>
                      <a:pt x="8920" y="143226"/>
                    </a:cubicBezTo>
                    <a:cubicBezTo>
                      <a:pt x="8920" y="143226"/>
                      <a:pt x="8920" y="143186"/>
                      <a:pt x="8960" y="143146"/>
                    </a:cubicBezTo>
                    <a:cubicBezTo>
                      <a:pt x="8960" y="143186"/>
                      <a:pt x="8880" y="143226"/>
                      <a:pt x="8840" y="143266"/>
                    </a:cubicBezTo>
                    <a:lnTo>
                      <a:pt x="8840" y="143266"/>
                    </a:lnTo>
                    <a:cubicBezTo>
                      <a:pt x="8840" y="143266"/>
                      <a:pt x="8840" y="143266"/>
                      <a:pt x="8840" y="143266"/>
                    </a:cubicBezTo>
                    <a:cubicBezTo>
                      <a:pt x="8840" y="143266"/>
                      <a:pt x="8840" y="143266"/>
                      <a:pt x="8840" y="143266"/>
                    </a:cubicBezTo>
                    <a:cubicBezTo>
                      <a:pt x="8840" y="143266"/>
                      <a:pt x="8840" y="143266"/>
                      <a:pt x="8840" y="143266"/>
                    </a:cubicBezTo>
                    <a:cubicBezTo>
                      <a:pt x="8840" y="143266"/>
                      <a:pt x="8840" y="143266"/>
                      <a:pt x="8840" y="143266"/>
                    </a:cubicBezTo>
                    <a:cubicBezTo>
                      <a:pt x="7761" y="144705"/>
                      <a:pt x="6722" y="146184"/>
                      <a:pt x="5802" y="147743"/>
                    </a:cubicBezTo>
                    <a:cubicBezTo>
                      <a:pt x="4883" y="149302"/>
                      <a:pt x="4044" y="150941"/>
                      <a:pt x="3324" y="152580"/>
                    </a:cubicBezTo>
                    <a:lnTo>
                      <a:pt x="3324" y="152580"/>
                    </a:lnTo>
                    <a:cubicBezTo>
                      <a:pt x="3324" y="152580"/>
                      <a:pt x="3324" y="152580"/>
                      <a:pt x="3324" y="152580"/>
                    </a:cubicBezTo>
                    <a:lnTo>
                      <a:pt x="3324" y="152580"/>
                    </a:lnTo>
                    <a:cubicBezTo>
                      <a:pt x="1845" y="156097"/>
                      <a:pt x="885" y="159735"/>
                      <a:pt x="326" y="163452"/>
                    </a:cubicBezTo>
                    <a:cubicBezTo>
                      <a:pt x="326" y="163373"/>
                      <a:pt x="326" y="163293"/>
                      <a:pt x="366" y="163173"/>
                    </a:cubicBezTo>
                    <a:cubicBezTo>
                      <a:pt x="126" y="164931"/>
                      <a:pt x="-34" y="166730"/>
                      <a:pt x="6" y="168529"/>
                    </a:cubicBezTo>
                    <a:cubicBezTo>
                      <a:pt x="6" y="170208"/>
                      <a:pt x="126" y="171807"/>
                      <a:pt x="286" y="173486"/>
                    </a:cubicBezTo>
                    <a:cubicBezTo>
                      <a:pt x="526" y="175285"/>
                      <a:pt x="885" y="177044"/>
                      <a:pt x="1365" y="178803"/>
                    </a:cubicBezTo>
                    <a:cubicBezTo>
                      <a:pt x="1805" y="180401"/>
                      <a:pt x="2364" y="181920"/>
                      <a:pt x="3004" y="183479"/>
                    </a:cubicBezTo>
                    <a:cubicBezTo>
                      <a:pt x="3004" y="183399"/>
                      <a:pt x="2924" y="183320"/>
                      <a:pt x="2884" y="183240"/>
                    </a:cubicBezTo>
                    <a:cubicBezTo>
                      <a:pt x="4283" y="186517"/>
                      <a:pt x="6082" y="189555"/>
                      <a:pt x="8241" y="192354"/>
                    </a:cubicBezTo>
                    <a:cubicBezTo>
                      <a:pt x="8201" y="192274"/>
                      <a:pt x="8121" y="192234"/>
                      <a:pt x="8081" y="192154"/>
                    </a:cubicBezTo>
                    <a:cubicBezTo>
                      <a:pt x="10159" y="194832"/>
                      <a:pt x="12598" y="197270"/>
                      <a:pt x="15276" y="199389"/>
                    </a:cubicBezTo>
                    <a:cubicBezTo>
                      <a:pt x="15316" y="199389"/>
                      <a:pt x="15356" y="199469"/>
                      <a:pt x="15396" y="199469"/>
                    </a:cubicBezTo>
                    <a:cubicBezTo>
                      <a:pt x="15356" y="199469"/>
                      <a:pt x="15316" y="199389"/>
                      <a:pt x="15276" y="199389"/>
                    </a:cubicBezTo>
                    <a:cubicBezTo>
                      <a:pt x="15316" y="199429"/>
                      <a:pt x="15356" y="199469"/>
                      <a:pt x="15436" y="199509"/>
                    </a:cubicBezTo>
                    <a:cubicBezTo>
                      <a:pt x="18194" y="201627"/>
                      <a:pt x="21192" y="203386"/>
                      <a:pt x="24350" y="204786"/>
                    </a:cubicBezTo>
                    <a:lnTo>
                      <a:pt x="24350" y="204786"/>
                    </a:lnTo>
                    <a:cubicBezTo>
                      <a:pt x="24350" y="204786"/>
                      <a:pt x="24470" y="204826"/>
                      <a:pt x="24550" y="204866"/>
                    </a:cubicBezTo>
                    <a:cubicBezTo>
                      <a:pt x="24470" y="204866"/>
                      <a:pt x="24430" y="204826"/>
                      <a:pt x="24350" y="204826"/>
                    </a:cubicBezTo>
                    <a:cubicBezTo>
                      <a:pt x="24390" y="204826"/>
                      <a:pt x="24470" y="204866"/>
                      <a:pt x="24550" y="204905"/>
                    </a:cubicBezTo>
                    <a:lnTo>
                      <a:pt x="24550" y="204905"/>
                    </a:lnTo>
                    <a:cubicBezTo>
                      <a:pt x="27628" y="206145"/>
                      <a:pt x="30826" y="207064"/>
                      <a:pt x="34104" y="207544"/>
                    </a:cubicBezTo>
                    <a:cubicBezTo>
                      <a:pt x="34144" y="207544"/>
                      <a:pt x="34184" y="207544"/>
                      <a:pt x="34184" y="207544"/>
                    </a:cubicBezTo>
                    <a:cubicBezTo>
                      <a:pt x="34224" y="207544"/>
                      <a:pt x="34304" y="207544"/>
                      <a:pt x="34343" y="207544"/>
                    </a:cubicBezTo>
                    <a:cubicBezTo>
                      <a:pt x="35983" y="207744"/>
                      <a:pt x="37621" y="207864"/>
                      <a:pt x="39300" y="207864"/>
                    </a:cubicBezTo>
                    <a:cubicBezTo>
                      <a:pt x="40939" y="207864"/>
                      <a:pt x="42538" y="207744"/>
                      <a:pt x="44137" y="207544"/>
                    </a:cubicBezTo>
                    <a:cubicBezTo>
                      <a:pt x="44057" y="207544"/>
                      <a:pt x="43937" y="207544"/>
                      <a:pt x="43857" y="207584"/>
                    </a:cubicBezTo>
                    <a:cubicBezTo>
                      <a:pt x="45496" y="207344"/>
                      <a:pt x="47095" y="207024"/>
                      <a:pt x="48694" y="206584"/>
                    </a:cubicBezTo>
                    <a:cubicBezTo>
                      <a:pt x="50093" y="206185"/>
                      <a:pt x="51492" y="205705"/>
                      <a:pt x="52851" y="205185"/>
                    </a:cubicBezTo>
                    <a:cubicBezTo>
                      <a:pt x="54450" y="204505"/>
                      <a:pt x="56009" y="203746"/>
                      <a:pt x="57528" y="202827"/>
                    </a:cubicBezTo>
                    <a:cubicBezTo>
                      <a:pt x="58927" y="201987"/>
                      <a:pt x="60287" y="201068"/>
                      <a:pt x="61566" y="200108"/>
                    </a:cubicBezTo>
                    <a:cubicBezTo>
                      <a:pt x="62765" y="199189"/>
                      <a:pt x="63924" y="198190"/>
                      <a:pt x="65044" y="197110"/>
                    </a:cubicBezTo>
                    <a:cubicBezTo>
                      <a:pt x="65483" y="196671"/>
                      <a:pt x="66322" y="196711"/>
                      <a:pt x="66642" y="197310"/>
                    </a:cubicBezTo>
                    <a:cubicBezTo>
                      <a:pt x="67002" y="198030"/>
                      <a:pt x="67362" y="198709"/>
                      <a:pt x="67762" y="199389"/>
                    </a:cubicBezTo>
                    <a:cubicBezTo>
                      <a:pt x="68161" y="199988"/>
                      <a:pt x="68521" y="200508"/>
                      <a:pt x="68961" y="201108"/>
                    </a:cubicBezTo>
                    <a:lnTo>
                      <a:pt x="68961" y="201108"/>
                    </a:lnTo>
                    <a:cubicBezTo>
                      <a:pt x="68961" y="201108"/>
                      <a:pt x="68961" y="201108"/>
                      <a:pt x="68961" y="201108"/>
                    </a:cubicBezTo>
                    <a:lnTo>
                      <a:pt x="68961" y="201108"/>
                    </a:lnTo>
                    <a:cubicBezTo>
                      <a:pt x="68961" y="201108"/>
                      <a:pt x="68961" y="201108"/>
                      <a:pt x="68961" y="201108"/>
                    </a:cubicBezTo>
                    <a:cubicBezTo>
                      <a:pt x="68961" y="201108"/>
                      <a:pt x="68961" y="201108"/>
                      <a:pt x="68961" y="201148"/>
                    </a:cubicBezTo>
                    <a:lnTo>
                      <a:pt x="68961" y="201148"/>
                    </a:lnTo>
                    <a:cubicBezTo>
                      <a:pt x="68961" y="201148"/>
                      <a:pt x="69001" y="201188"/>
                      <a:pt x="69001" y="201228"/>
                    </a:cubicBezTo>
                    <a:cubicBezTo>
                      <a:pt x="69521" y="201868"/>
                      <a:pt x="70080" y="202507"/>
                      <a:pt x="70720" y="203106"/>
                    </a:cubicBezTo>
                    <a:cubicBezTo>
                      <a:pt x="71239" y="203586"/>
                      <a:pt x="71759" y="204066"/>
                      <a:pt x="72319" y="204505"/>
                    </a:cubicBezTo>
                    <a:cubicBezTo>
                      <a:pt x="72958" y="204985"/>
                      <a:pt x="73638" y="205465"/>
                      <a:pt x="74357" y="205865"/>
                    </a:cubicBezTo>
                    <a:cubicBezTo>
                      <a:pt x="75037" y="206305"/>
                      <a:pt x="75756" y="206624"/>
                      <a:pt x="76476" y="206944"/>
                    </a:cubicBezTo>
                    <a:cubicBezTo>
                      <a:pt x="76476" y="206944"/>
                      <a:pt x="76476" y="206944"/>
                      <a:pt x="76476" y="206944"/>
                    </a:cubicBezTo>
                    <a:lnTo>
                      <a:pt x="76476" y="206944"/>
                    </a:lnTo>
                    <a:cubicBezTo>
                      <a:pt x="76476" y="206944"/>
                      <a:pt x="76556" y="206944"/>
                      <a:pt x="76556" y="206944"/>
                    </a:cubicBezTo>
                    <a:lnTo>
                      <a:pt x="76556" y="206944"/>
                    </a:lnTo>
                    <a:cubicBezTo>
                      <a:pt x="76556" y="206944"/>
                      <a:pt x="76556" y="206944"/>
                      <a:pt x="76596" y="206944"/>
                    </a:cubicBezTo>
                    <a:cubicBezTo>
                      <a:pt x="76596" y="206944"/>
                      <a:pt x="76596" y="206944"/>
                      <a:pt x="76596" y="206944"/>
                    </a:cubicBezTo>
                    <a:cubicBezTo>
                      <a:pt x="76596" y="206944"/>
                      <a:pt x="76596" y="206944"/>
                      <a:pt x="76596" y="206944"/>
                    </a:cubicBezTo>
                    <a:cubicBezTo>
                      <a:pt x="76596" y="206944"/>
                      <a:pt x="76596" y="206944"/>
                      <a:pt x="76596" y="206944"/>
                    </a:cubicBezTo>
                    <a:cubicBezTo>
                      <a:pt x="77355" y="207264"/>
                      <a:pt x="78155" y="207544"/>
                      <a:pt x="78954" y="207744"/>
                    </a:cubicBezTo>
                    <a:cubicBezTo>
                      <a:pt x="79834" y="207943"/>
                      <a:pt x="80713" y="208143"/>
                      <a:pt x="81592" y="208303"/>
                    </a:cubicBezTo>
                    <a:cubicBezTo>
                      <a:pt x="81513" y="208303"/>
                      <a:pt x="81433" y="208303"/>
                      <a:pt x="81313" y="208263"/>
                    </a:cubicBezTo>
                    <a:cubicBezTo>
                      <a:pt x="82392" y="208423"/>
                      <a:pt x="83511" y="208503"/>
                      <a:pt x="84591" y="208463"/>
                    </a:cubicBezTo>
                    <a:cubicBezTo>
                      <a:pt x="85550" y="208463"/>
                      <a:pt x="86469" y="208383"/>
                      <a:pt x="87389" y="208263"/>
                    </a:cubicBezTo>
                    <a:cubicBezTo>
                      <a:pt x="87309" y="208263"/>
                      <a:pt x="87229" y="208263"/>
                      <a:pt x="87109" y="208303"/>
                    </a:cubicBezTo>
                    <a:cubicBezTo>
                      <a:pt x="88668" y="208063"/>
                      <a:pt x="90187" y="207744"/>
                      <a:pt x="91666" y="207264"/>
                    </a:cubicBezTo>
                    <a:cubicBezTo>
                      <a:pt x="92106" y="207144"/>
                      <a:pt x="92585" y="207344"/>
                      <a:pt x="92825" y="207744"/>
                    </a:cubicBezTo>
                    <a:cubicBezTo>
                      <a:pt x="92985" y="208023"/>
                      <a:pt x="93025" y="208463"/>
                      <a:pt x="92825" y="208743"/>
                    </a:cubicBezTo>
                    <a:cubicBezTo>
                      <a:pt x="90307" y="212301"/>
                      <a:pt x="88108" y="216098"/>
                      <a:pt x="86389" y="220095"/>
                    </a:cubicBezTo>
                    <a:lnTo>
                      <a:pt x="86469" y="219856"/>
                    </a:lnTo>
                    <a:cubicBezTo>
                      <a:pt x="84990" y="223373"/>
                      <a:pt x="83911" y="227051"/>
                      <a:pt x="83391" y="230849"/>
                    </a:cubicBezTo>
                    <a:lnTo>
                      <a:pt x="83391" y="230849"/>
                    </a:lnTo>
                    <a:cubicBezTo>
                      <a:pt x="83032" y="233687"/>
                      <a:pt x="83032" y="236524"/>
                      <a:pt x="83391" y="239362"/>
                    </a:cubicBezTo>
                    <a:lnTo>
                      <a:pt x="83391" y="239362"/>
                    </a:lnTo>
                    <a:cubicBezTo>
                      <a:pt x="83391" y="239362"/>
                      <a:pt x="83391" y="239362"/>
                      <a:pt x="83391" y="239442"/>
                    </a:cubicBezTo>
                    <a:cubicBezTo>
                      <a:pt x="83751" y="242081"/>
                      <a:pt x="84471" y="244679"/>
                      <a:pt x="85510" y="247158"/>
                    </a:cubicBezTo>
                    <a:cubicBezTo>
                      <a:pt x="85510" y="247078"/>
                      <a:pt x="85430" y="246998"/>
                      <a:pt x="85390" y="246918"/>
                    </a:cubicBezTo>
                    <a:cubicBezTo>
                      <a:pt x="86509" y="249516"/>
                      <a:pt x="87948" y="251954"/>
                      <a:pt x="89627" y="254233"/>
                    </a:cubicBezTo>
                    <a:cubicBezTo>
                      <a:pt x="91586" y="256711"/>
                      <a:pt x="93864" y="258950"/>
                      <a:pt x="96343" y="260908"/>
                    </a:cubicBezTo>
                    <a:cubicBezTo>
                      <a:pt x="99301" y="263107"/>
                      <a:pt x="102459" y="264946"/>
                      <a:pt x="105857" y="266385"/>
                    </a:cubicBezTo>
                    <a:cubicBezTo>
                      <a:pt x="105817" y="266385"/>
                      <a:pt x="105777" y="266345"/>
                      <a:pt x="105737" y="266305"/>
                    </a:cubicBezTo>
                    <a:cubicBezTo>
                      <a:pt x="109814" y="268024"/>
                      <a:pt x="114091" y="269183"/>
                      <a:pt x="118448" y="269783"/>
                    </a:cubicBezTo>
                    <a:lnTo>
                      <a:pt x="118448" y="269783"/>
                    </a:lnTo>
                    <a:cubicBezTo>
                      <a:pt x="122845" y="270342"/>
                      <a:pt x="127282" y="270342"/>
                      <a:pt x="131680" y="269783"/>
                    </a:cubicBezTo>
                    <a:lnTo>
                      <a:pt x="131680" y="269783"/>
                    </a:lnTo>
                    <a:cubicBezTo>
                      <a:pt x="135997" y="269183"/>
                      <a:pt x="140194" y="268064"/>
                      <a:pt x="144191" y="266385"/>
                    </a:cubicBezTo>
                    <a:lnTo>
                      <a:pt x="144191" y="266385"/>
                    </a:lnTo>
                    <a:cubicBezTo>
                      <a:pt x="147869" y="264786"/>
                      <a:pt x="151347" y="262788"/>
                      <a:pt x="154505" y="260349"/>
                    </a:cubicBezTo>
                    <a:cubicBezTo>
                      <a:pt x="156143" y="259070"/>
                      <a:pt x="157702" y="257711"/>
                      <a:pt x="159141" y="256272"/>
                    </a:cubicBezTo>
                    <a:cubicBezTo>
                      <a:pt x="160660" y="254753"/>
                      <a:pt x="162020" y="253194"/>
                      <a:pt x="163339" y="251515"/>
                    </a:cubicBezTo>
                    <a:cubicBezTo>
                      <a:pt x="163339" y="251515"/>
                      <a:pt x="163339" y="251515"/>
                      <a:pt x="163339" y="251555"/>
                    </a:cubicBezTo>
                    <a:cubicBezTo>
                      <a:pt x="163339" y="251555"/>
                      <a:pt x="163379" y="251515"/>
                      <a:pt x="163419" y="251475"/>
                    </a:cubicBezTo>
                    <a:lnTo>
                      <a:pt x="163419" y="251475"/>
                    </a:lnTo>
                    <a:cubicBezTo>
                      <a:pt x="163419" y="251475"/>
                      <a:pt x="163419" y="251475"/>
                      <a:pt x="163419" y="251475"/>
                    </a:cubicBezTo>
                    <a:lnTo>
                      <a:pt x="163419" y="251475"/>
                    </a:lnTo>
                    <a:cubicBezTo>
                      <a:pt x="163419" y="251475"/>
                      <a:pt x="163459" y="251435"/>
                      <a:pt x="163459" y="251395"/>
                    </a:cubicBezTo>
                    <a:cubicBezTo>
                      <a:pt x="163459" y="251395"/>
                      <a:pt x="163459" y="251435"/>
                      <a:pt x="163419" y="251475"/>
                    </a:cubicBezTo>
                    <a:cubicBezTo>
                      <a:pt x="164698" y="249796"/>
                      <a:pt x="165857" y="248077"/>
                      <a:pt x="166977" y="246278"/>
                    </a:cubicBezTo>
                    <a:cubicBezTo>
                      <a:pt x="167216" y="245918"/>
                      <a:pt x="167656" y="245719"/>
                      <a:pt x="168096" y="245839"/>
                    </a:cubicBezTo>
                    <a:cubicBezTo>
                      <a:pt x="168536" y="245958"/>
                      <a:pt x="168815" y="246358"/>
                      <a:pt x="168815" y="246798"/>
                    </a:cubicBezTo>
                    <a:cubicBezTo>
                      <a:pt x="168815" y="248956"/>
                      <a:pt x="168935" y="251115"/>
                      <a:pt x="169175" y="253274"/>
                    </a:cubicBezTo>
                    <a:cubicBezTo>
                      <a:pt x="169175" y="253353"/>
                      <a:pt x="169175" y="253473"/>
                      <a:pt x="169175" y="253553"/>
                    </a:cubicBezTo>
                    <a:lnTo>
                      <a:pt x="169175" y="253473"/>
                    </a:lnTo>
                    <a:cubicBezTo>
                      <a:pt x="169455" y="255352"/>
                      <a:pt x="169815" y="257231"/>
                      <a:pt x="170334" y="259110"/>
                    </a:cubicBezTo>
                    <a:cubicBezTo>
                      <a:pt x="170814" y="260829"/>
                      <a:pt x="171374" y="262467"/>
                      <a:pt x="172093" y="264106"/>
                    </a:cubicBezTo>
                    <a:cubicBezTo>
                      <a:pt x="172093" y="264026"/>
                      <a:pt x="172013" y="263946"/>
                      <a:pt x="172013" y="263866"/>
                    </a:cubicBezTo>
                    <a:cubicBezTo>
                      <a:pt x="173332" y="266984"/>
                      <a:pt x="175051" y="269902"/>
                      <a:pt x="177090" y="272581"/>
                    </a:cubicBezTo>
                    <a:cubicBezTo>
                      <a:pt x="179248" y="275379"/>
                      <a:pt x="181727" y="277857"/>
                      <a:pt x="184525" y="280016"/>
                    </a:cubicBezTo>
                    <a:cubicBezTo>
                      <a:pt x="187523" y="282295"/>
                      <a:pt x="190801" y="284213"/>
                      <a:pt x="194279" y="285692"/>
                    </a:cubicBezTo>
                    <a:cubicBezTo>
                      <a:pt x="194279" y="285692"/>
                      <a:pt x="194279" y="285692"/>
                      <a:pt x="194239" y="285692"/>
                    </a:cubicBezTo>
                    <a:cubicBezTo>
                      <a:pt x="194199" y="285692"/>
                      <a:pt x="194159" y="285692"/>
                      <a:pt x="194119" y="285652"/>
                    </a:cubicBezTo>
                    <a:cubicBezTo>
                      <a:pt x="194159" y="285652"/>
                      <a:pt x="194199" y="285652"/>
                      <a:pt x="194239" y="285692"/>
                    </a:cubicBezTo>
                    <a:cubicBezTo>
                      <a:pt x="197876" y="287171"/>
                      <a:pt x="201674" y="288171"/>
                      <a:pt x="205511" y="288770"/>
                    </a:cubicBezTo>
                    <a:cubicBezTo>
                      <a:pt x="205431" y="288770"/>
                      <a:pt x="205391" y="288770"/>
                      <a:pt x="205351" y="288770"/>
                    </a:cubicBezTo>
                    <a:cubicBezTo>
                      <a:pt x="209309" y="289290"/>
                      <a:pt x="213266" y="289290"/>
                      <a:pt x="217223" y="288770"/>
                    </a:cubicBezTo>
                    <a:cubicBezTo>
                      <a:pt x="217143" y="288770"/>
                      <a:pt x="217024" y="288770"/>
                      <a:pt x="216944" y="288811"/>
                    </a:cubicBezTo>
                    <a:cubicBezTo>
                      <a:pt x="218863" y="288530"/>
                      <a:pt x="220781" y="288171"/>
                      <a:pt x="222660" y="287611"/>
                    </a:cubicBezTo>
                    <a:cubicBezTo>
                      <a:pt x="224419" y="287131"/>
                      <a:pt x="226178" y="286532"/>
                      <a:pt x="227857" y="285812"/>
                    </a:cubicBezTo>
                    <a:cubicBezTo>
                      <a:pt x="227857" y="285812"/>
                      <a:pt x="227817" y="285812"/>
                      <a:pt x="227777" y="285852"/>
                    </a:cubicBezTo>
                    <a:cubicBezTo>
                      <a:pt x="229416" y="285133"/>
                      <a:pt x="231055" y="284333"/>
                      <a:pt x="232613" y="283374"/>
                    </a:cubicBezTo>
                    <a:cubicBezTo>
                      <a:pt x="234092" y="282494"/>
                      <a:pt x="235492" y="281535"/>
                      <a:pt x="236891" y="280496"/>
                    </a:cubicBezTo>
                    <a:cubicBezTo>
                      <a:pt x="238929" y="278857"/>
                      <a:pt x="240848" y="277098"/>
                      <a:pt x="242607" y="275139"/>
                    </a:cubicBezTo>
                    <a:cubicBezTo>
                      <a:pt x="242687" y="275019"/>
                      <a:pt x="242767" y="274939"/>
                      <a:pt x="242887" y="274859"/>
                    </a:cubicBezTo>
                    <a:cubicBezTo>
                      <a:pt x="243086" y="274620"/>
                      <a:pt x="243286" y="274380"/>
                      <a:pt x="243527" y="274140"/>
                    </a:cubicBezTo>
                    <a:cubicBezTo>
                      <a:pt x="243806" y="273780"/>
                      <a:pt x="244366" y="273780"/>
                      <a:pt x="244725" y="273980"/>
                    </a:cubicBezTo>
                    <a:cubicBezTo>
                      <a:pt x="245006" y="273900"/>
                      <a:pt x="245285" y="273820"/>
                      <a:pt x="245565" y="273780"/>
                    </a:cubicBezTo>
                    <a:cubicBezTo>
                      <a:pt x="245645" y="273780"/>
                      <a:pt x="245685" y="273780"/>
                      <a:pt x="245765" y="273780"/>
                    </a:cubicBezTo>
                    <a:cubicBezTo>
                      <a:pt x="245885" y="273780"/>
                      <a:pt x="246005" y="273780"/>
                      <a:pt x="246124" y="273860"/>
                    </a:cubicBezTo>
                    <a:cubicBezTo>
                      <a:pt x="246164" y="273860"/>
                      <a:pt x="246204" y="273860"/>
                      <a:pt x="246244" y="273860"/>
                    </a:cubicBezTo>
                    <a:cubicBezTo>
                      <a:pt x="246764" y="273860"/>
                      <a:pt x="247284" y="274300"/>
                      <a:pt x="247244" y="274859"/>
                    </a:cubicBezTo>
                    <a:cubicBezTo>
                      <a:pt x="247164" y="276698"/>
                      <a:pt x="247244" y="278577"/>
                      <a:pt x="247484" y="280416"/>
                    </a:cubicBezTo>
                    <a:lnTo>
                      <a:pt x="247484" y="280416"/>
                    </a:lnTo>
                    <a:cubicBezTo>
                      <a:pt x="247484" y="280416"/>
                      <a:pt x="247484" y="280456"/>
                      <a:pt x="247484" y="280496"/>
                    </a:cubicBezTo>
                    <a:cubicBezTo>
                      <a:pt x="247844" y="283014"/>
                      <a:pt x="248523" y="285492"/>
                      <a:pt x="249523" y="287851"/>
                    </a:cubicBezTo>
                    <a:cubicBezTo>
                      <a:pt x="249523" y="287811"/>
                      <a:pt x="249443" y="287731"/>
                      <a:pt x="249443" y="287691"/>
                    </a:cubicBezTo>
                    <a:cubicBezTo>
                      <a:pt x="250442" y="290009"/>
                      <a:pt x="251761" y="292168"/>
                      <a:pt x="253280" y="294207"/>
                    </a:cubicBezTo>
                    <a:cubicBezTo>
                      <a:pt x="253280" y="294207"/>
                      <a:pt x="253280" y="294207"/>
                      <a:pt x="253280" y="294207"/>
                    </a:cubicBezTo>
                    <a:cubicBezTo>
                      <a:pt x="253280" y="294207"/>
                      <a:pt x="253360" y="294287"/>
                      <a:pt x="253360" y="294287"/>
                    </a:cubicBezTo>
                    <a:cubicBezTo>
                      <a:pt x="253360" y="294287"/>
                      <a:pt x="253400" y="294326"/>
                      <a:pt x="253440" y="294406"/>
                    </a:cubicBezTo>
                    <a:cubicBezTo>
                      <a:pt x="253440" y="294406"/>
                      <a:pt x="253440" y="294406"/>
                      <a:pt x="253440" y="294366"/>
                    </a:cubicBezTo>
                    <a:cubicBezTo>
                      <a:pt x="255359" y="296805"/>
                      <a:pt x="257557" y="298964"/>
                      <a:pt x="259996" y="300842"/>
                    </a:cubicBezTo>
                    <a:cubicBezTo>
                      <a:pt x="263513" y="303521"/>
                      <a:pt x="267391" y="305679"/>
                      <a:pt x="271468" y="307438"/>
                    </a:cubicBezTo>
                    <a:cubicBezTo>
                      <a:pt x="271468" y="307438"/>
                      <a:pt x="271468" y="307438"/>
                      <a:pt x="271468" y="307438"/>
                    </a:cubicBezTo>
                    <a:cubicBezTo>
                      <a:pt x="271468" y="307438"/>
                      <a:pt x="271468" y="307438"/>
                      <a:pt x="271468" y="307438"/>
                    </a:cubicBezTo>
                    <a:cubicBezTo>
                      <a:pt x="271468" y="307438"/>
                      <a:pt x="271468" y="307438"/>
                      <a:pt x="271508" y="307438"/>
                    </a:cubicBezTo>
                    <a:lnTo>
                      <a:pt x="271508" y="307438"/>
                    </a:lnTo>
                    <a:cubicBezTo>
                      <a:pt x="277464" y="309916"/>
                      <a:pt x="283740" y="311515"/>
                      <a:pt x="290176" y="312395"/>
                    </a:cubicBezTo>
                    <a:cubicBezTo>
                      <a:pt x="290176" y="312395"/>
                      <a:pt x="290176" y="312395"/>
                      <a:pt x="290176" y="312395"/>
                    </a:cubicBezTo>
                    <a:cubicBezTo>
                      <a:pt x="296811" y="313274"/>
                      <a:pt x="303567" y="313394"/>
                      <a:pt x="310243" y="312515"/>
                    </a:cubicBezTo>
                    <a:cubicBezTo>
                      <a:pt x="310243" y="312515"/>
                      <a:pt x="310243" y="312515"/>
                      <a:pt x="310243" y="312515"/>
                    </a:cubicBezTo>
                    <a:cubicBezTo>
                      <a:pt x="314640" y="311915"/>
                      <a:pt x="318997" y="310916"/>
                      <a:pt x="323154" y="309237"/>
                    </a:cubicBezTo>
                    <a:cubicBezTo>
                      <a:pt x="323114" y="309237"/>
                      <a:pt x="323034" y="309277"/>
                      <a:pt x="322994" y="309317"/>
                    </a:cubicBezTo>
                    <a:cubicBezTo>
                      <a:pt x="323874" y="308917"/>
                      <a:pt x="324753" y="308517"/>
                      <a:pt x="325632" y="308078"/>
                    </a:cubicBezTo>
                    <a:cubicBezTo>
                      <a:pt x="326032" y="307838"/>
                      <a:pt x="326512" y="307878"/>
                      <a:pt x="326832" y="308238"/>
                    </a:cubicBezTo>
                    <a:cubicBezTo>
                      <a:pt x="327111" y="308477"/>
                      <a:pt x="327151" y="308837"/>
                      <a:pt x="327071" y="309197"/>
                    </a:cubicBezTo>
                    <a:cubicBezTo>
                      <a:pt x="326672" y="310956"/>
                      <a:pt x="326352" y="312715"/>
                      <a:pt x="326072" y="314513"/>
                    </a:cubicBezTo>
                    <a:cubicBezTo>
                      <a:pt x="326072" y="314433"/>
                      <a:pt x="326072" y="314313"/>
                      <a:pt x="326112" y="314234"/>
                    </a:cubicBezTo>
                    <a:cubicBezTo>
                      <a:pt x="325792" y="316632"/>
                      <a:pt x="325672" y="319070"/>
                      <a:pt x="325952" y="321509"/>
                    </a:cubicBezTo>
                    <a:cubicBezTo>
                      <a:pt x="325952" y="321429"/>
                      <a:pt x="325952" y="321349"/>
                      <a:pt x="325912" y="321229"/>
                    </a:cubicBezTo>
                    <a:cubicBezTo>
                      <a:pt x="326112" y="322508"/>
                      <a:pt x="326392" y="323748"/>
                      <a:pt x="326872" y="324986"/>
                    </a:cubicBezTo>
                    <a:cubicBezTo>
                      <a:pt x="326872" y="324986"/>
                      <a:pt x="326872" y="324986"/>
                      <a:pt x="326872" y="324986"/>
                    </a:cubicBezTo>
                    <a:lnTo>
                      <a:pt x="326872" y="324986"/>
                    </a:lnTo>
                    <a:cubicBezTo>
                      <a:pt x="326872" y="324986"/>
                      <a:pt x="326872" y="325066"/>
                      <a:pt x="326872" y="325066"/>
                    </a:cubicBezTo>
                    <a:cubicBezTo>
                      <a:pt x="326872" y="325066"/>
                      <a:pt x="326872" y="325066"/>
                      <a:pt x="326872" y="325066"/>
                    </a:cubicBezTo>
                    <a:cubicBezTo>
                      <a:pt x="326872" y="325066"/>
                      <a:pt x="326872" y="325107"/>
                      <a:pt x="326872" y="325147"/>
                    </a:cubicBezTo>
                    <a:cubicBezTo>
                      <a:pt x="326872" y="325147"/>
                      <a:pt x="326872" y="325107"/>
                      <a:pt x="326872" y="325066"/>
                    </a:cubicBezTo>
                    <a:cubicBezTo>
                      <a:pt x="326872" y="325107"/>
                      <a:pt x="326872" y="325147"/>
                      <a:pt x="326912" y="325187"/>
                    </a:cubicBezTo>
                    <a:cubicBezTo>
                      <a:pt x="326912" y="325187"/>
                      <a:pt x="326912" y="325147"/>
                      <a:pt x="326912" y="325147"/>
                    </a:cubicBezTo>
                    <a:cubicBezTo>
                      <a:pt x="327271" y="325906"/>
                      <a:pt x="327711" y="326626"/>
                      <a:pt x="328231" y="327305"/>
                    </a:cubicBezTo>
                    <a:cubicBezTo>
                      <a:pt x="328231" y="327305"/>
                      <a:pt x="328231" y="327305"/>
                      <a:pt x="328191" y="327305"/>
                    </a:cubicBezTo>
                    <a:cubicBezTo>
                      <a:pt x="328191" y="327305"/>
                      <a:pt x="328191" y="327305"/>
                      <a:pt x="328231" y="327305"/>
                    </a:cubicBezTo>
                    <a:lnTo>
                      <a:pt x="328231" y="327305"/>
                    </a:lnTo>
                    <a:cubicBezTo>
                      <a:pt x="328231" y="327305"/>
                      <a:pt x="328231" y="327305"/>
                      <a:pt x="328231" y="327305"/>
                    </a:cubicBezTo>
                    <a:lnTo>
                      <a:pt x="328231" y="327305"/>
                    </a:lnTo>
                    <a:cubicBezTo>
                      <a:pt x="328231" y="327305"/>
                      <a:pt x="328231" y="327305"/>
                      <a:pt x="328231" y="327305"/>
                    </a:cubicBezTo>
                    <a:cubicBezTo>
                      <a:pt x="328231" y="327305"/>
                      <a:pt x="328271" y="327385"/>
                      <a:pt x="328311" y="327425"/>
                    </a:cubicBezTo>
                    <a:lnTo>
                      <a:pt x="328311" y="327345"/>
                    </a:lnTo>
                    <a:cubicBezTo>
                      <a:pt x="328870" y="328065"/>
                      <a:pt x="329510" y="328704"/>
                      <a:pt x="330229" y="329264"/>
                    </a:cubicBezTo>
                    <a:cubicBezTo>
                      <a:pt x="330229" y="329264"/>
                      <a:pt x="330189" y="329264"/>
                      <a:pt x="330149" y="329224"/>
                    </a:cubicBezTo>
                    <a:cubicBezTo>
                      <a:pt x="330189" y="329224"/>
                      <a:pt x="330269" y="329264"/>
                      <a:pt x="330309" y="329343"/>
                    </a:cubicBezTo>
                    <a:lnTo>
                      <a:pt x="330349" y="329343"/>
                    </a:lnTo>
                    <a:cubicBezTo>
                      <a:pt x="330349" y="329343"/>
                      <a:pt x="330349" y="329343"/>
                      <a:pt x="330349" y="329343"/>
                    </a:cubicBezTo>
                    <a:cubicBezTo>
                      <a:pt x="332068" y="330623"/>
                      <a:pt x="334027" y="331582"/>
                      <a:pt x="335986" y="332462"/>
                    </a:cubicBezTo>
                    <a:cubicBezTo>
                      <a:pt x="338184" y="333461"/>
                      <a:pt x="340423" y="334380"/>
                      <a:pt x="342541" y="335580"/>
                    </a:cubicBezTo>
                    <a:cubicBezTo>
                      <a:pt x="344740" y="336859"/>
                      <a:pt x="346899" y="338378"/>
                      <a:pt x="348617" y="340296"/>
                    </a:cubicBezTo>
                    <a:cubicBezTo>
                      <a:pt x="350816" y="342735"/>
                      <a:pt x="352495" y="345653"/>
                      <a:pt x="353654" y="348731"/>
                    </a:cubicBezTo>
                    <a:cubicBezTo>
                      <a:pt x="355133" y="352568"/>
                      <a:pt x="355893" y="356686"/>
                      <a:pt x="355933" y="360803"/>
                    </a:cubicBezTo>
                    <a:cubicBezTo>
                      <a:pt x="356012" y="364800"/>
                      <a:pt x="355533" y="368878"/>
                      <a:pt x="354533" y="372755"/>
                    </a:cubicBezTo>
                    <a:cubicBezTo>
                      <a:pt x="353494" y="376952"/>
                      <a:pt x="352015" y="381030"/>
                      <a:pt x="350096" y="384907"/>
                    </a:cubicBezTo>
                    <a:cubicBezTo>
                      <a:pt x="348218" y="388665"/>
                      <a:pt x="346099" y="392302"/>
                      <a:pt x="343541" y="395620"/>
                    </a:cubicBezTo>
                    <a:cubicBezTo>
                      <a:pt x="340903" y="399098"/>
                      <a:pt x="338024" y="402376"/>
                      <a:pt x="334666" y="405214"/>
                    </a:cubicBezTo>
                    <a:cubicBezTo>
                      <a:pt x="332868" y="406733"/>
                      <a:pt x="331029" y="408132"/>
                      <a:pt x="329150" y="409411"/>
                    </a:cubicBezTo>
                    <a:cubicBezTo>
                      <a:pt x="327231" y="410770"/>
                      <a:pt x="325273" y="412049"/>
                      <a:pt x="323234" y="413209"/>
                    </a:cubicBezTo>
                    <a:cubicBezTo>
                      <a:pt x="314760" y="418166"/>
                      <a:pt x="305525" y="421963"/>
                      <a:pt x="295892" y="424122"/>
                    </a:cubicBezTo>
                    <a:cubicBezTo>
                      <a:pt x="291175" y="425201"/>
                      <a:pt x="286338" y="425960"/>
                      <a:pt x="281502" y="426200"/>
                    </a:cubicBezTo>
                    <a:cubicBezTo>
                      <a:pt x="278943" y="426360"/>
                      <a:pt x="276385" y="426400"/>
                      <a:pt x="273826" y="426280"/>
                    </a:cubicBezTo>
                    <a:cubicBezTo>
                      <a:pt x="271468" y="426200"/>
                      <a:pt x="269149" y="426000"/>
                      <a:pt x="266831" y="425681"/>
                    </a:cubicBezTo>
                    <a:cubicBezTo>
                      <a:pt x="262154" y="425081"/>
                      <a:pt x="257477" y="424002"/>
                      <a:pt x="253040" y="422323"/>
                    </a:cubicBezTo>
                    <a:lnTo>
                      <a:pt x="251681" y="421803"/>
                    </a:lnTo>
                    <a:cubicBezTo>
                      <a:pt x="255199" y="425521"/>
                      <a:pt x="259236" y="428878"/>
                      <a:pt x="263753" y="431876"/>
                    </a:cubicBezTo>
                    <a:cubicBezTo>
                      <a:pt x="277504" y="441070"/>
                      <a:pt x="292694" y="445947"/>
                      <a:pt x="307684" y="445947"/>
                    </a:cubicBezTo>
                    <a:cubicBezTo>
                      <a:pt x="308964" y="445947"/>
                      <a:pt x="310243" y="445947"/>
                      <a:pt x="311482" y="445827"/>
                    </a:cubicBezTo>
                    <a:cubicBezTo>
                      <a:pt x="323634" y="445148"/>
                      <a:pt x="335386" y="440711"/>
                      <a:pt x="344500" y="433275"/>
                    </a:cubicBezTo>
                    <a:cubicBezTo>
                      <a:pt x="349297" y="429398"/>
                      <a:pt x="353454" y="424561"/>
                      <a:pt x="356932" y="418925"/>
                    </a:cubicBezTo>
                    <a:lnTo>
                      <a:pt x="357332" y="418206"/>
                    </a:lnTo>
                    <a:lnTo>
                      <a:pt x="357571" y="417805"/>
                    </a:lnTo>
                    <a:cubicBezTo>
                      <a:pt x="357332" y="418965"/>
                      <a:pt x="357412" y="420404"/>
                      <a:pt x="357771" y="422882"/>
                    </a:cubicBezTo>
                    <a:cubicBezTo>
                      <a:pt x="358811" y="429838"/>
                      <a:pt x="361489" y="436833"/>
                      <a:pt x="365526" y="443069"/>
                    </a:cubicBezTo>
                    <a:cubicBezTo>
                      <a:pt x="373081" y="454901"/>
                      <a:pt x="385473" y="464495"/>
                      <a:pt x="400384" y="470091"/>
                    </a:cubicBezTo>
                    <a:cubicBezTo>
                      <a:pt x="407219" y="472729"/>
                      <a:pt x="414734" y="474368"/>
                      <a:pt x="422689" y="474968"/>
                    </a:cubicBezTo>
                    <a:cubicBezTo>
                      <a:pt x="424328" y="475088"/>
                      <a:pt x="426006" y="475168"/>
                      <a:pt x="427645" y="475168"/>
                    </a:cubicBezTo>
                    <a:cubicBezTo>
                      <a:pt x="433521" y="475168"/>
                      <a:pt x="439398" y="474408"/>
                      <a:pt x="445154" y="472849"/>
                    </a:cubicBezTo>
                    <a:cubicBezTo>
                      <a:pt x="452949" y="470851"/>
                      <a:pt x="460144" y="467253"/>
                      <a:pt x="466500" y="462177"/>
                    </a:cubicBezTo>
                    <a:cubicBezTo>
                      <a:pt x="472936" y="457020"/>
                      <a:pt x="478292" y="449945"/>
                      <a:pt x="482050" y="441750"/>
                    </a:cubicBezTo>
                    <a:cubicBezTo>
                      <a:pt x="486407" y="432196"/>
                      <a:pt x="488166" y="421723"/>
                      <a:pt x="487126" y="411370"/>
                    </a:cubicBezTo>
                    <a:cubicBezTo>
                      <a:pt x="486847" y="408851"/>
                      <a:pt x="486447" y="406293"/>
                      <a:pt x="485848" y="403495"/>
                    </a:cubicBezTo>
                    <a:cubicBezTo>
                      <a:pt x="485208" y="400897"/>
                      <a:pt x="484328" y="398338"/>
                      <a:pt x="483209" y="395460"/>
                    </a:cubicBezTo>
                    <a:cubicBezTo>
                      <a:pt x="481890" y="392103"/>
                      <a:pt x="480131" y="388824"/>
                      <a:pt x="478052" y="385786"/>
                    </a:cubicBezTo>
                    <a:cubicBezTo>
                      <a:pt x="481490" y="384507"/>
                      <a:pt x="484408" y="382349"/>
                      <a:pt x="486847" y="379511"/>
                    </a:cubicBezTo>
                    <a:cubicBezTo>
                      <a:pt x="488445" y="377512"/>
                      <a:pt x="489685" y="375433"/>
                      <a:pt x="490604" y="373155"/>
                    </a:cubicBezTo>
                    <a:cubicBezTo>
                      <a:pt x="490964" y="372315"/>
                      <a:pt x="491244" y="371356"/>
                      <a:pt x="491563" y="370077"/>
                    </a:cubicBezTo>
                    <a:cubicBezTo>
                      <a:pt x="492643" y="371276"/>
                      <a:pt x="494202" y="372475"/>
                      <a:pt x="496081" y="373715"/>
                    </a:cubicBezTo>
                    <a:cubicBezTo>
                      <a:pt x="498479" y="375313"/>
                      <a:pt x="501037" y="376713"/>
                      <a:pt x="503915" y="377992"/>
                    </a:cubicBezTo>
                    <a:cubicBezTo>
                      <a:pt x="508592" y="380110"/>
                      <a:pt x="513589" y="381309"/>
                      <a:pt x="518346" y="381429"/>
                    </a:cubicBezTo>
                    <a:lnTo>
                      <a:pt x="519145" y="381429"/>
                    </a:lnTo>
                    <a:cubicBezTo>
                      <a:pt x="523263" y="381429"/>
                      <a:pt x="527500" y="380550"/>
                      <a:pt x="531777" y="378791"/>
                    </a:cubicBezTo>
                    <a:cubicBezTo>
                      <a:pt x="535495" y="377272"/>
                      <a:pt x="539172" y="374874"/>
                      <a:pt x="542730" y="371596"/>
                    </a:cubicBezTo>
                    <a:cubicBezTo>
                      <a:pt x="549086" y="365680"/>
                      <a:pt x="554203" y="357405"/>
                      <a:pt x="557480" y="347612"/>
                    </a:cubicBezTo>
                    <a:cubicBezTo>
                      <a:pt x="558999" y="343135"/>
                      <a:pt x="560119" y="338218"/>
                      <a:pt x="560718" y="333021"/>
                    </a:cubicBezTo>
                    <a:cubicBezTo>
                      <a:pt x="561278" y="328344"/>
                      <a:pt x="561278" y="323427"/>
                      <a:pt x="560718" y="318351"/>
                    </a:cubicBezTo>
                    <a:cubicBezTo>
                      <a:pt x="559639" y="308557"/>
                      <a:pt x="555842" y="299523"/>
                      <a:pt x="549965" y="292967"/>
                    </a:cubicBezTo>
                    <a:cubicBezTo>
                      <a:pt x="546808" y="289530"/>
                      <a:pt x="542890" y="286652"/>
                      <a:pt x="538613" y="284653"/>
                    </a:cubicBezTo>
                    <a:cubicBezTo>
                      <a:pt x="533816" y="282374"/>
                      <a:pt x="528419" y="280975"/>
                      <a:pt x="522543" y="280536"/>
                    </a:cubicBezTo>
                    <a:cubicBezTo>
                      <a:pt x="521264" y="280416"/>
                      <a:pt x="519985" y="280376"/>
                      <a:pt x="518746" y="280376"/>
                    </a:cubicBezTo>
                    <a:cubicBezTo>
                      <a:pt x="522104" y="276778"/>
                      <a:pt x="524582" y="272501"/>
                      <a:pt x="526181" y="267744"/>
                    </a:cubicBezTo>
                    <a:cubicBezTo>
                      <a:pt x="528060" y="262308"/>
                      <a:pt x="528459" y="256152"/>
                      <a:pt x="527380" y="249956"/>
                    </a:cubicBezTo>
                    <a:cubicBezTo>
                      <a:pt x="526421" y="244439"/>
                      <a:pt x="524142" y="238923"/>
                      <a:pt x="520665" y="233526"/>
                    </a:cubicBezTo>
                    <a:cubicBezTo>
                      <a:pt x="517426" y="228410"/>
                      <a:pt x="513189" y="223653"/>
                      <a:pt x="508113" y="219336"/>
                    </a:cubicBezTo>
                    <a:cubicBezTo>
                      <a:pt x="502996" y="215059"/>
                      <a:pt x="497400" y="211501"/>
                      <a:pt x="491483" y="208783"/>
                    </a:cubicBezTo>
                    <a:cubicBezTo>
                      <a:pt x="488286" y="207264"/>
                      <a:pt x="485208" y="206105"/>
                      <a:pt x="482090" y="205145"/>
                    </a:cubicBezTo>
                    <a:cubicBezTo>
                      <a:pt x="479132" y="204226"/>
                      <a:pt x="475934" y="203506"/>
                      <a:pt x="472336" y="202946"/>
                    </a:cubicBezTo>
                    <a:cubicBezTo>
                      <a:pt x="469538" y="202587"/>
                      <a:pt x="466940" y="202387"/>
                      <a:pt x="464621" y="202387"/>
                    </a:cubicBezTo>
                    <a:cubicBezTo>
                      <a:pt x="461063" y="202387"/>
                      <a:pt x="457266" y="202787"/>
                      <a:pt x="453349" y="203626"/>
                    </a:cubicBezTo>
                    <a:cubicBezTo>
                      <a:pt x="447033" y="205105"/>
                      <a:pt x="441117" y="207943"/>
                      <a:pt x="435840" y="212061"/>
                    </a:cubicBezTo>
                    <a:cubicBezTo>
                      <a:pt x="433162" y="214139"/>
                      <a:pt x="430563" y="216778"/>
                      <a:pt x="427926" y="220135"/>
                    </a:cubicBezTo>
                    <a:cubicBezTo>
                      <a:pt x="427525" y="220655"/>
                      <a:pt x="427366" y="221414"/>
                      <a:pt x="427445" y="222174"/>
                    </a:cubicBezTo>
                    <a:lnTo>
                      <a:pt x="425287" y="221255"/>
                    </a:lnTo>
                    <a:lnTo>
                      <a:pt x="423448" y="220695"/>
                    </a:lnTo>
                    <a:cubicBezTo>
                      <a:pt x="414494" y="217657"/>
                      <a:pt x="405100" y="213340"/>
                      <a:pt x="393908" y="207144"/>
                    </a:cubicBezTo>
                    <a:cubicBezTo>
                      <a:pt x="383874" y="201547"/>
                      <a:pt x="373801" y="195072"/>
                      <a:pt x="365686" y="189875"/>
                    </a:cubicBezTo>
                    <a:lnTo>
                      <a:pt x="365206" y="189595"/>
                    </a:lnTo>
                    <a:lnTo>
                      <a:pt x="364207" y="188956"/>
                    </a:lnTo>
                    <a:lnTo>
                      <a:pt x="360849" y="186797"/>
                    </a:lnTo>
                    <a:lnTo>
                      <a:pt x="360130" y="186318"/>
                    </a:lnTo>
                    <a:cubicBezTo>
                      <a:pt x="353454" y="182000"/>
                      <a:pt x="344340" y="176084"/>
                      <a:pt x="335626" y="171087"/>
                    </a:cubicBezTo>
                    <a:cubicBezTo>
                      <a:pt x="331708" y="168809"/>
                      <a:pt x="327751" y="166650"/>
                      <a:pt x="323754" y="164532"/>
                    </a:cubicBezTo>
                    <a:lnTo>
                      <a:pt x="323274" y="164252"/>
                    </a:lnTo>
                    <a:lnTo>
                      <a:pt x="320556" y="162813"/>
                    </a:lnTo>
                    <a:cubicBezTo>
                      <a:pt x="315119" y="159895"/>
                      <a:pt x="309683" y="157017"/>
                      <a:pt x="304246" y="154179"/>
                    </a:cubicBezTo>
                    <a:cubicBezTo>
                      <a:pt x="278063" y="140467"/>
                      <a:pt x="257717" y="131114"/>
                      <a:pt x="238170" y="123879"/>
                    </a:cubicBezTo>
                    <a:cubicBezTo>
                      <a:pt x="236611" y="123279"/>
                      <a:pt x="235012" y="122719"/>
                      <a:pt x="233413" y="122160"/>
                    </a:cubicBezTo>
                    <a:lnTo>
                      <a:pt x="232693" y="121920"/>
                    </a:lnTo>
                    <a:lnTo>
                      <a:pt x="230695" y="121240"/>
                    </a:lnTo>
                    <a:cubicBezTo>
                      <a:pt x="227417" y="120121"/>
                      <a:pt x="224099" y="118961"/>
                      <a:pt x="220901" y="117723"/>
                    </a:cubicBezTo>
                    <a:cubicBezTo>
                      <a:pt x="216264" y="115924"/>
                      <a:pt x="211307" y="113725"/>
                      <a:pt x="204832" y="110527"/>
                    </a:cubicBezTo>
                    <a:cubicBezTo>
                      <a:pt x="199755" y="108009"/>
                      <a:pt x="194718" y="105331"/>
                      <a:pt x="189722" y="102652"/>
                    </a:cubicBezTo>
                    <a:cubicBezTo>
                      <a:pt x="184845" y="100014"/>
                      <a:pt x="179089" y="96976"/>
                      <a:pt x="173572" y="94298"/>
                    </a:cubicBezTo>
                    <a:cubicBezTo>
                      <a:pt x="167216" y="91140"/>
                      <a:pt x="161340" y="88622"/>
                      <a:pt x="155624" y="86583"/>
                    </a:cubicBezTo>
                    <a:cubicBezTo>
                      <a:pt x="157863" y="68795"/>
                      <a:pt x="155784" y="51846"/>
                      <a:pt x="149628" y="37495"/>
                    </a:cubicBezTo>
                    <a:cubicBezTo>
                      <a:pt x="146230" y="29540"/>
                      <a:pt x="141593" y="22625"/>
                      <a:pt x="135797" y="16909"/>
                    </a:cubicBezTo>
                    <a:cubicBezTo>
                      <a:pt x="129681" y="10873"/>
                      <a:pt x="122086" y="6276"/>
                      <a:pt x="113212" y="3198"/>
                    </a:cubicBezTo>
                    <a:cubicBezTo>
                      <a:pt x="108975" y="1679"/>
                      <a:pt x="104378" y="719"/>
                      <a:pt x="99581" y="200"/>
                    </a:cubicBezTo>
                    <a:cubicBezTo>
                      <a:pt x="98221" y="80"/>
                      <a:pt x="96903" y="0"/>
                      <a:pt x="95544" y="0"/>
                    </a:cubicBezTo>
                    <a:cubicBezTo>
                      <a:pt x="92785" y="0"/>
                      <a:pt x="89827" y="280"/>
                      <a:pt x="86469" y="799"/>
                    </a:cubicBezTo>
                    <a:moveTo>
                      <a:pt x="169015" y="253274"/>
                    </a:moveTo>
                    <a:cubicBezTo>
                      <a:pt x="169015" y="253274"/>
                      <a:pt x="169015" y="253393"/>
                      <a:pt x="169015" y="253473"/>
                    </a:cubicBezTo>
                    <a:cubicBezTo>
                      <a:pt x="169015" y="253393"/>
                      <a:pt x="169015" y="253353"/>
                      <a:pt x="169015" y="253274"/>
                    </a:cubicBezTo>
                    <a:moveTo>
                      <a:pt x="253160" y="294167"/>
                    </a:moveTo>
                    <a:cubicBezTo>
                      <a:pt x="253160" y="294167"/>
                      <a:pt x="253160" y="294127"/>
                      <a:pt x="253120" y="294087"/>
                    </a:cubicBezTo>
                    <a:cubicBezTo>
                      <a:pt x="253120" y="294127"/>
                      <a:pt x="253200" y="294167"/>
                      <a:pt x="253240" y="294207"/>
                    </a:cubicBezTo>
                    <a:lnTo>
                      <a:pt x="253200" y="294207"/>
                    </a:lnTo>
                    <a:close/>
                    <a:moveTo>
                      <a:pt x="322874" y="309037"/>
                    </a:moveTo>
                    <a:cubicBezTo>
                      <a:pt x="322874" y="309037"/>
                      <a:pt x="322874" y="309037"/>
                      <a:pt x="322794" y="309037"/>
                    </a:cubicBezTo>
                    <a:cubicBezTo>
                      <a:pt x="322794" y="309037"/>
                      <a:pt x="322834" y="309037"/>
                      <a:pt x="322874" y="309037"/>
                    </a:cubicBezTo>
                    <a:moveTo>
                      <a:pt x="327951" y="327145"/>
                    </a:moveTo>
                    <a:lnTo>
                      <a:pt x="327951" y="327145"/>
                    </a:lnTo>
                    <a:cubicBezTo>
                      <a:pt x="327951" y="327145"/>
                      <a:pt x="327951" y="327145"/>
                      <a:pt x="327951" y="327145"/>
                    </a:cubicBezTo>
                    <a:close/>
                    <a:moveTo>
                      <a:pt x="327951" y="327145"/>
                    </a:moveTo>
                    <a:lnTo>
                      <a:pt x="327951" y="327145"/>
                    </a:lnTo>
                    <a:cubicBezTo>
                      <a:pt x="327951" y="327145"/>
                      <a:pt x="327951" y="327145"/>
                      <a:pt x="327951" y="327145"/>
                    </a:cubicBezTo>
                    <a:lnTo>
                      <a:pt x="327951" y="327145"/>
                    </a:lnTo>
                    <a:close/>
                    <a:moveTo>
                      <a:pt x="330029" y="329184"/>
                    </a:moveTo>
                    <a:cubicBezTo>
                      <a:pt x="330029" y="329184"/>
                      <a:pt x="329990" y="329144"/>
                      <a:pt x="329950" y="329104"/>
                    </a:cubicBezTo>
                    <a:cubicBezTo>
                      <a:pt x="329950" y="329104"/>
                      <a:pt x="330029" y="329144"/>
                      <a:pt x="330069" y="329184"/>
                    </a:cubicBezTo>
                    <a:cubicBezTo>
                      <a:pt x="330069" y="329184"/>
                      <a:pt x="330069" y="329184"/>
                      <a:pt x="330069" y="329184"/>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7" name="Google Shape;297;p22"/>
              <p:cNvSpPr/>
              <p:nvPr/>
            </p:nvSpPr>
            <p:spPr>
              <a:xfrm>
                <a:off x="2917632" y="3341794"/>
                <a:ext cx="54476" cy="55928"/>
              </a:xfrm>
              <a:custGeom>
                <a:avLst/>
                <a:gdLst/>
                <a:ahLst/>
                <a:cxnLst/>
                <a:rect l="l" t="t" r="r" b="b"/>
                <a:pathLst>
                  <a:path w="72634" h="74570" extrusionOk="0">
                    <a:moveTo>
                      <a:pt x="42563" y="1719"/>
                    </a:moveTo>
                    <a:cubicBezTo>
                      <a:pt x="33649" y="4037"/>
                      <a:pt x="25414" y="8835"/>
                      <a:pt x="18818" y="15230"/>
                    </a:cubicBezTo>
                    <a:cubicBezTo>
                      <a:pt x="11783" y="22066"/>
                      <a:pt x="6107" y="30300"/>
                      <a:pt x="2829" y="39614"/>
                    </a:cubicBezTo>
                    <a:cubicBezTo>
                      <a:pt x="-529" y="49248"/>
                      <a:pt x="-1168" y="59961"/>
                      <a:pt x="2389" y="69594"/>
                    </a:cubicBezTo>
                    <a:cubicBezTo>
                      <a:pt x="3628" y="72912"/>
                      <a:pt x="7266" y="74951"/>
                      <a:pt x="10744" y="74511"/>
                    </a:cubicBezTo>
                    <a:cubicBezTo>
                      <a:pt x="12822" y="74272"/>
                      <a:pt x="14741" y="73152"/>
                      <a:pt x="16020" y="71513"/>
                    </a:cubicBezTo>
                    <a:cubicBezTo>
                      <a:pt x="17219" y="69954"/>
                      <a:pt x="18059" y="67636"/>
                      <a:pt x="17659" y="65637"/>
                    </a:cubicBezTo>
                    <a:cubicBezTo>
                      <a:pt x="16899" y="61959"/>
                      <a:pt x="16420" y="58282"/>
                      <a:pt x="16300" y="54524"/>
                    </a:cubicBezTo>
                    <a:cubicBezTo>
                      <a:pt x="16420" y="50687"/>
                      <a:pt x="16980" y="46889"/>
                      <a:pt x="17899" y="43132"/>
                    </a:cubicBezTo>
                    <a:cubicBezTo>
                      <a:pt x="19098" y="39174"/>
                      <a:pt x="20697" y="35377"/>
                      <a:pt x="22736" y="31739"/>
                    </a:cubicBezTo>
                    <a:cubicBezTo>
                      <a:pt x="25134" y="27782"/>
                      <a:pt x="28012" y="24184"/>
                      <a:pt x="31290" y="20906"/>
                    </a:cubicBezTo>
                    <a:cubicBezTo>
                      <a:pt x="34368" y="17988"/>
                      <a:pt x="37726" y="15430"/>
                      <a:pt x="41403" y="13232"/>
                    </a:cubicBezTo>
                    <a:cubicBezTo>
                      <a:pt x="44122" y="11753"/>
                      <a:pt x="47000" y="10553"/>
                      <a:pt x="49998" y="9714"/>
                    </a:cubicBezTo>
                    <a:cubicBezTo>
                      <a:pt x="52756" y="9074"/>
                      <a:pt x="55514" y="8714"/>
                      <a:pt x="58353" y="8634"/>
                    </a:cubicBezTo>
                    <a:cubicBezTo>
                      <a:pt x="60791" y="8714"/>
                      <a:pt x="63149" y="9034"/>
                      <a:pt x="65548" y="9594"/>
                    </a:cubicBezTo>
                    <a:cubicBezTo>
                      <a:pt x="66027" y="9714"/>
                      <a:pt x="66507" y="9873"/>
                      <a:pt x="66987" y="10033"/>
                    </a:cubicBezTo>
                    <a:cubicBezTo>
                      <a:pt x="69105" y="10713"/>
                      <a:pt x="71424" y="10033"/>
                      <a:pt x="72343" y="7795"/>
                    </a:cubicBezTo>
                    <a:cubicBezTo>
                      <a:pt x="73143" y="5876"/>
                      <a:pt x="72263" y="3118"/>
                      <a:pt x="70145" y="2438"/>
                    </a:cubicBezTo>
                    <a:cubicBezTo>
                      <a:pt x="65867" y="1079"/>
                      <a:pt x="61430" y="160"/>
                      <a:pt x="56913" y="0"/>
                    </a:cubicBezTo>
                    <a:cubicBezTo>
                      <a:pt x="56354" y="0"/>
                      <a:pt x="55754" y="0"/>
                      <a:pt x="55194" y="0"/>
                    </a:cubicBezTo>
                    <a:cubicBezTo>
                      <a:pt x="50957" y="0"/>
                      <a:pt x="46760" y="600"/>
                      <a:pt x="42643" y="1679"/>
                    </a:cubicBezTo>
                    <a:moveTo>
                      <a:pt x="65708" y="9674"/>
                    </a:moveTo>
                    <a:cubicBezTo>
                      <a:pt x="65708" y="9674"/>
                      <a:pt x="66067" y="9754"/>
                      <a:pt x="66227" y="9794"/>
                    </a:cubicBezTo>
                    <a:cubicBezTo>
                      <a:pt x="66067" y="9754"/>
                      <a:pt x="65867" y="9714"/>
                      <a:pt x="65708" y="9674"/>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8" name="Google Shape;298;p22"/>
              <p:cNvSpPr/>
              <p:nvPr/>
            </p:nvSpPr>
            <p:spPr>
              <a:xfrm>
                <a:off x="2897807" y="3432724"/>
                <a:ext cx="49478" cy="73271"/>
              </a:xfrm>
              <a:custGeom>
                <a:avLst/>
                <a:gdLst/>
                <a:ahLst/>
                <a:cxnLst/>
                <a:rect l="l" t="t" r="r" b="b"/>
                <a:pathLst>
                  <a:path w="65971" h="97695" extrusionOk="0">
                    <a:moveTo>
                      <a:pt x="21948" y="280"/>
                    </a:moveTo>
                    <a:cubicBezTo>
                      <a:pt x="18590" y="2758"/>
                      <a:pt x="15472" y="5516"/>
                      <a:pt x="12754" y="8634"/>
                    </a:cubicBezTo>
                    <a:cubicBezTo>
                      <a:pt x="10156" y="11672"/>
                      <a:pt x="7917" y="14990"/>
                      <a:pt x="6079" y="18547"/>
                    </a:cubicBezTo>
                    <a:cubicBezTo>
                      <a:pt x="2401" y="25423"/>
                      <a:pt x="522" y="33298"/>
                      <a:pt x="83" y="41053"/>
                    </a:cubicBezTo>
                    <a:cubicBezTo>
                      <a:pt x="-118" y="45050"/>
                      <a:pt x="43" y="49047"/>
                      <a:pt x="602" y="53005"/>
                    </a:cubicBezTo>
                    <a:cubicBezTo>
                      <a:pt x="1202" y="57002"/>
                      <a:pt x="2161" y="60920"/>
                      <a:pt x="3440" y="64757"/>
                    </a:cubicBezTo>
                    <a:cubicBezTo>
                      <a:pt x="4719" y="68635"/>
                      <a:pt x="6518" y="72272"/>
                      <a:pt x="8637" y="75750"/>
                    </a:cubicBezTo>
                    <a:cubicBezTo>
                      <a:pt x="10755" y="79268"/>
                      <a:pt x="13434" y="82306"/>
                      <a:pt x="16312" y="85224"/>
                    </a:cubicBezTo>
                    <a:cubicBezTo>
                      <a:pt x="18550" y="87502"/>
                      <a:pt x="21149" y="89461"/>
                      <a:pt x="23867" y="91100"/>
                    </a:cubicBezTo>
                    <a:cubicBezTo>
                      <a:pt x="27225" y="93139"/>
                      <a:pt x="30662" y="94818"/>
                      <a:pt x="34460" y="95857"/>
                    </a:cubicBezTo>
                    <a:cubicBezTo>
                      <a:pt x="38297" y="96896"/>
                      <a:pt x="42135" y="97656"/>
                      <a:pt x="46132" y="97696"/>
                    </a:cubicBezTo>
                    <a:cubicBezTo>
                      <a:pt x="48491" y="97696"/>
                      <a:pt x="50849" y="97696"/>
                      <a:pt x="53208" y="97376"/>
                    </a:cubicBezTo>
                    <a:cubicBezTo>
                      <a:pt x="55846" y="97016"/>
                      <a:pt x="58444" y="96377"/>
                      <a:pt x="60963" y="95577"/>
                    </a:cubicBezTo>
                    <a:cubicBezTo>
                      <a:pt x="62321" y="95057"/>
                      <a:pt x="63401" y="94218"/>
                      <a:pt x="64280" y="93099"/>
                    </a:cubicBezTo>
                    <a:cubicBezTo>
                      <a:pt x="65559" y="91460"/>
                      <a:pt x="66159" y="89301"/>
                      <a:pt x="65919" y="87223"/>
                    </a:cubicBezTo>
                    <a:cubicBezTo>
                      <a:pt x="65639" y="85144"/>
                      <a:pt x="64560" y="83225"/>
                      <a:pt x="62921" y="81946"/>
                    </a:cubicBezTo>
                    <a:cubicBezTo>
                      <a:pt x="61402" y="80787"/>
                      <a:pt x="59004" y="79868"/>
                      <a:pt x="57045" y="80307"/>
                    </a:cubicBezTo>
                    <a:cubicBezTo>
                      <a:pt x="52648" y="81307"/>
                      <a:pt x="48211" y="82066"/>
                      <a:pt x="43734" y="82146"/>
                    </a:cubicBezTo>
                    <a:cubicBezTo>
                      <a:pt x="41016" y="82066"/>
                      <a:pt x="38297" y="81706"/>
                      <a:pt x="35659" y="81026"/>
                    </a:cubicBezTo>
                    <a:cubicBezTo>
                      <a:pt x="32901" y="80187"/>
                      <a:pt x="30263" y="79068"/>
                      <a:pt x="27744" y="77709"/>
                    </a:cubicBezTo>
                    <a:cubicBezTo>
                      <a:pt x="24946" y="75950"/>
                      <a:pt x="22428" y="73911"/>
                      <a:pt x="20069" y="71633"/>
                    </a:cubicBezTo>
                    <a:cubicBezTo>
                      <a:pt x="17111" y="68515"/>
                      <a:pt x="14673" y="64997"/>
                      <a:pt x="12514" y="61280"/>
                    </a:cubicBezTo>
                    <a:cubicBezTo>
                      <a:pt x="10835" y="58122"/>
                      <a:pt x="9476" y="54724"/>
                      <a:pt x="8517" y="51286"/>
                    </a:cubicBezTo>
                    <a:cubicBezTo>
                      <a:pt x="7438" y="46969"/>
                      <a:pt x="6758" y="42532"/>
                      <a:pt x="6718" y="38055"/>
                    </a:cubicBezTo>
                    <a:cubicBezTo>
                      <a:pt x="6798" y="33978"/>
                      <a:pt x="7158" y="29900"/>
                      <a:pt x="8197" y="25943"/>
                    </a:cubicBezTo>
                    <a:cubicBezTo>
                      <a:pt x="9276" y="22065"/>
                      <a:pt x="10755" y="18308"/>
                      <a:pt x="12794" y="14830"/>
                    </a:cubicBezTo>
                    <a:cubicBezTo>
                      <a:pt x="14713" y="11752"/>
                      <a:pt x="16951" y="8914"/>
                      <a:pt x="19510" y="6356"/>
                    </a:cubicBezTo>
                    <a:cubicBezTo>
                      <a:pt x="20869" y="5076"/>
                      <a:pt x="22268" y="3877"/>
                      <a:pt x="23747" y="2758"/>
                    </a:cubicBezTo>
                    <a:cubicBezTo>
                      <a:pt x="25026" y="1799"/>
                      <a:pt x="24067" y="0"/>
                      <a:pt x="22828" y="0"/>
                    </a:cubicBezTo>
                    <a:cubicBezTo>
                      <a:pt x="22548" y="0"/>
                      <a:pt x="22228" y="80"/>
                      <a:pt x="21948" y="320"/>
                    </a:cubicBezTo>
                    <a:moveTo>
                      <a:pt x="19790" y="6076"/>
                    </a:moveTo>
                    <a:cubicBezTo>
                      <a:pt x="19790" y="6076"/>
                      <a:pt x="19630" y="6236"/>
                      <a:pt x="19550" y="6316"/>
                    </a:cubicBezTo>
                    <a:lnTo>
                      <a:pt x="19790" y="6076"/>
                    </a:lnTo>
                    <a:moveTo>
                      <a:pt x="12794" y="14830"/>
                    </a:moveTo>
                    <a:cubicBezTo>
                      <a:pt x="12794" y="14830"/>
                      <a:pt x="12634" y="15070"/>
                      <a:pt x="12554" y="15230"/>
                    </a:cubicBezTo>
                    <a:cubicBezTo>
                      <a:pt x="12634" y="15110"/>
                      <a:pt x="12714" y="14990"/>
                      <a:pt x="12794" y="14830"/>
                    </a:cubicBezTo>
                    <a:moveTo>
                      <a:pt x="8117" y="26223"/>
                    </a:moveTo>
                    <a:cubicBezTo>
                      <a:pt x="8117" y="26223"/>
                      <a:pt x="8077" y="26383"/>
                      <a:pt x="8037" y="26463"/>
                    </a:cubicBezTo>
                    <a:cubicBezTo>
                      <a:pt x="8037" y="26383"/>
                      <a:pt x="8077" y="26303"/>
                      <a:pt x="8117" y="26223"/>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99" name="Google Shape;299;p22"/>
              <p:cNvSpPr/>
              <p:nvPr/>
            </p:nvSpPr>
            <p:spPr>
              <a:xfrm>
                <a:off x="2958118" y="3488668"/>
                <a:ext cx="10814" cy="10732"/>
              </a:xfrm>
              <a:custGeom>
                <a:avLst/>
                <a:gdLst/>
                <a:ahLst/>
                <a:cxnLst/>
                <a:rect l="l" t="t" r="r" b="b"/>
                <a:pathLst>
                  <a:path w="14419" h="14310" extrusionOk="0">
                    <a:moveTo>
                      <a:pt x="1534" y="2718"/>
                    </a:moveTo>
                    <a:cubicBezTo>
                      <a:pt x="375" y="4237"/>
                      <a:pt x="-185" y="6116"/>
                      <a:pt x="55" y="8035"/>
                    </a:cubicBezTo>
                    <a:cubicBezTo>
                      <a:pt x="294" y="9913"/>
                      <a:pt x="1254" y="11673"/>
                      <a:pt x="2773" y="12832"/>
                    </a:cubicBezTo>
                    <a:cubicBezTo>
                      <a:pt x="4452" y="14111"/>
                      <a:pt x="6091" y="14311"/>
                      <a:pt x="8089" y="14311"/>
                    </a:cubicBezTo>
                    <a:cubicBezTo>
                      <a:pt x="9888" y="14311"/>
                      <a:pt x="11847" y="12951"/>
                      <a:pt x="12886" y="11592"/>
                    </a:cubicBezTo>
                    <a:cubicBezTo>
                      <a:pt x="14045" y="10073"/>
                      <a:pt x="14605" y="8155"/>
                      <a:pt x="14365" y="6276"/>
                    </a:cubicBezTo>
                    <a:cubicBezTo>
                      <a:pt x="14125" y="4397"/>
                      <a:pt x="13126" y="2638"/>
                      <a:pt x="11647" y="1479"/>
                    </a:cubicBezTo>
                    <a:cubicBezTo>
                      <a:pt x="10008" y="200"/>
                      <a:pt x="8329" y="0"/>
                      <a:pt x="6331" y="0"/>
                    </a:cubicBezTo>
                    <a:cubicBezTo>
                      <a:pt x="4532" y="0"/>
                      <a:pt x="2573" y="1359"/>
                      <a:pt x="1534" y="2718"/>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0" name="Google Shape;300;p22"/>
              <p:cNvSpPr/>
              <p:nvPr/>
            </p:nvSpPr>
            <p:spPr>
              <a:xfrm>
                <a:off x="3188484" y="3538615"/>
                <a:ext cx="22063" cy="56550"/>
              </a:xfrm>
              <a:custGeom>
                <a:avLst/>
                <a:gdLst/>
                <a:ahLst/>
                <a:cxnLst/>
                <a:rect l="l" t="t" r="r" b="b"/>
                <a:pathLst>
                  <a:path w="29418" h="75400" extrusionOk="0">
                    <a:moveTo>
                      <a:pt x="11531" y="1519"/>
                    </a:moveTo>
                    <a:cubicBezTo>
                      <a:pt x="3576" y="12152"/>
                      <a:pt x="-302" y="25583"/>
                      <a:pt x="18" y="38774"/>
                    </a:cubicBezTo>
                    <a:cubicBezTo>
                      <a:pt x="98" y="42173"/>
                      <a:pt x="538" y="45570"/>
                      <a:pt x="1217" y="48848"/>
                    </a:cubicBezTo>
                    <a:cubicBezTo>
                      <a:pt x="1937" y="52366"/>
                      <a:pt x="3216" y="55684"/>
                      <a:pt x="4735" y="58921"/>
                    </a:cubicBezTo>
                    <a:cubicBezTo>
                      <a:pt x="7813" y="65397"/>
                      <a:pt x="12810" y="70793"/>
                      <a:pt x="19006" y="74471"/>
                    </a:cubicBezTo>
                    <a:cubicBezTo>
                      <a:pt x="22243" y="76390"/>
                      <a:pt x="26561" y="75230"/>
                      <a:pt x="28480" y="71993"/>
                    </a:cubicBezTo>
                    <a:cubicBezTo>
                      <a:pt x="29399" y="70394"/>
                      <a:pt x="29679" y="68435"/>
                      <a:pt x="29159" y="66676"/>
                    </a:cubicBezTo>
                    <a:cubicBezTo>
                      <a:pt x="28719" y="65037"/>
                      <a:pt x="27520" y="63318"/>
                      <a:pt x="26001" y="62519"/>
                    </a:cubicBezTo>
                    <a:cubicBezTo>
                      <a:pt x="24083" y="61560"/>
                      <a:pt x="22243" y="60480"/>
                      <a:pt x="20485" y="59201"/>
                    </a:cubicBezTo>
                    <a:cubicBezTo>
                      <a:pt x="18726" y="57722"/>
                      <a:pt x="17087" y="56123"/>
                      <a:pt x="15608" y="54364"/>
                    </a:cubicBezTo>
                    <a:cubicBezTo>
                      <a:pt x="14009" y="52166"/>
                      <a:pt x="12690" y="49807"/>
                      <a:pt x="11571" y="47329"/>
                    </a:cubicBezTo>
                    <a:cubicBezTo>
                      <a:pt x="10291" y="44131"/>
                      <a:pt x="9412" y="40813"/>
                      <a:pt x="8892" y="37415"/>
                    </a:cubicBezTo>
                    <a:cubicBezTo>
                      <a:pt x="8413" y="33178"/>
                      <a:pt x="8453" y="28941"/>
                      <a:pt x="8972" y="24704"/>
                    </a:cubicBezTo>
                    <a:cubicBezTo>
                      <a:pt x="9572" y="20587"/>
                      <a:pt x="10531" y="16549"/>
                      <a:pt x="12050" y="12672"/>
                    </a:cubicBezTo>
                    <a:cubicBezTo>
                      <a:pt x="13289" y="9793"/>
                      <a:pt x="14848" y="7075"/>
                      <a:pt x="16727" y="4557"/>
                    </a:cubicBezTo>
                    <a:cubicBezTo>
                      <a:pt x="17726" y="3238"/>
                      <a:pt x="16967" y="1159"/>
                      <a:pt x="15648" y="400"/>
                    </a:cubicBezTo>
                    <a:cubicBezTo>
                      <a:pt x="15168" y="120"/>
                      <a:pt x="14648" y="0"/>
                      <a:pt x="14169" y="0"/>
                    </a:cubicBezTo>
                    <a:cubicBezTo>
                      <a:pt x="13130" y="0"/>
                      <a:pt x="12170" y="600"/>
                      <a:pt x="11491" y="1519"/>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1" name="Google Shape;301;p22"/>
              <p:cNvSpPr/>
              <p:nvPr/>
            </p:nvSpPr>
            <p:spPr>
              <a:xfrm>
                <a:off x="2768658" y="3359213"/>
                <a:ext cx="54853" cy="54893"/>
              </a:xfrm>
              <a:custGeom>
                <a:avLst/>
                <a:gdLst/>
                <a:ahLst/>
                <a:cxnLst/>
                <a:rect l="l" t="t" r="r" b="b"/>
                <a:pathLst>
                  <a:path w="73137" h="73191" extrusionOk="0">
                    <a:moveTo>
                      <a:pt x="36529" y="0"/>
                    </a:moveTo>
                    <a:cubicBezTo>
                      <a:pt x="19420" y="0"/>
                      <a:pt x="4790" y="11632"/>
                      <a:pt x="952" y="28341"/>
                    </a:cubicBezTo>
                    <a:cubicBezTo>
                      <a:pt x="-1246" y="37855"/>
                      <a:pt x="393" y="47648"/>
                      <a:pt x="5549" y="55963"/>
                    </a:cubicBezTo>
                    <a:cubicBezTo>
                      <a:pt x="10706" y="64238"/>
                      <a:pt x="18821" y="70034"/>
                      <a:pt x="28334" y="72232"/>
                    </a:cubicBezTo>
                    <a:cubicBezTo>
                      <a:pt x="31013" y="72872"/>
                      <a:pt x="33811" y="73192"/>
                      <a:pt x="36609" y="73192"/>
                    </a:cubicBezTo>
                    <a:cubicBezTo>
                      <a:pt x="53718" y="73192"/>
                      <a:pt x="68348" y="61560"/>
                      <a:pt x="72186" y="44850"/>
                    </a:cubicBezTo>
                    <a:cubicBezTo>
                      <a:pt x="74384" y="35337"/>
                      <a:pt x="72745" y="25503"/>
                      <a:pt x="67589" y="17228"/>
                    </a:cubicBezTo>
                    <a:cubicBezTo>
                      <a:pt x="62432" y="8954"/>
                      <a:pt x="54317" y="3158"/>
                      <a:pt x="44804" y="959"/>
                    </a:cubicBezTo>
                    <a:cubicBezTo>
                      <a:pt x="42125" y="320"/>
                      <a:pt x="39327" y="0"/>
                      <a:pt x="3652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2" name="Google Shape;302;p22"/>
              <p:cNvSpPr/>
              <p:nvPr/>
            </p:nvSpPr>
            <p:spPr>
              <a:xfrm>
                <a:off x="2917183" y="3269302"/>
                <a:ext cx="25233" cy="25273"/>
              </a:xfrm>
              <a:custGeom>
                <a:avLst/>
                <a:gdLst/>
                <a:ahLst/>
                <a:cxnLst/>
                <a:rect l="l" t="t" r="r" b="b"/>
                <a:pathLst>
                  <a:path w="33644" h="33697" extrusionOk="0">
                    <a:moveTo>
                      <a:pt x="16819" y="40"/>
                    </a:moveTo>
                    <a:lnTo>
                      <a:pt x="16819" y="40"/>
                    </a:lnTo>
                    <a:cubicBezTo>
                      <a:pt x="8944" y="40"/>
                      <a:pt x="2188" y="5396"/>
                      <a:pt x="430" y="13071"/>
                    </a:cubicBezTo>
                    <a:cubicBezTo>
                      <a:pt x="-570" y="17469"/>
                      <a:pt x="190" y="21986"/>
                      <a:pt x="2548" y="25783"/>
                    </a:cubicBezTo>
                    <a:cubicBezTo>
                      <a:pt x="4947" y="29580"/>
                      <a:pt x="8664" y="32259"/>
                      <a:pt x="13021" y="33258"/>
                    </a:cubicBezTo>
                    <a:cubicBezTo>
                      <a:pt x="14300" y="33578"/>
                      <a:pt x="15580" y="33698"/>
                      <a:pt x="16819" y="33698"/>
                    </a:cubicBezTo>
                    <a:cubicBezTo>
                      <a:pt x="24694" y="33698"/>
                      <a:pt x="31449" y="28341"/>
                      <a:pt x="33208" y="20626"/>
                    </a:cubicBezTo>
                    <a:cubicBezTo>
                      <a:pt x="34207" y="16229"/>
                      <a:pt x="33488" y="11712"/>
                      <a:pt x="31089" y="7915"/>
                    </a:cubicBezTo>
                    <a:cubicBezTo>
                      <a:pt x="28691" y="4077"/>
                      <a:pt x="24974" y="1439"/>
                      <a:pt x="20616" y="440"/>
                    </a:cubicBezTo>
                    <a:cubicBezTo>
                      <a:pt x="19417" y="160"/>
                      <a:pt x="18138" y="0"/>
                      <a:pt x="16819"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3" name="Google Shape;303;p22"/>
              <p:cNvSpPr/>
              <p:nvPr/>
            </p:nvSpPr>
            <p:spPr>
              <a:xfrm>
                <a:off x="2961457" y="3260607"/>
                <a:ext cx="57865" cy="57892"/>
              </a:xfrm>
              <a:custGeom>
                <a:avLst/>
                <a:gdLst/>
                <a:ahLst/>
                <a:cxnLst/>
                <a:rect l="l" t="t" r="r" b="b"/>
                <a:pathLst>
                  <a:path w="77154" h="77189" extrusionOk="0">
                    <a:moveTo>
                      <a:pt x="38534" y="0"/>
                    </a:moveTo>
                    <a:cubicBezTo>
                      <a:pt x="20506" y="0"/>
                      <a:pt x="5076" y="12272"/>
                      <a:pt x="999" y="29900"/>
                    </a:cubicBezTo>
                    <a:cubicBezTo>
                      <a:pt x="-3798" y="50607"/>
                      <a:pt x="9153" y="71393"/>
                      <a:pt x="29860" y="76190"/>
                    </a:cubicBezTo>
                    <a:cubicBezTo>
                      <a:pt x="32698" y="76869"/>
                      <a:pt x="35616" y="77189"/>
                      <a:pt x="38574" y="77189"/>
                    </a:cubicBezTo>
                    <a:cubicBezTo>
                      <a:pt x="56642" y="77189"/>
                      <a:pt x="72072" y="64877"/>
                      <a:pt x="76149" y="47289"/>
                    </a:cubicBezTo>
                    <a:cubicBezTo>
                      <a:pt x="78468" y="37255"/>
                      <a:pt x="76749" y="26942"/>
                      <a:pt x="71272" y="18188"/>
                    </a:cubicBezTo>
                    <a:cubicBezTo>
                      <a:pt x="65796" y="9434"/>
                      <a:pt x="57282" y="3358"/>
                      <a:pt x="47248" y="1039"/>
                    </a:cubicBezTo>
                    <a:cubicBezTo>
                      <a:pt x="44370" y="360"/>
                      <a:pt x="41452" y="40"/>
                      <a:pt x="38534" y="4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4" name="Google Shape;304;p22"/>
              <p:cNvSpPr/>
              <p:nvPr/>
            </p:nvSpPr>
            <p:spPr>
              <a:xfrm>
                <a:off x="3374453" y="3614015"/>
                <a:ext cx="67246" cy="67245"/>
              </a:xfrm>
              <a:custGeom>
                <a:avLst/>
                <a:gdLst/>
                <a:ahLst/>
                <a:cxnLst/>
                <a:rect l="l" t="t" r="r" b="b"/>
                <a:pathLst>
                  <a:path w="89662" h="89660" extrusionOk="0">
                    <a:moveTo>
                      <a:pt x="44828" y="40"/>
                    </a:moveTo>
                    <a:cubicBezTo>
                      <a:pt x="23842" y="40"/>
                      <a:pt x="5893" y="14310"/>
                      <a:pt x="1176" y="34777"/>
                    </a:cubicBezTo>
                    <a:cubicBezTo>
                      <a:pt x="-1542" y="46450"/>
                      <a:pt x="497" y="58442"/>
                      <a:pt x="6813" y="68595"/>
                    </a:cubicBezTo>
                    <a:cubicBezTo>
                      <a:pt x="13168" y="78748"/>
                      <a:pt x="23082" y="85824"/>
                      <a:pt x="34714" y="88502"/>
                    </a:cubicBezTo>
                    <a:cubicBezTo>
                      <a:pt x="38032" y="89261"/>
                      <a:pt x="41470" y="89661"/>
                      <a:pt x="44868" y="89661"/>
                    </a:cubicBezTo>
                    <a:cubicBezTo>
                      <a:pt x="65814" y="89661"/>
                      <a:pt x="83762" y="75390"/>
                      <a:pt x="88479" y="54924"/>
                    </a:cubicBezTo>
                    <a:cubicBezTo>
                      <a:pt x="91197" y="43251"/>
                      <a:pt x="89199" y="31259"/>
                      <a:pt x="82843" y="21106"/>
                    </a:cubicBezTo>
                    <a:cubicBezTo>
                      <a:pt x="76487" y="10953"/>
                      <a:pt x="66573" y="3837"/>
                      <a:pt x="54941" y="1159"/>
                    </a:cubicBezTo>
                    <a:cubicBezTo>
                      <a:pt x="51623" y="400"/>
                      <a:pt x="48225" y="0"/>
                      <a:pt x="44828"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5" name="Google Shape;305;p22"/>
              <p:cNvSpPr/>
              <p:nvPr/>
            </p:nvSpPr>
            <p:spPr>
              <a:xfrm>
                <a:off x="3468530" y="3678473"/>
                <a:ext cx="30397" cy="30370"/>
              </a:xfrm>
              <a:custGeom>
                <a:avLst/>
                <a:gdLst/>
                <a:ahLst/>
                <a:cxnLst/>
                <a:rect l="l" t="t" r="r" b="b"/>
                <a:pathLst>
                  <a:path w="40530" h="40493" extrusionOk="0">
                    <a:moveTo>
                      <a:pt x="20246" y="0"/>
                    </a:moveTo>
                    <a:cubicBezTo>
                      <a:pt x="10772" y="0"/>
                      <a:pt x="2657" y="6436"/>
                      <a:pt x="538" y="15669"/>
                    </a:cubicBezTo>
                    <a:cubicBezTo>
                      <a:pt x="-701" y="20946"/>
                      <a:pt x="219" y="26383"/>
                      <a:pt x="3097" y="30980"/>
                    </a:cubicBezTo>
                    <a:cubicBezTo>
                      <a:pt x="5975" y="35577"/>
                      <a:pt x="10452" y="38734"/>
                      <a:pt x="15688" y="39974"/>
                    </a:cubicBezTo>
                    <a:cubicBezTo>
                      <a:pt x="17167" y="40333"/>
                      <a:pt x="18726" y="40493"/>
                      <a:pt x="20286" y="40493"/>
                    </a:cubicBezTo>
                    <a:cubicBezTo>
                      <a:pt x="29759" y="40493"/>
                      <a:pt x="37874" y="34058"/>
                      <a:pt x="39992" y="24824"/>
                    </a:cubicBezTo>
                    <a:cubicBezTo>
                      <a:pt x="41232" y="19547"/>
                      <a:pt x="40312" y="14111"/>
                      <a:pt x="37434" y="9514"/>
                    </a:cubicBezTo>
                    <a:cubicBezTo>
                      <a:pt x="34556" y="4917"/>
                      <a:pt x="30079" y="1759"/>
                      <a:pt x="24843" y="520"/>
                    </a:cubicBezTo>
                    <a:cubicBezTo>
                      <a:pt x="23364" y="160"/>
                      <a:pt x="21805" y="0"/>
                      <a:pt x="20246"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6" name="Google Shape;306;p22"/>
              <p:cNvSpPr/>
              <p:nvPr/>
            </p:nvSpPr>
            <p:spPr>
              <a:xfrm>
                <a:off x="3439090" y="3572822"/>
                <a:ext cx="14989" cy="14989"/>
              </a:xfrm>
              <a:custGeom>
                <a:avLst/>
                <a:gdLst/>
                <a:ahLst/>
                <a:cxnLst/>
                <a:rect l="l" t="t" r="r" b="b"/>
                <a:pathLst>
                  <a:path w="19985" h="19986" extrusionOk="0">
                    <a:moveTo>
                      <a:pt x="9971" y="0"/>
                    </a:moveTo>
                    <a:cubicBezTo>
                      <a:pt x="5294" y="0"/>
                      <a:pt x="1296" y="3158"/>
                      <a:pt x="257" y="7715"/>
                    </a:cubicBezTo>
                    <a:cubicBezTo>
                      <a:pt x="-982" y="13072"/>
                      <a:pt x="2376" y="18468"/>
                      <a:pt x="7732" y="19707"/>
                    </a:cubicBezTo>
                    <a:cubicBezTo>
                      <a:pt x="8492" y="19867"/>
                      <a:pt x="9251" y="19987"/>
                      <a:pt x="9971" y="19987"/>
                    </a:cubicBezTo>
                    <a:cubicBezTo>
                      <a:pt x="14648" y="19987"/>
                      <a:pt x="18645" y="16789"/>
                      <a:pt x="19725" y="12272"/>
                    </a:cubicBezTo>
                    <a:cubicBezTo>
                      <a:pt x="20324" y="9673"/>
                      <a:pt x="19884" y="6995"/>
                      <a:pt x="18485" y="4717"/>
                    </a:cubicBezTo>
                    <a:cubicBezTo>
                      <a:pt x="17086" y="2438"/>
                      <a:pt x="14847" y="879"/>
                      <a:pt x="12289" y="280"/>
                    </a:cubicBezTo>
                    <a:cubicBezTo>
                      <a:pt x="11490" y="80"/>
                      <a:pt x="10771" y="0"/>
                      <a:pt x="10011" y="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7" name="Google Shape;307;p22"/>
              <p:cNvSpPr/>
              <p:nvPr/>
            </p:nvSpPr>
            <p:spPr>
              <a:xfrm>
                <a:off x="2794196" y="3366768"/>
                <a:ext cx="11992" cy="11992"/>
              </a:xfrm>
              <a:custGeom>
                <a:avLst/>
                <a:gdLst/>
                <a:ahLst/>
                <a:cxnLst/>
                <a:rect l="l" t="t" r="r" b="b"/>
                <a:pathLst>
                  <a:path w="15989" h="15989" extrusionOk="0">
                    <a:moveTo>
                      <a:pt x="0" y="7995"/>
                    </a:moveTo>
                    <a:cubicBezTo>
                      <a:pt x="0" y="12352"/>
                      <a:pt x="3638" y="15990"/>
                      <a:pt x="7995" y="15990"/>
                    </a:cubicBezTo>
                    <a:cubicBezTo>
                      <a:pt x="12352" y="15990"/>
                      <a:pt x="15990" y="12352"/>
                      <a:pt x="15990" y="7995"/>
                    </a:cubicBezTo>
                    <a:cubicBezTo>
                      <a:pt x="15990" y="3637"/>
                      <a:pt x="12352" y="0"/>
                      <a:pt x="7995" y="0"/>
                    </a:cubicBezTo>
                    <a:cubicBezTo>
                      <a:pt x="3638" y="0"/>
                      <a:pt x="0" y="3637"/>
                      <a:pt x="0" y="7995"/>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8" name="Google Shape;308;p22"/>
              <p:cNvSpPr/>
              <p:nvPr/>
            </p:nvSpPr>
            <p:spPr>
              <a:xfrm>
                <a:off x="2808227" y="3377141"/>
                <a:ext cx="6356" cy="6356"/>
              </a:xfrm>
              <a:custGeom>
                <a:avLst/>
                <a:gdLst/>
                <a:ahLst/>
                <a:cxnLst/>
                <a:rect l="l" t="t" r="r" b="b"/>
                <a:pathLst>
                  <a:path w="8474" h="8474" extrusionOk="0">
                    <a:moveTo>
                      <a:pt x="0" y="4237"/>
                    </a:moveTo>
                    <a:cubicBezTo>
                      <a:pt x="0" y="6556"/>
                      <a:pt x="1919" y="8474"/>
                      <a:pt x="4237" y="8474"/>
                    </a:cubicBezTo>
                    <a:cubicBezTo>
                      <a:pt x="6556" y="8474"/>
                      <a:pt x="8474" y="6556"/>
                      <a:pt x="8474" y="4237"/>
                    </a:cubicBezTo>
                    <a:cubicBezTo>
                      <a:pt x="8474" y="1919"/>
                      <a:pt x="6556" y="0"/>
                      <a:pt x="4237" y="0"/>
                    </a:cubicBezTo>
                    <a:cubicBezTo>
                      <a:pt x="1919" y="0"/>
                      <a:pt x="0" y="1919"/>
                      <a:pt x="0" y="423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09" name="Google Shape;309;p22"/>
              <p:cNvSpPr/>
              <p:nvPr/>
            </p:nvSpPr>
            <p:spPr>
              <a:xfrm>
                <a:off x="2985860" y="3266693"/>
                <a:ext cx="20986" cy="20986"/>
              </a:xfrm>
              <a:custGeom>
                <a:avLst/>
                <a:gdLst/>
                <a:ahLst/>
                <a:cxnLst/>
                <a:rect l="l" t="t" r="r" b="b"/>
                <a:pathLst>
                  <a:path w="27981" h="27981" extrusionOk="0">
                    <a:moveTo>
                      <a:pt x="0" y="13991"/>
                    </a:moveTo>
                    <a:cubicBezTo>
                      <a:pt x="0" y="21625"/>
                      <a:pt x="6356" y="27982"/>
                      <a:pt x="13991" y="27982"/>
                    </a:cubicBezTo>
                    <a:cubicBezTo>
                      <a:pt x="21626" y="27982"/>
                      <a:pt x="27982" y="21625"/>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0" name="Google Shape;310;p22"/>
              <p:cNvSpPr/>
              <p:nvPr/>
            </p:nvSpPr>
            <p:spPr>
              <a:xfrm>
                <a:off x="3003729" y="3288309"/>
                <a:ext cx="6535" cy="6536"/>
              </a:xfrm>
              <a:custGeom>
                <a:avLst/>
                <a:gdLst/>
                <a:ahLst/>
                <a:cxnLst/>
                <a:rect l="l" t="t" r="r" b="b"/>
                <a:pathLst>
                  <a:path w="8714" h="8714" extrusionOk="0">
                    <a:moveTo>
                      <a:pt x="0" y="4357"/>
                    </a:moveTo>
                    <a:cubicBezTo>
                      <a:pt x="0" y="6715"/>
                      <a:pt x="1999" y="8714"/>
                      <a:pt x="4357" y="8714"/>
                    </a:cubicBezTo>
                    <a:cubicBezTo>
                      <a:pt x="6716" y="8714"/>
                      <a:pt x="8714" y="6755"/>
                      <a:pt x="8714" y="4357"/>
                    </a:cubicBezTo>
                    <a:cubicBezTo>
                      <a:pt x="8714" y="1959"/>
                      <a:pt x="6756" y="0"/>
                      <a:pt x="4357" y="0"/>
                    </a:cubicBezTo>
                    <a:cubicBezTo>
                      <a:pt x="1959" y="0"/>
                      <a:pt x="0" y="1959"/>
                      <a:pt x="0" y="43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1" name="Google Shape;311;p22"/>
              <p:cNvSpPr/>
              <p:nvPr/>
            </p:nvSpPr>
            <p:spPr>
              <a:xfrm>
                <a:off x="2928808" y="3272480"/>
                <a:ext cx="8215" cy="8214"/>
              </a:xfrm>
              <a:custGeom>
                <a:avLst/>
                <a:gdLst/>
                <a:ahLst/>
                <a:cxnLst/>
                <a:rect l="l" t="t" r="r" b="b"/>
                <a:pathLst>
                  <a:path w="10953" h="10952" extrusionOk="0">
                    <a:moveTo>
                      <a:pt x="0" y="5476"/>
                    </a:moveTo>
                    <a:cubicBezTo>
                      <a:pt x="0" y="8474"/>
                      <a:pt x="2479" y="10953"/>
                      <a:pt x="5477" y="10953"/>
                    </a:cubicBezTo>
                    <a:cubicBezTo>
                      <a:pt x="8475" y="10953"/>
                      <a:pt x="10953" y="8474"/>
                      <a:pt x="10953" y="5476"/>
                    </a:cubicBezTo>
                    <a:cubicBezTo>
                      <a:pt x="10953" y="2478"/>
                      <a:pt x="8475" y="0"/>
                      <a:pt x="5477" y="0"/>
                    </a:cubicBezTo>
                    <a:cubicBezTo>
                      <a:pt x="2479" y="0"/>
                      <a:pt x="0" y="2478"/>
                      <a:pt x="0" y="547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2" name="Google Shape;312;p22"/>
              <p:cNvSpPr/>
              <p:nvPr/>
            </p:nvSpPr>
            <p:spPr>
              <a:xfrm>
                <a:off x="3390985" y="3619172"/>
                <a:ext cx="20986" cy="20986"/>
              </a:xfrm>
              <a:custGeom>
                <a:avLst/>
                <a:gdLst/>
                <a:ahLst/>
                <a:cxnLst/>
                <a:rect l="l" t="t" r="r" b="b"/>
                <a:pathLst>
                  <a:path w="27981" h="27981" extrusionOk="0">
                    <a:moveTo>
                      <a:pt x="0" y="13991"/>
                    </a:moveTo>
                    <a:cubicBezTo>
                      <a:pt x="0" y="21626"/>
                      <a:pt x="6356" y="27982"/>
                      <a:pt x="13991" y="27982"/>
                    </a:cubicBezTo>
                    <a:cubicBezTo>
                      <a:pt x="21626" y="27982"/>
                      <a:pt x="27982" y="21626"/>
                      <a:pt x="27982" y="13991"/>
                    </a:cubicBezTo>
                    <a:cubicBezTo>
                      <a:pt x="27982" y="6356"/>
                      <a:pt x="21626" y="0"/>
                      <a:pt x="13991" y="0"/>
                    </a:cubicBezTo>
                    <a:cubicBezTo>
                      <a:pt x="6356" y="0"/>
                      <a:pt x="0" y="6356"/>
                      <a:pt x="0" y="13991"/>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3" name="Google Shape;313;p22"/>
              <p:cNvSpPr/>
              <p:nvPr/>
            </p:nvSpPr>
            <p:spPr>
              <a:xfrm>
                <a:off x="3385348" y="3637610"/>
                <a:ext cx="7435" cy="7435"/>
              </a:xfrm>
              <a:custGeom>
                <a:avLst/>
                <a:gdLst/>
                <a:ahLst/>
                <a:cxnLst/>
                <a:rect l="l" t="t" r="r" b="b"/>
                <a:pathLst>
                  <a:path w="9913" h="9913" extrusionOk="0">
                    <a:moveTo>
                      <a:pt x="0" y="4957"/>
                    </a:moveTo>
                    <a:cubicBezTo>
                      <a:pt x="0" y="7675"/>
                      <a:pt x="2239" y="9913"/>
                      <a:pt x="4957" y="9913"/>
                    </a:cubicBezTo>
                    <a:cubicBezTo>
                      <a:pt x="7675" y="9913"/>
                      <a:pt x="9914" y="7675"/>
                      <a:pt x="9914" y="4957"/>
                    </a:cubicBezTo>
                    <a:cubicBezTo>
                      <a:pt x="9914" y="2238"/>
                      <a:pt x="7675" y="0"/>
                      <a:pt x="4957" y="0"/>
                    </a:cubicBezTo>
                    <a:cubicBezTo>
                      <a:pt x="2239" y="0"/>
                      <a:pt x="0" y="2238"/>
                      <a:pt x="0" y="4957"/>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4" name="Google Shape;314;p22"/>
              <p:cNvSpPr/>
              <p:nvPr/>
            </p:nvSpPr>
            <p:spPr>
              <a:xfrm>
                <a:off x="3474870" y="3683450"/>
                <a:ext cx="8874" cy="8874"/>
              </a:xfrm>
              <a:custGeom>
                <a:avLst/>
                <a:gdLst/>
                <a:ahLst/>
                <a:cxnLst/>
                <a:rect l="l" t="t" r="r" b="b"/>
                <a:pathLst>
                  <a:path w="11832" h="11832" extrusionOk="0">
                    <a:moveTo>
                      <a:pt x="0" y="5916"/>
                    </a:moveTo>
                    <a:cubicBezTo>
                      <a:pt x="0" y="9154"/>
                      <a:pt x="2718" y="11832"/>
                      <a:pt x="5916" y="11832"/>
                    </a:cubicBezTo>
                    <a:cubicBezTo>
                      <a:pt x="9114" y="11832"/>
                      <a:pt x="11832" y="9154"/>
                      <a:pt x="11832" y="5916"/>
                    </a:cubicBezTo>
                    <a:cubicBezTo>
                      <a:pt x="11832" y="2678"/>
                      <a:pt x="9114" y="0"/>
                      <a:pt x="5916" y="0"/>
                    </a:cubicBezTo>
                    <a:cubicBezTo>
                      <a:pt x="2718" y="0"/>
                      <a:pt x="0" y="2718"/>
                      <a:pt x="0" y="5916"/>
                    </a:cubicBezTo>
                  </a:path>
                </a:pathLst>
              </a:custGeom>
              <a:solidFill>
                <a:schemeClr val="accent4">
                  <a:alpha val="2975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5" name="Google Shape;315;p22"/>
              <p:cNvSpPr/>
              <p:nvPr/>
            </p:nvSpPr>
            <p:spPr>
              <a:xfrm>
                <a:off x="3065488" y="3292537"/>
                <a:ext cx="303398" cy="215588"/>
              </a:xfrm>
              <a:custGeom>
                <a:avLst/>
                <a:gdLst/>
                <a:ahLst/>
                <a:cxnLst/>
                <a:rect l="l" t="t" r="r" b="b"/>
                <a:pathLst>
                  <a:path w="404531" h="287451" extrusionOk="0">
                    <a:moveTo>
                      <a:pt x="401617" y="156977"/>
                    </a:moveTo>
                    <a:cubicBezTo>
                      <a:pt x="400738" y="156457"/>
                      <a:pt x="399699" y="156217"/>
                      <a:pt x="398699" y="156217"/>
                    </a:cubicBezTo>
                    <a:cubicBezTo>
                      <a:pt x="398579" y="156217"/>
                      <a:pt x="398499" y="156217"/>
                      <a:pt x="398380" y="156217"/>
                    </a:cubicBezTo>
                    <a:cubicBezTo>
                      <a:pt x="398140" y="155898"/>
                      <a:pt x="397820" y="155578"/>
                      <a:pt x="397460" y="155378"/>
                    </a:cubicBezTo>
                    <a:cubicBezTo>
                      <a:pt x="397300" y="154658"/>
                      <a:pt x="396821" y="153939"/>
                      <a:pt x="396141" y="153459"/>
                    </a:cubicBezTo>
                    <a:cubicBezTo>
                      <a:pt x="356407" y="124598"/>
                      <a:pt x="315674" y="98855"/>
                      <a:pt x="275180" y="76909"/>
                    </a:cubicBezTo>
                    <a:cubicBezTo>
                      <a:pt x="231369" y="53165"/>
                      <a:pt x="187198" y="33658"/>
                      <a:pt x="143947" y="18908"/>
                    </a:cubicBezTo>
                    <a:cubicBezTo>
                      <a:pt x="131595" y="14710"/>
                      <a:pt x="119123" y="10873"/>
                      <a:pt x="106811" y="7435"/>
                    </a:cubicBezTo>
                    <a:cubicBezTo>
                      <a:pt x="107730" y="4517"/>
                      <a:pt x="105731" y="1199"/>
                      <a:pt x="102933" y="280"/>
                    </a:cubicBezTo>
                    <a:cubicBezTo>
                      <a:pt x="102334" y="80"/>
                      <a:pt x="101694" y="0"/>
                      <a:pt x="101095" y="0"/>
                    </a:cubicBezTo>
                    <a:cubicBezTo>
                      <a:pt x="100175" y="0"/>
                      <a:pt x="99216" y="200"/>
                      <a:pt x="98376" y="639"/>
                    </a:cubicBezTo>
                    <a:cubicBezTo>
                      <a:pt x="97097" y="1279"/>
                      <a:pt x="96338" y="2238"/>
                      <a:pt x="95738" y="3438"/>
                    </a:cubicBezTo>
                    <a:cubicBezTo>
                      <a:pt x="95338" y="3757"/>
                      <a:pt x="94979" y="4077"/>
                      <a:pt x="94739" y="4477"/>
                    </a:cubicBezTo>
                    <a:cubicBezTo>
                      <a:pt x="93739" y="6076"/>
                      <a:pt x="92620" y="7635"/>
                      <a:pt x="91541" y="9194"/>
                    </a:cubicBezTo>
                    <a:cubicBezTo>
                      <a:pt x="90422" y="10833"/>
                      <a:pt x="89302" y="12432"/>
                      <a:pt x="88183" y="14031"/>
                    </a:cubicBezTo>
                    <a:cubicBezTo>
                      <a:pt x="85665" y="17588"/>
                      <a:pt x="83067" y="21066"/>
                      <a:pt x="80348" y="24464"/>
                    </a:cubicBezTo>
                    <a:cubicBezTo>
                      <a:pt x="74712" y="31539"/>
                      <a:pt x="68716" y="38375"/>
                      <a:pt x="62240" y="44730"/>
                    </a:cubicBezTo>
                    <a:cubicBezTo>
                      <a:pt x="51527" y="55004"/>
                      <a:pt x="39895" y="64318"/>
                      <a:pt x="26943" y="71553"/>
                    </a:cubicBezTo>
                    <a:cubicBezTo>
                      <a:pt x="20387" y="75110"/>
                      <a:pt x="13472" y="78148"/>
                      <a:pt x="6237" y="80067"/>
                    </a:cubicBezTo>
                    <a:cubicBezTo>
                      <a:pt x="5237" y="80307"/>
                      <a:pt x="4238" y="80547"/>
                      <a:pt x="3239" y="80747"/>
                    </a:cubicBezTo>
                    <a:cubicBezTo>
                      <a:pt x="1520" y="81106"/>
                      <a:pt x="201" y="82426"/>
                      <a:pt x="401" y="84265"/>
                    </a:cubicBezTo>
                    <a:cubicBezTo>
                      <a:pt x="561" y="85904"/>
                      <a:pt x="2199" y="87423"/>
                      <a:pt x="3918" y="87103"/>
                    </a:cubicBezTo>
                    <a:cubicBezTo>
                      <a:pt x="13912" y="85104"/>
                      <a:pt x="23586" y="81826"/>
                      <a:pt x="32739" y="77309"/>
                    </a:cubicBezTo>
                    <a:cubicBezTo>
                      <a:pt x="41094" y="73192"/>
                      <a:pt x="48969" y="68275"/>
                      <a:pt x="56524" y="62799"/>
                    </a:cubicBezTo>
                    <a:cubicBezTo>
                      <a:pt x="48249" y="71113"/>
                      <a:pt x="39215" y="78668"/>
                      <a:pt x="29622" y="85344"/>
                    </a:cubicBezTo>
                    <a:cubicBezTo>
                      <a:pt x="20787" y="91380"/>
                      <a:pt x="11473" y="96736"/>
                      <a:pt x="1840" y="101413"/>
                    </a:cubicBezTo>
                    <a:cubicBezTo>
                      <a:pt x="201" y="102213"/>
                      <a:pt x="-479" y="104331"/>
                      <a:pt x="361" y="105971"/>
                    </a:cubicBezTo>
                    <a:cubicBezTo>
                      <a:pt x="1200" y="107649"/>
                      <a:pt x="3279" y="108249"/>
                      <a:pt x="4918" y="107450"/>
                    </a:cubicBezTo>
                    <a:cubicBezTo>
                      <a:pt x="21946" y="99255"/>
                      <a:pt x="38256" y="89301"/>
                      <a:pt x="53046" y="77429"/>
                    </a:cubicBezTo>
                    <a:cubicBezTo>
                      <a:pt x="41933" y="88782"/>
                      <a:pt x="30141" y="99455"/>
                      <a:pt x="18509" y="109888"/>
                    </a:cubicBezTo>
                    <a:lnTo>
                      <a:pt x="12433" y="115364"/>
                    </a:lnTo>
                    <a:cubicBezTo>
                      <a:pt x="12433" y="115364"/>
                      <a:pt x="12073" y="115724"/>
                      <a:pt x="11953" y="115964"/>
                    </a:cubicBezTo>
                    <a:cubicBezTo>
                      <a:pt x="11553" y="116003"/>
                      <a:pt x="11154" y="116204"/>
                      <a:pt x="10794" y="116484"/>
                    </a:cubicBezTo>
                    <a:cubicBezTo>
                      <a:pt x="10154" y="116963"/>
                      <a:pt x="9675" y="117763"/>
                      <a:pt x="9555" y="118642"/>
                    </a:cubicBezTo>
                    <a:cubicBezTo>
                      <a:pt x="9435" y="119442"/>
                      <a:pt x="9635" y="120161"/>
                      <a:pt x="10114" y="120761"/>
                    </a:cubicBezTo>
                    <a:cubicBezTo>
                      <a:pt x="34019" y="149902"/>
                      <a:pt x="63679" y="176884"/>
                      <a:pt x="98216" y="200908"/>
                    </a:cubicBezTo>
                    <a:cubicBezTo>
                      <a:pt x="132594" y="224812"/>
                      <a:pt x="169849" y="244479"/>
                      <a:pt x="208944" y="259310"/>
                    </a:cubicBezTo>
                    <a:cubicBezTo>
                      <a:pt x="228411" y="266705"/>
                      <a:pt x="248398" y="272781"/>
                      <a:pt x="268305" y="277418"/>
                    </a:cubicBezTo>
                    <a:cubicBezTo>
                      <a:pt x="288172" y="282055"/>
                      <a:pt x="308119" y="285133"/>
                      <a:pt x="327666" y="286572"/>
                    </a:cubicBezTo>
                    <a:cubicBezTo>
                      <a:pt x="335781" y="287171"/>
                      <a:pt x="343895" y="287451"/>
                      <a:pt x="351890" y="287451"/>
                    </a:cubicBezTo>
                    <a:cubicBezTo>
                      <a:pt x="356087" y="287451"/>
                      <a:pt x="360285" y="287372"/>
                      <a:pt x="364482" y="287211"/>
                    </a:cubicBezTo>
                    <a:cubicBezTo>
                      <a:pt x="365201" y="287211"/>
                      <a:pt x="365881" y="286852"/>
                      <a:pt x="366401" y="286252"/>
                    </a:cubicBezTo>
                    <a:cubicBezTo>
                      <a:pt x="366960" y="285572"/>
                      <a:pt x="367280" y="284693"/>
                      <a:pt x="367160" y="283854"/>
                    </a:cubicBezTo>
                    <a:cubicBezTo>
                      <a:pt x="367160" y="283574"/>
                      <a:pt x="367040" y="283254"/>
                      <a:pt x="366920" y="282934"/>
                    </a:cubicBezTo>
                    <a:cubicBezTo>
                      <a:pt x="367000" y="282694"/>
                      <a:pt x="367040" y="282454"/>
                      <a:pt x="367040" y="282135"/>
                    </a:cubicBezTo>
                    <a:cubicBezTo>
                      <a:pt x="367360" y="276938"/>
                      <a:pt x="367840" y="271422"/>
                      <a:pt x="368399" y="265786"/>
                    </a:cubicBezTo>
                    <a:cubicBezTo>
                      <a:pt x="370638" y="245319"/>
                      <a:pt x="374635" y="225452"/>
                      <a:pt x="380231" y="206544"/>
                    </a:cubicBezTo>
                    <a:cubicBezTo>
                      <a:pt x="379912" y="209103"/>
                      <a:pt x="379632" y="211701"/>
                      <a:pt x="379392" y="214259"/>
                    </a:cubicBezTo>
                    <a:cubicBezTo>
                      <a:pt x="378552" y="223373"/>
                      <a:pt x="378113" y="232567"/>
                      <a:pt x="377953" y="241721"/>
                    </a:cubicBezTo>
                    <a:cubicBezTo>
                      <a:pt x="377753" y="251475"/>
                      <a:pt x="377913" y="261188"/>
                      <a:pt x="377913" y="270942"/>
                    </a:cubicBezTo>
                    <a:cubicBezTo>
                      <a:pt x="377913" y="272621"/>
                      <a:pt x="379312" y="274020"/>
                      <a:pt x="381031" y="274020"/>
                    </a:cubicBezTo>
                    <a:cubicBezTo>
                      <a:pt x="382750" y="274020"/>
                      <a:pt x="384109" y="272621"/>
                      <a:pt x="384109" y="270942"/>
                    </a:cubicBezTo>
                    <a:cubicBezTo>
                      <a:pt x="384189" y="255912"/>
                      <a:pt x="385148" y="240882"/>
                      <a:pt x="387067" y="226011"/>
                    </a:cubicBezTo>
                    <a:cubicBezTo>
                      <a:pt x="387747" y="221215"/>
                      <a:pt x="388626" y="216458"/>
                      <a:pt x="389585" y="211741"/>
                    </a:cubicBezTo>
                    <a:cubicBezTo>
                      <a:pt x="390705" y="206345"/>
                      <a:pt x="392064" y="201068"/>
                      <a:pt x="393503" y="195751"/>
                    </a:cubicBezTo>
                    <a:cubicBezTo>
                      <a:pt x="394942" y="190355"/>
                      <a:pt x="396581" y="184998"/>
                      <a:pt x="398340" y="179722"/>
                    </a:cubicBezTo>
                    <a:cubicBezTo>
                      <a:pt x="399219" y="177164"/>
                      <a:pt x="400178" y="174605"/>
                      <a:pt x="401098" y="172047"/>
                    </a:cubicBezTo>
                    <a:cubicBezTo>
                      <a:pt x="402177" y="169209"/>
                      <a:pt x="403336" y="166411"/>
                      <a:pt x="404296" y="163532"/>
                    </a:cubicBezTo>
                    <a:cubicBezTo>
                      <a:pt x="405095" y="161054"/>
                      <a:pt x="403776" y="158216"/>
                      <a:pt x="401617" y="156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6" name="Google Shape;316;p22"/>
              <p:cNvSpPr/>
              <p:nvPr/>
            </p:nvSpPr>
            <p:spPr>
              <a:xfrm>
                <a:off x="3110038" y="3308696"/>
                <a:ext cx="80707" cy="123279"/>
              </a:xfrm>
              <a:custGeom>
                <a:avLst/>
                <a:gdLst/>
                <a:ahLst/>
                <a:cxnLst/>
                <a:rect l="l" t="t" r="r" b="b"/>
                <a:pathLst>
                  <a:path w="107609" h="164372" extrusionOk="0">
                    <a:moveTo>
                      <a:pt x="92499" y="0"/>
                    </a:moveTo>
                    <a:cubicBezTo>
                      <a:pt x="92499" y="0"/>
                      <a:pt x="92419" y="40"/>
                      <a:pt x="92419" y="80"/>
                    </a:cubicBezTo>
                    <a:cubicBezTo>
                      <a:pt x="85904" y="16469"/>
                      <a:pt x="78389" y="32698"/>
                      <a:pt x="70034" y="48248"/>
                    </a:cubicBezTo>
                    <a:cubicBezTo>
                      <a:pt x="59401" y="68195"/>
                      <a:pt x="47249" y="87742"/>
                      <a:pt x="33938" y="106450"/>
                    </a:cubicBezTo>
                    <a:cubicBezTo>
                      <a:pt x="23465" y="121120"/>
                      <a:pt x="12032" y="135631"/>
                      <a:pt x="0" y="149582"/>
                    </a:cubicBezTo>
                    <a:cubicBezTo>
                      <a:pt x="5436" y="154379"/>
                      <a:pt x="11472" y="159335"/>
                      <a:pt x="17948" y="164372"/>
                    </a:cubicBezTo>
                    <a:cubicBezTo>
                      <a:pt x="26583" y="153939"/>
                      <a:pt x="34977" y="142986"/>
                      <a:pt x="42932" y="131713"/>
                    </a:cubicBezTo>
                    <a:cubicBezTo>
                      <a:pt x="54564" y="115324"/>
                      <a:pt x="65117" y="98615"/>
                      <a:pt x="74351" y="82106"/>
                    </a:cubicBezTo>
                    <a:cubicBezTo>
                      <a:pt x="82906" y="66716"/>
                      <a:pt x="90301" y="51486"/>
                      <a:pt x="96337" y="36896"/>
                    </a:cubicBezTo>
                    <a:cubicBezTo>
                      <a:pt x="100854" y="25943"/>
                      <a:pt x="104532" y="15709"/>
                      <a:pt x="107610" y="5636"/>
                    </a:cubicBezTo>
                    <a:cubicBezTo>
                      <a:pt x="102533" y="3637"/>
                      <a:pt x="97536" y="1799"/>
                      <a:pt x="92499" y="40"/>
                    </a:cubicBezTo>
                    <a:lnTo>
                      <a:pt x="92499" y="4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7" name="Google Shape;317;p22"/>
              <p:cNvSpPr/>
              <p:nvPr/>
            </p:nvSpPr>
            <p:spPr>
              <a:xfrm>
                <a:off x="3157648" y="3326954"/>
                <a:ext cx="79088" cy="136740"/>
              </a:xfrm>
              <a:custGeom>
                <a:avLst/>
                <a:gdLst/>
                <a:ahLst/>
                <a:cxnLst/>
                <a:rect l="l" t="t" r="r" b="b"/>
                <a:pathLst>
                  <a:path w="105450" h="182320" extrusionOk="0">
                    <a:moveTo>
                      <a:pt x="89821" y="0"/>
                    </a:moveTo>
                    <a:cubicBezTo>
                      <a:pt x="89821" y="0"/>
                      <a:pt x="89821" y="0"/>
                      <a:pt x="89821" y="0"/>
                    </a:cubicBezTo>
                    <a:lnTo>
                      <a:pt x="89821" y="0"/>
                    </a:lnTo>
                    <a:cubicBezTo>
                      <a:pt x="83985" y="18508"/>
                      <a:pt x="76190" y="37735"/>
                      <a:pt x="66716" y="57202"/>
                    </a:cubicBezTo>
                    <a:cubicBezTo>
                      <a:pt x="49608" y="92299"/>
                      <a:pt x="28541" y="125877"/>
                      <a:pt x="8115" y="158376"/>
                    </a:cubicBezTo>
                    <a:lnTo>
                      <a:pt x="0" y="171328"/>
                    </a:lnTo>
                    <a:cubicBezTo>
                      <a:pt x="6036" y="175085"/>
                      <a:pt x="12272" y="178763"/>
                      <a:pt x="18628" y="182320"/>
                    </a:cubicBezTo>
                    <a:cubicBezTo>
                      <a:pt x="29900" y="166371"/>
                      <a:pt x="40694" y="149102"/>
                      <a:pt x="50847" y="130954"/>
                    </a:cubicBezTo>
                    <a:lnTo>
                      <a:pt x="51207" y="130354"/>
                    </a:lnTo>
                    <a:lnTo>
                      <a:pt x="52486" y="128076"/>
                    </a:lnTo>
                    <a:cubicBezTo>
                      <a:pt x="72673" y="91380"/>
                      <a:pt x="89981" y="51846"/>
                      <a:pt x="105451" y="7235"/>
                    </a:cubicBezTo>
                    <a:cubicBezTo>
                      <a:pt x="100254" y="4717"/>
                      <a:pt x="95098" y="2318"/>
                      <a:pt x="89901" y="40"/>
                    </a:cubicBezTo>
                    <a:cubicBezTo>
                      <a:pt x="89901" y="40"/>
                      <a:pt x="89901" y="40"/>
                      <a:pt x="89901"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8" name="Google Shape;318;p22"/>
              <p:cNvSpPr/>
              <p:nvPr/>
            </p:nvSpPr>
            <p:spPr>
              <a:xfrm>
                <a:off x="3214520" y="3352587"/>
                <a:ext cx="71563" cy="136860"/>
              </a:xfrm>
              <a:custGeom>
                <a:avLst/>
                <a:gdLst/>
                <a:ahLst/>
                <a:cxnLst/>
                <a:rect l="l" t="t" r="r" b="b"/>
                <a:pathLst>
                  <a:path w="95417" h="182480" extrusionOk="0">
                    <a:moveTo>
                      <a:pt x="82506" y="0"/>
                    </a:moveTo>
                    <a:cubicBezTo>
                      <a:pt x="82506" y="0"/>
                      <a:pt x="82466" y="0"/>
                      <a:pt x="82466" y="40"/>
                    </a:cubicBezTo>
                    <a:cubicBezTo>
                      <a:pt x="76430" y="13312"/>
                      <a:pt x="70154" y="26903"/>
                      <a:pt x="63239" y="41613"/>
                    </a:cubicBezTo>
                    <a:cubicBezTo>
                      <a:pt x="55764" y="57442"/>
                      <a:pt x="48209" y="73232"/>
                      <a:pt x="40613" y="89062"/>
                    </a:cubicBezTo>
                    <a:lnTo>
                      <a:pt x="40294" y="89701"/>
                    </a:lnTo>
                    <a:cubicBezTo>
                      <a:pt x="26902" y="117683"/>
                      <a:pt x="13072" y="146664"/>
                      <a:pt x="0" y="175365"/>
                    </a:cubicBezTo>
                    <a:cubicBezTo>
                      <a:pt x="3398" y="176804"/>
                      <a:pt x="6756" y="178163"/>
                      <a:pt x="10153" y="179442"/>
                    </a:cubicBezTo>
                    <a:cubicBezTo>
                      <a:pt x="12911" y="180482"/>
                      <a:pt x="15670" y="181481"/>
                      <a:pt x="18428" y="182480"/>
                    </a:cubicBezTo>
                    <a:cubicBezTo>
                      <a:pt x="23904" y="168849"/>
                      <a:pt x="30100" y="154219"/>
                      <a:pt x="37376" y="137750"/>
                    </a:cubicBezTo>
                    <a:cubicBezTo>
                      <a:pt x="43732" y="123479"/>
                      <a:pt x="50367" y="109009"/>
                      <a:pt x="56803" y="95058"/>
                    </a:cubicBezTo>
                    <a:lnTo>
                      <a:pt x="57682" y="93139"/>
                    </a:lnTo>
                    <a:lnTo>
                      <a:pt x="58162" y="92060"/>
                    </a:lnTo>
                    <a:cubicBezTo>
                      <a:pt x="70834" y="64478"/>
                      <a:pt x="83945" y="35976"/>
                      <a:pt x="95417" y="7316"/>
                    </a:cubicBezTo>
                    <a:cubicBezTo>
                      <a:pt x="91100" y="4797"/>
                      <a:pt x="86823" y="2399"/>
                      <a:pt x="82546" y="40"/>
                    </a:cubicBezTo>
                    <a:cubicBezTo>
                      <a:pt x="82546" y="40"/>
                      <a:pt x="82546" y="40"/>
                      <a:pt x="82546"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19" name="Google Shape;319;p22"/>
              <p:cNvSpPr/>
              <p:nvPr/>
            </p:nvSpPr>
            <p:spPr>
              <a:xfrm>
                <a:off x="3278798" y="3382268"/>
                <a:ext cx="55373" cy="123279"/>
              </a:xfrm>
              <a:custGeom>
                <a:avLst/>
                <a:gdLst/>
                <a:ahLst/>
                <a:cxnLst/>
                <a:rect l="l" t="t" r="r" b="b"/>
                <a:pathLst>
                  <a:path w="73831" h="164372" extrusionOk="0">
                    <a:moveTo>
                      <a:pt x="62719" y="0"/>
                    </a:moveTo>
                    <a:cubicBezTo>
                      <a:pt x="62719" y="0"/>
                      <a:pt x="62719" y="0"/>
                      <a:pt x="62719" y="0"/>
                    </a:cubicBezTo>
                    <a:lnTo>
                      <a:pt x="62719" y="0"/>
                    </a:lnTo>
                    <a:cubicBezTo>
                      <a:pt x="58602" y="9074"/>
                      <a:pt x="54524" y="18268"/>
                      <a:pt x="50607" y="27342"/>
                    </a:cubicBezTo>
                    <a:cubicBezTo>
                      <a:pt x="31779" y="71113"/>
                      <a:pt x="14750" y="116164"/>
                      <a:pt x="0" y="161294"/>
                    </a:cubicBezTo>
                    <a:cubicBezTo>
                      <a:pt x="6036" y="162533"/>
                      <a:pt x="11832" y="163493"/>
                      <a:pt x="17788" y="164372"/>
                    </a:cubicBezTo>
                    <a:cubicBezTo>
                      <a:pt x="19427" y="156098"/>
                      <a:pt x="21745" y="147343"/>
                      <a:pt x="24864" y="137630"/>
                    </a:cubicBezTo>
                    <a:cubicBezTo>
                      <a:pt x="28741" y="125678"/>
                      <a:pt x="33298" y="113766"/>
                      <a:pt x="37375" y="103213"/>
                    </a:cubicBezTo>
                    <a:lnTo>
                      <a:pt x="38335" y="100734"/>
                    </a:lnTo>
                    <a:lnTo>
                      <a:pt x="39174" y="98535"/>
                    </a:lnTo>
                    <a:cubicBezTo>
                      <a:pt x="40693" y="94538"/>
                      <a:pt x="42212" y="90581"/>
                      <a:pt x="43651" y="86583"/>
                    </a:cubicBezTo>
                    <a:cubicBezTo>
                      <a:pt x="45170" y="82386"/>
                      <a:pt x="46649" y="78189"/>
                      <a:pt x="48168" y="73991"/>
                    </a:cubicBezTo>
                    <a:lnTo>
                      <a:pt x="48888" y="71953"/>
                    </a:lnTo>
                    <a:lnTo>
                      <a:pt x="49847" y="69235"/>
                    </a:lnTo>
                    <a:cubicBezTo>
                      <a:pt x="57762" y="46929"/>
                      <a:pt x="65037" y="26902"/>
                      <a:pt x="73831" y="7395"/>
                    </a:cubicBezTo>
                    <a:cubicBezTo>
                      <a:pt x="70154" y="4837"/>
                      <a:pt x="66476" y="2438"/>
                      <a:pt x="62799" y="40"/>
                    </a:cubicBezTo>
                    <a:cubicBezTo>
                      <a:pt x="62799" y="40"/>
                      <a:pt x="62799" y="40"/>
                      <a:pt x="6275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0" name="Google Shape;320;p22"/>
              <p:cNvSpPr/>
              <p:nvPr/>
            </p:nvSpPr>
            <p:spPr>
              <a:xfrm>
                <a:off x="3127240" y="3250175"/>
                <a:ext cx="489396" cy="351009"/>
              </a:xfrm>
              <a:custGeom>
                <a:avLst/>
                <a:gdLst/>
                <a:ahLst/>
                <a:cxnLst/>
                <a:rect l="l" t="t" r="r" b="b"/>
                <a:pathLst>
                  <a:path w="652528" h="468012" extrusionOk="0">
                    <a:moveTo>
                      <a:pt x="39824" y="40"/>
                    </a:moveTo>
                    <a:cubicBezTo>
                      <a:pt x="39344" y="40"/>
                      <a:pt x="38864" y="160"/>
                      <a:pt x="38465" y="280"/>
                    </a:cubicBezTo>
                    <a:cubicBezTo>
                      <a:pt x="32309" y="2198"/>
                      <a:pt x="26433" y="5836"/>
                      <a:pt x="20956" y="11192"/>
                    </a:cubicBezTo>
                    <a:cubicBezTo>
                      <a:pt x="15920" y="16189"/>
                      <a:pt x="11643" y="22225"/>
                      <a:pt x="7885" y="29700"/>
                    </a:cubicBezTo>
                    <a:cubicBezTo>
                      <a:pt x="4567" y="36336"/>
                      <a:pt x="2209" y="43571"/>
                      <a:pt x="889" y="51246"/>
                    </a:cubicBezTo>
                    <a:cubicBezTo>
                      <a:pt x="-430" y="58921"/>
                      <a:pt x="-270" y="66436"/>
                      <a:pt x="1290" y="72872"/>
                    </a:cubicBezTo>
                    <a:cubicBezTo>
                      <a:pt x="1529" y="73791"/>
                      <a:pt x="1889" y="74391"/>
                      <a:pt x="2488" y="74831"/>
                    </a:cubicBezTo>
                    <a:lnTo>
                      <a:pt x="2849" y="75070"/>
                    </a:lnTo>
                    <a:cubicBezTo>
                      <a:pt x="3048" y="75190"/>
                      <a:pt x="3248" y="75310"/>
                      <a:pt x="3488" y="75430"/>
                    </a:cubicBezTo>
                    <a:lnTo>
                      <a:pt x="69844" y="107169"/>
                    </a:lnTo>
                    <a:lnTo>
                      <a:pt x="136201" y="138949"/>
                    </a:lnTo>
                    <a:lnTo>
                      <a:pt x="267675" y="201868"/>
                    </a:lnTo>
                    <a:lnTo>
                      <a:pt x="321839" y="227810"/>
                    </a:lnTo>
                    <a:lnTo>
                      <a:pt x="349981" y="241282"/>
                    </a:lnTo>
                    <a:lnTo>
                      <a:pt x="357416" y="252434"/>
                    </a:lnTo>
                    <a:cubicBezTo>
                      <a:pt x="380321" y="286892"/>
                      <a:pt x="404025" y="322508"/>
                      <a:pt x="433686" y="352408"/>
                    </a:cubicBezTo>
                    <a:cubicBezTo>
                      <a:pt x="441081" y="359844"/>
                      <a:pt x="449595" y="367559"/>
                      <a:pt x="459748" y="375993"/>
                    </a:cubicBezTo>
                    <a:cubicBezTo>
                      <a:pt x="468343" y="383108"/>
                      <a:pt x="477457" y="390144"/>
                      <a:pt x="486891" y="396939"/>
                    </a:cubicBezTo>
                    <a:cubicBezTo>
                      <a:pt x="505159" y="410091"/>
                      <a:pt x="524746" y="422163"/>
                      <a:pt x="545052" y="432876"/>
                    </a:cubicBezTo>
                    <a:cubicBezTo>
                      <a:pt x="571875" y="446986"/>
                      <a:pt x="600176" y="458779"/>
                      <a:pt x="629157" y="467853"/>
                    </a:cubicBezTo>
                    <a:cubicBezTo>
                      <a:pt x="629477" y="467933"/>
                      <a:pt x="629797" y="468013"/>
                      <a:pt x="630117" y="468013"/>
                    </a:cubicBezTo>
                    <a:cubicBezTo>
                      <a:pt x="630956" y="468013"/>
                      <a:pt x="631756" y="467693"/>
                      <a:pt x="632315" y="467093"/>
                    </a:cubicBezTo>
                    <a:cubicBezTo>
                      <a:pt x="633235" y="467093"/>
                      <a:pt x="634154" y="466614"/>
                      <a:pt x="634714" y="465854"/>
                    </a:cubicBezTo>
                    <a:cubicBezTo>
                      <a:pt x="644987" y="452143"/>
                      <a:pt x="650903" y="434115"/>
                      <a:pt x="652262" y="412250"/>
                    </a:cubicBezTo>
                    <a:cubicBezTo>
                      <a:pt x="652822" y="402975"/>
                      <a:pt x="652502" y="392902"/>
                      <a:pt x="651263" y="382309"/>
                    </a:cubicBezTo>
                    <a:cubicBezTo>
                      <a:pt x="650224" y="373075"/>
                      <a:pt x="648425" y="363521"/>
                      <a:pt x="645907" y="353927"/>
                    </a:cubicBezTo>
                    <a:cubicBezTo>
                      <a:pt x="644787" y="349730"/>
                      <a:pt x="643468" y="345293"/>
                      <a:pt x="641949" y="340816"/>
                    </a:cubicBezTo>
                    <a:cubicBezTo>
                      <a:pt x="641709" y="340097"/>
                      <a:pt x="640949" y="339537"/>
                      <a:pt x="640270" y="339257"/>
                    </a:cubicBezTo>
                    <a:cubicBezTo>
                      <a:pt x="640110" y="339217"/>
                      <a:pt x="639990" y="339177"/>
                      <a:pt x="639831" y="339137"/>
                    </a:cubicBezTo>
                    <a:cubicBezTo>
                      <a:pt x="639590" y="338937"/>
                      <a:pt x="639311" y="338818"/>
                      <a:pt x="638991" y="338698"/>
                    </a:cubicBezTo>
                    <a:cubicBezTo>
                      <a:pt x="613928" y="331542"/>
                      <a:pt x="589424" y="322068"/>
                      <a:pt x="566199" y="310596"/>
                    </a:cubicBezTo>
                    <a:cubicBezTo>
                      <a:pt x="566199" y="310596"/>
                      <a:pt x="566319" y="310676"/>
                      <a:pt x="566319" y="310716"/>
                    </a:cubicBezTo>
                    <a:cubicBezTo>
                      <a:pt x="566319" y="310716"/>
                      <a:pt x="566479" y="310836"/>
                      <a:pt x="566518" y="310876"/>
                    </a:cubicBezTo>
                    <a:cubicBezTo>
                      <a:pt x="548530" y="301842"/>
                      <a:pt x="530702" y="291408"/>
                      <a:pt x="513593" y="279696"/>
                    </a:cubicBezTo>
                    <a:cubicBezTo>
                      <a:pt x="497404" y="268664"/>
                      <a:pt x="481094" y="255952"/>
                      <a:pt x="465105" y="241961"/>
                    </a:cubicBezTo>
                    <a:lnTo>
                      <a:pt x="463506" y="240562"/>
                    </a:lnTo>
                    <a:lnTo>
                      <a:pt x="462787" y="239923"/>
                    </a:lnTo>
                    <a:lnTo>
                      <a:pt x="463027" y="240242"/>
                    </a:lnTo>
                    <a:cubicBezTo>
                      <a:pt x="440361" y="219975"/>
                      <a:pt x="418376" y="197190"/>
                      <a:pt x="395830" y="170528"/>
                    </a:cubicBezTo>
                    <a:cubicBezTo>
                      <a:pt x="395511" y="170128"/>
                      <a:pt x="395111" y="169849"/>
                      <a:pt x="394631" y="169688"/>
                    </a:cubicBezTo>
                    <a:cubicBezTo>
                      <a:pt x="394351" y="169409"/>
                      <a:pt x="393992" y="169169"/>
                      <a:pt x="393512" y="168929"/>
                    </a:cubicBezTo>
                    <a:lnTo>
                      <a:pt x="336429" y="141587"/>
                    </a:lnTo>
                    <a:lnTo>
                      <a:pt x="279507" y="114325"/>
                    </a:lnTo>
                    <a:cubicBezTo>
                      <a:pt x="234177" y="92619"/>
                      <a:pt x="188806" y="70913"/>
                      <a:pt x="143476" y="49207"/>
                    </a:cubicBezTo>
                    <a:lnTo>
                      <a:pt x="97626" y="27262"/>
                    </a:lnTo>
                    <a:lnTo>
                      <a:pt x="74841" y="16349"/>
                    </a:lnTo>
                    <a:lnTo>
                      <a:pt x="49578" y="4237"/>
                    </a:lnTo>
                    <a:lnTo>
                      <a:pt x="41503" y="360"/>
                    </a:lnTo>
                    <a:cubicBezTo>
                      <a:pt x="41263" y="240"/>
                      <a:pt x="41023" y="200"/>
                      <a:pt x="40784" y="200"/>
                    </a:cubicBezTo>
                    <a:cubicBezTo>
                      <a:pt x="40384" y="40"/>
                      <a:pt x="40064" y="0"/>
                      <a:pt x="39744" y="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1" name="Google Shape;321;p22"/>
              <p:cNvSpPr/>
              <p:nvPr/>
            </p:nvSpPr>
            <p:spPr>
              <a:xfrm>
                <a:off x="3127179" y="3290468"/>
                <a:ext cx="488598" cy="310806"/>
              </a:xfrm>
              <a:custGeom>
                <a:avLst/>
                <a:gdLst/>
                <a:ahLst/>
                <a:cxnLst/>
                <a:rect l="l" t="t" r="r" b="b"/>
                <a:pathLst>
                  <a:path w="651464" h="414408" extrusionOk="0">
                    <a:moveTo>
                      <a:pt x="1331" y="19188"/>
                    </a:moveTo>
                    <a:cubicBezTo>
                      <a:pt x="1570" y="20147"/>
                      <a:pt x="1930" y="20747"/>
                      <a:pt x="2529" y="21186"/>
                    </a:cubicBezTo>
                    <a:cubicBezTo>
                      <a:pt x="2569" y="21186"/>
                      <a:pt x="2810" y="21306"/>
                      <a:pt x="2930" y="21426"/>
                    </a:cubicBezTo>
                    <a:cubicBezTo>
                      <a:pt x="3129" y="21546"/>
                      <a:pt x="3329" y="21666"/>
                      <a:pt x="3569" y="21786"/>
                    </a:cubicBezTo>
                    <a:lnTo>
                      <a:pt x="69925" y="53565"/>
                    </a:lnTo>
                    <a:lnTo>
                      <a:pt x="136282" y="85304"/>
                    </a:lnTo>
                    <a:lnTo>
                      <a:pt x="267756" y="148223"/>
                    </a:lnTo>
                    <a:lnTo>
                      <a:pt x="321960" y="174166"/>
                    </a:lnTo>
                    <a:lnTo>
                      <a:pt x="350102" y="187637"/>
                    </a:lnTo>
                    <a:lnTo>
                      <a:pt x="357497" y="198749"/>
                    </a:lnTo>
                    <a:cubicBezTo>
                      <a:pt x="380402" y="233207"/>
                      <a:pt x="404106" y="268824"/>
                      <a:pt x="433767" y="298764"/>
                    </a:cubicBezTo>
                    <a:cubicBezTo>
                      <a:pt x="441162" y="306199"/>
                      <a:pt x="449676" y="313914"/>
                      <a:pt x="459830" y="322349"/>
                    </a:cubicBezTo>
                    <a:cubicBezTo>
                      <a:pt x="468424" y="329464"/>
                      <a:pt x="477578" y="336499"/>
                      <a:pt x="487012" y="343295"/>
                    </a:cubicBezTo>
                    <a:cubicBezTo>
                      <a:pt x="505240" y="356406"/>
                      <a:pt x="524787" y="368478"/>
                      <a:pt x="545173" y="379231"/>
                    </a:cubicBezTo>
                    <a:cubicBezTo>
                      <a:pt x="571956" y="393342"/>
                      <a:pt x="600257" y="405134"/>
                      <a:pt x="629278" y="414208"/>
                    </a:cubicBezTo>
                    <a:cubicBezTo>
                      <a:pt x="629598" y="414328"/>
                      <a:pt x="629918" y="414408"/>
                      <a:pt x="630278" y="414408"/>
                    </a:cubicBezTo>
                    <a:cubicBezTo>
                      <a:pt x="631117" y="414408"/>
                      <a:pt x="631957" y="414049"/>
                      <a:pt x="632556" y="413489"/>
                    </a:cubicBezTo>
                    <a:cubicBezTo>
                      <a:pt x="633476" y="413489"/>
                      <a:pt x="634395" y="413009"/>
                      <a:pt x="634955" y="412210"/>
                    </a:cubicBezTo>
                    <a:cubicBezTo>
                      <a:pt x="643549" y="400737"/>
                      <a:pt x="649065" y="386307"/>
                      <a:pt x="651464" y="369158"/>
                    </a:cubicBezTo>
                    <a:cubicBezTo>
                      <a:pt x="650345" y="368958"/>
                      <a:pt x="649185" y="368798"/>
                      <a:pt x="648026" y="368598"/>
                    </a:cubicBezTo>
                    <a:cubicBezTo>
                      <a:pt x="629118" y="365400"/>
                      <a:pt x="610451" y="360643"/>
                      <a:pt x="592263" y="354528"/>
                    </a:cubicBezTo>
                    <a:cubicBezTo>
                      <a:pt x="573435" y="348211"/>
                      <a:pt x="555087" y="340497"/>
                      <a:pt x="537379" y="331543"/>
                    </a:cubicBezTo>
                    <a:cubicBezTo>
                      <a:pt x="501722" y="313474"/>
                      <a:pt x="468504" y="290490"/>
                      <a:pt x="439443" y="262948"/>
                    </a:cubicBezTo>
                    <a:cubicBezTo>
                      <a:pt x="411501" y="236445"/>
                      <a:pt x="387437" y="205465"/>
                      <a:pt x="370528" y="170768"/>
                    </a:cubicBezTo>
                    <a:cubicBezTo>
                      <a:pt x="370408" y="170528"/>
                      <a:pt x="370408" y="170248"/>
                      <a:pt x="370528" y="170009"/>
                    </a:cubicBezTo>
                    <a:cubicBezTo>
                      <a:pt x="370328" y="169728"/>
                      <a:pt x="370169" y="169409"/>
                      <a:pt x="369969" y="169129"/>
                    </a:cubicBezTo>
                    <a:cubicBezTo>
                      <a:pt x="354818" y="161894"/>
                      <a:pt x="339629" y="154699"/>
                      <a:pt x="324398" y="147623"/>
                    </a:cubicBezTo>
                    <a:cubicBezTo>
                      <a:pt x="309169" y="140508"/>
                      <a:pt x="293938" y="133472"/>
                      <a:pt x="278669" y="126477"/>
                    </a:cubicBezTo>
                    <a:cubicBezTo>
                      <a:pt x="230940" y="104612"/>
                      <a:pt x="183051" y="83186"/>
                      <a:pt x="135203" y="61600"/>
                    </a:cubicBezTo>
                    <a:cubicBezTo>
                      <a:pt x="90192" y="41333"/>
                      <a:pt x="45222" y="20946"/>
                      <a:pt x="531" y="0"/>
                    </a:cubicBezTo>
                    <a:cubicBezTo>
                      <a:pt x="-389" y="6875"/>
                      <a:pt x="-108" y="13511"/>
                      <a:pt x="1331" y="1930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2" name="Google Shape;322;p22"/>
              <p:cNvSpPr/>
              <p:nvPr/>
            </p:nvSpPr>
            <p:spPr>
              <a:xfrm>
                <a:off x="3159518" y="3264685"/>
                <a:ext cx="172306" cy="86317"/>
              </a:xfrm>
              <a:custGeom>
                <a:avLst/>
                <a:gdLst/>
                <a:ahLst/>
                <a:cxnLst/>
                <a:rect l="l" t="t" r="r" b="b"/>
                <a:pathLst>
                  <a:path w="229741" h="115090" extrusionOk="0">
                    <a:moveTo>
                      <a:pt x="146" y="1679"/>
                    </a:moveTo>
                    <a:cubicBezTo>
                      <a:pt x="-334" y="3038"/>
                      <a:pt x="425" y="4317"/>
                      <a:pt x="1625" y="4917"/>
                    </a:cubicBezTo>
                    <a:cubicBezTo>
                      <a:pt x="12058" y="9953"/>
                      <a:pt x="22331" y="15270"/>
                      <a:pt x="32604" y="20507"/>
                    </a:cubicBezTo>
                    <a:cubicBezTo>
                      <a:pt x="43118" y="25863"/>
                      <a:pt x="53551" y="31259"/>
                      <a:pt x="63984" y="36776"/>
                    </a:cubicBezTo>
                    <a:cubicBezTo>
                      <a:pt x="63864" y="36696"/>
                      <a:pt x="63744" y="36616"/>
                      <a:pt x="63624" y="36576"/>
                    </a:cubicBezTo>
                    <a:cubicBezTo>
                      <a:pt x="63784" y="36656"/>
                      <a:pt x="63944" y="36736"/>
                      <a:pt x="64104" y="36816"/>
                    </a:cubicBezTo>
                    <a:cubicBezTo>
                      <a:pt x="64263" y="36896"/>
                      <a:pt x="64423" y="36976"/>
                      <a:pt x="64583" y="37056"/>
                    </a:cubicBezTo>
                    <a:cubicBezTo>
                      <a:pt x="64423" y="36976"/>
                      <a:pt x="64303" y="36896"/>
                      <a:pt x="64144" y="36816"/>
                    </a:cubicBezTo>
                    <a:cubicBezTo>
                      <a:pt x="66982" y="38335"/>
                      <a:pt x="69860" y="39854"/>
                      <a:pt x="72738" y="41373"/>
                    </a:cubicBezTo>
                    <a:cubicBezTo>
                      <a:pt x="75217" y="42692"/>
                      <a:pt x="77695" y="44011"/>
                      <a:pt x="80173" y="45290"/>
                    </a:cubicBezTo>
                    <a:cubicBezTo>
                      <a:pt x="80053" y="45210"/>
                      <a:pt x="79933" y="45171"/>
                      <a:pt x="79813" y="45091"/>
                    </a:cubicBezTo>
                    <a:cubicBezTo>
                      <a:pt x="80013" y="45210"/>
                      <a:pt x="80253" y="45330"/>
                      <a:pt x="80453" y="45450"/>
                    </a:cubicBezTo>
                    <a:cubicBezTo>
                      <a:pt x="80613" y="45530"/>
                      <a:pt x="80772" y="45610"/>
                      <a:pt x="80933" y="45690"/>
                    </a:cubicBezTo>
                    <a:cubicBezTo>
                      <a:pt x="80853" y="45690"/>
                      <a:pt x="80812" y="45610"/>
                      <a:pt x="80733" y="45610"/>
                    </a:cubicBezTo>
                    <a:cubicBezTo>
                      <a:pt x="86289" y="48568"/>
                      <a:pt x="91925" y="51446"/>
                      <a:pt x="97522" y="54364"/>
                    </a:cubicBezTo>
                    <a:cubicBezTo>
                      <a:pt x="103078" y="57282"/>
                      <a:pt x="108635" y="60240"/>
                      <a:pt x="114231" y="63119"/>
                    </a:cubicBezTo>
                    <a:cubicBezTo>
                      <a:pt x="125503" y="68955"/>
                      <a:pt x="136896" y="74551"/>
                      <a:pt x="148328" y="80108"/>
                    </a:cubicBezTo>
                    <a:cubicBezTo>
                      <a:pt x="159841" y="85664"/>
                      <a:pt x="171393" y="91180"/>
                      <a:pt x="182866" y="96776"/>
                    </a:cubicBezTo>
                    <a:cubicBezTo>
                      <a:pt x="193099" y="101733"/>
                      <a:pt x="203332" y="106650"/>
                      <a:pt x="213646" y="111407"/>
                    </a:cubicBezTo>
                    <a:cubicBezTo>
                      <a:pt x="215204" y="112127"/>
                      <a:pt x="216723" y="112846"/>
                      <a:pt x="218282" y="113526"/>
                    </a:cubicBezTo>
                    <a:cubicBezTo>
                      <a:pt x="218962" y="113845"/>
                      <a:pt x="219642" y="114125"/>
                      <a:pt x="220361" y="114325"/>
                    </a:cubicBezTo>
                    <a:cubicBezTo>
                      <a:pt x="221400" y="114645"/>
                      <a:pt x="222560" y="115045"/>
                      <a:pt x="223679" y="115085"/>
                    </a:cubicBezTo>
                    <a:cubicBezTo>
                      <a:pt x="225677" y="115164"/>
                      <a:pt x="227517" y="114445"/>
                      <a:pt x="228715" y="112806"/>
                    </a:cubicBezTo>
                    <a:cubicBezTo>
                      <a:pt x="230115" y="110847"/>
                      <a:pt x="230115" y="107929"/>
                      <a:pt x="228516" y="106051"/>
                    </a:cubicBezTo>
                    <a:cubicBezTo>
                      <a:pt x="226677" y="103892"/>
                      <a:pt x="223999" y="102692"/>
                      <a:pt x="221520" y="101413"/>
                    </a:cubicBezTo>
                    <a:cubicBezTo>
                      <a:pt x="218962" y="100094"/>
                      <a:pt x="216404" y="98815"/>
                      <a:pt x="213805" y="97536"/>
                    </a:cubicBezTo>
                    <a:cubicBezTo>
                      <a:pt x="208849" y="95058"/>
                      <a:pt x="203852" y="92619"/>
                      <a:pt x="198855" y="90181"/>
                    </a:cubicBezTo>
                    <a:cubicBezTo>
                      <a:pt x="187862" y="84824"/>
                      <a:pt x="176790" y="79668"/>
                      <a:pt x="165797" y="74271"/>
                    </a:cubicBezTo>
                    <a:cubicBezTo>
                      <a:pt x="153965" y="68475"/>
                      <a:pt x="142053" y="62759"/>
                      <a:pt x="130100" y="57202"/>
                    </a:cubicBezTo>
                    <a:cubicBezTo>
                      <a:pt x="118708" y="51966"/>
                      <a:pt x="107196" y="46969"/>
                      <a:pt x="95723" y="41852"/>
                    </a:cubicBezTo>
                    <a:cubicBezTo>
                      <a:pt x="79614" y="34657"/>
                      <a:pt x="63384" y="27742"/>
                      <a:pt x="47354" y="20467"/>
                    </a:cubicBezTo>
                    <a:cubicBezTo>
                      <a:pt x="32644" y="13791"/>
                      <a:pt x="17854" y="7235"/>
                      <a:pt x="3303" y="200"/>
                    </a:cubicBezTo>
                    <a:cubicBezTo>
                      <a:pt x="3024" y="80"/>
                      <a:pt x="2744" y="0"/>
                      <a:pt x="2464" y="0"/>
                    </a:cubicBezTo>
                    <a:cubicBezTo>
                      <a:pt x="1465" y="0"/>
                      <a:pt x="425" y="759"/>
                      <a:pt x="106" y="1679"/>
                    </a:cubicBezTo>
                    <a:moveTo>
                      <a:pt x="80733" y="45610"/>
                    </a:moveTo>
                    <a:cubicBezTo>
                      <a:pt x="80733" y="45610"/>
                      <a:pt x="80533" y="45530"/>
                      <a:pt x="80453" y="45450"/>
                    </a:cubicBezTo>
                    <a:cubicBezTo>
                      <a:pt x="80333" y="45410"/>
                      <a:pt x="80253" y="45330"/>
                      <a:pt x="80133" y="45290"/>
                    </a:cubicBezTo>
                    <a:cubicBezTo>
                      <a:pt x="80333" y="45410"/>
                      <a:pt x="80533" y="45490"/>
                      <a:pt x="80733" y="45610"/>
                    </a:cubicBezTo>
                    <a:moveTo>
                      <a:pt x="64104" y="36856"/>
                    </a:moveTo>
                    <a:cubicBezTo>
                      <a:pt x="64104" y="36856"/>
                      <a:pt x="64064" y="36856"/>
                      <a:pt x="64024" y="36856"/>
                    </a:cubicBezTo>
                    <a:cubicBezTo>
                      <a:pt x="64024" y="36856"/>
                      <a:pt x="63984" y="36856"/>
                      <a:pt x="63944" y="36816"/>
                    </a:cubicBezTo>
                    <a:cubicBezTo>
                      <a:pt x="63984" y="36816"/>
                      <a:pt x="64064" y="36856"/>
                      <a:pt x="64104" y="3689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3" name="Google Shape;323;p22"/>
              <p:cNvSpPr/>
              <p:nvPr/>
            </p:nvSpPr>
            <p:spPr>
              <a:xfrm>
                <a:off x="3338641" y="3349768"/>
                <a:ext cx="11807" cy="11782"/>
              </a:xfrm>
              <a:custGeom>
                <a:avLst/>
                <a:gdLst/>
                <a:ahLst/>
                <a:cxnLst/>
                <a:rect l="l" t="t" r="r" b="b"/>
                <a:pathLst>
                  <a:path w="15743" h="15709" extrusionOk="0">
                    <a:moveTo>
                      <a:pt x="2914" y="1759"/>
                    </a:moveTo>
                    <a:cubicBezTo>
                      <a:pt x="1276" y="3078"/>
                      <a:pt x="196" y="5037"/>
                      <a:pt x="36" y="7155"/>
                    </a:cubicBezTo>
                    <a:cubicBezTo>
                      <a:pt x="-164" y="9194"/>
                      <a:pt x="476" y="11272"/>
                      <a:pt x="1755" y="12831"/>
                    </a:cubicBezTo>
                    <a:cubicBezTo>
                      <a:pt x="2954" y="14350"/>
                      <a:pt x="5113" y="15709"/>
                      <a:pt x="7152" y="15709"/>
                    </a:cubicBezTo>
                    <a:cubicBezTo>
                      <a:pt x="9270" y="15709"/>
                      <a:pt x="11149" y="15390"/>
                      <a:pt x="12828" y="13991"/>
                    </a:cubicBezTo>
                    <a:cubicBezTo>
                      <a:pt x="14467" y="12672"/>
                      <a:pt x="15546" y="10713"/>
                      <a:pt x="15706" y="8594"/>
                    </a:cubicBezTo>
                    <a:cubicBezTo>
                      <a:pt x="15906" y="6556"/>
                      <a:pt x="15306" y="4477"/>
                      <a:pt x="13987" y="2878"/>
                    </a:cubicBezTo>
                    <a:cubicBezTo>
                      <a:pt x="12788" y="1359"/>
                      <a:pt x="10629" y="0"/>
                      <a:pt x="8591" y="0"/>
                    </a:cubicBezTo>
                    <a:cubicBezTo>
                      <a:pt x="6472" y="0"/>
                      <a:pt x="4593" y="320"/>
                      <a:pt x="2874"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4" name="Google Shape;324;p22"/>
              <p:cNvSpPr/>
              <p:nvPr/>
            </p:nvSpPr>
            <p:spPr>
              <a:xfrm>
                <a:off x="3089065" y="3759017"/>
                <a:ext cx="20092" cy="15165"/>
              </a:xfrm>
              <a:custGeom>
                <a:avLst/>
                <a:gdLst/>
                <a:ahLst/>
                <a:cxnLst/>
                <a:rect l="l" t="t" r="r" b="b"/>
                <a:pathLst>
                  <a:path w="26790" h="20220" extrusionOk="0">
                    <a:moveTo>
                      <a:pt x="26487" y="14088"/>
                    </a:moveTo>
                    <a:cubicBezTo>
                      <a:pt x="24928" y="19204"/>
                      <a:pt x="17812" y="21603"/>
                      <a:pt x="10577" y="19404"/>
                    </a:cubicBezTo>
                    <a:cubicBezTo>
                      <a:pt x="3342" y="17205"/>
                      <a:pt x="-1255" y="11249"/>
                      <a:pt x="304" y="6133"/>
                    </a:cubicBezTo>
                    <a:cubicBezTo>
                      <a:pt x="1863" y="1016"/>
                      <a:pt x="8978" y="-1382"/>
                      <a:pt x="16214" y="816"/>
                    </a:cubicBezTo>
                    <a:cubicBezTo>
                      <a:pt x="23449" y="3015"/>
                      <a:pt x="28046" y="8971"/>
                      <a:pt x="26487"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5" name="Google Shape;325;p22"/>
              <p:cNvSpPr/>
              <p:nvPr/>
            </p:nvSpPr>
            <p:spPr>
              <a:xfrm>
                <a:off x="2682082" y="3670186"/>
                <a:ext cx="20092" cy="15165"/>
              </a:xfrm>
              <a:custGeom>
                <a:avLst/>
                <a:gdLst/>
                <a:ahLst/>
                <a:cxnLst/>
                <a:rect l="l" t="t" r="r" b="b"/>
                <a:pathLst>
                  <a:path w="26790" h="20220" extrusionOk="0">
                    <a:moveTo>
                      <a:pt x="26486" y="14088"/>
                    </a:moveTo>
                    <a:cubicBezTo>
                      <a:pt x="24927" y="19204"/>
                      <a:pt x="17812" y="21603"/>
                      <a:pt x="10577" y="19404"/>
                    </a:cubicBezTo>
                    <a:cubicBezTo>
                      <a:pt x="3342" y="17205"/>
                      <a:pt x="-1255" y="11249"/>
                      <a:pt x="304" y="6133"/>
                    </a:cubicBezTo>
                    <a:cubicBezTo>
                      <a:pt x="1863" y="1016"/>
                      <a:pt x="8978" y="-1382"/>
                      <a:pt x="16213" y="816"/>
                    </a:cubicBezTo>
                    <a:cubicBezTo>
                      <a:pt x="23448" y="3015"/>
                      <a:pt x="28045" y="8971"/>
                      <a:pt x="26486" y="1408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6" name="Google Shape;326;p22"/>
              <p:cNvSpPr/>
              <p:nvPr/>
            </p:nvSpPr>
            <p:spPr>
              <a:xfrm>
                <a:off x="3089379" y="3678058"/>
                <a:ext cx="22852" cy="10783"/>
              </a:xfrm>
              <a:custGeom>
                <a:avLst/>
                <a:gdLst/>
                <a:ahLst/>
                <a:cxnLst/>
                <a:rect l="l" t="t" r="r" b="b"/>
                <a:pathLst>
                  <a:path w="30469" h="14377" extrusionOk="0">
                    <a:moveTo>
                      <a:pt x="85" y="3032"/>
                    </a:moveTo>
                    <a:cubicBezTo>
                      <a:pt x="-795" y="6269"/>
                      <a:pt x="5281" y="10746"/>
                      <a:pt x="13636" y="13065"/>
                    </a:cubicBezTo>
                    <a:cubicBezTo>
                      <a:pt x="21990" y="15344"/>
                      <a:pt x="29505" y="14584"/>
                      <a:pt x="30385" y="11346"/>
                    </a:cubicBezTo>
                    <a:cubicBezTo>
                      <a:pt x="31264" y="8109"/>
                      <a:pt x="25188" y="3632"/>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7" name="Google Shape;327;p22"/>
              <p:cNvSpPr/>
              <p:nvPr/>
            </p:nvSpPr>
            <p:spPr>
              <a:xfrm>
                <a:off x="2752130" y="3623584"/>
                <a:ext cx="22852" cy="10783"/>
              </a:xfrm>
              <a:custGeom>
                <a:avLst/>
                <a:gdLst/>
                <a:ahLst/>
                <a:cxnLst/>
                <a:rect l="l" t="t" r="r" b="b"/>
                <a:pathLst>
                  <a:path w="30469" h="14377" extrusionOk="0">
                    <a:moveTo>
                      <a:pt x="85" y="3032"/>
                    </a:moveTo>
                    <a:cubicBezTo>
                      <a:pt x="-795" y="6270"/>
                      <a:pt x="5281" y="10747"/>
                      <a:pt x="13636" y="13065"/>
                    </a:cubicBezTo>
                    <a:cubicBezTo>
                      <a:pt x="21990" y="15344"/>
                      <a:pt x="29505" y="14584"/>
                      <a:pt x="30385" y="11346"/>
                    </a:cubicBezTo>
                    <a:cubicBezTo>
                      <a:pt x="31264" y="8108"/>
                      <a:pt x="25188" y="3631"/>
                      <a:pt x="16834" y="1313"/>
                    </a:cubicBezTo>
                    <a:cubicBezTo>
                      <a:pt x="8479" y="-966"/>
                      <a:pt x="964" y="-206"/>
                      <a:pt x="85" y="303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28" name="Google Shape;328;p22"/>
            <p:cNvSpPr/>
            <p:nvPr/>
          </p:nvSpPr>
          <p:spPr>
            <a:xfrm>
              <a:off x="6025079" y="919711"/>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29" name="Google Shape;329;p22"/>
            <p:cNvSpPr/>
            <p:nvPr/>
          </p:nvSpPr>
          <p:spPr>
            <a:xfrm>
              <a:off x="5947750" y="308041"/>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0" name="Google Shape;330;p22"/>
            <p:cNvSpPr/>
            <p:nvPr/>
          </p:nvSpPr>
          <p:spPr>
            <a:xfrm>
              <a:off x="6637476" y="845205"/>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1" name="Google Shape;331;p22"/>
            <p:cNvSpPr/>
            <p:nvPr/>
          </p:nvSpPr>
          <p:spPr>
            <a:xfrm>
              <a:off x="5645543" y="11703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2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we brush?</a:t>
            </a:r>
            <a:endParaRPr b="1"/>
          </a:p>
        </p:txBody>
      </p:sp>
      <p:grpSp>
        <p:nvGrpSpPr>
          <p:cNvPr id="337" name="Google Shape;337;p23"/>
          <p:cNvGrpSpPr/>
          <p:nvPr/>
        </p:nvGrpSpPr>
        <p:grpSpPr>
          <a:xfrm>
            <a:off x="3181265" y="1435465"/>
            <a:ext cx="2781468" cy="2672080"/>
            <a:chOff x="7849838" y="4446246"/>
            <a:chExt cx="380856" cy="365878"/>
          </a:xfrm>
        </p:grpSpPr>
        <p:sp>
          <p:nvSpPr>
            <p:cNvPr id="338" name="Google Shape;338;p23"/>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39" name="Google Shape;339;p23"/>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0" name="Google Shape;340;p23"/>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1" name="Google Shape;341;p23"/>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2" name="Google Shape;342;p23"/>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3" name="Google Shape;343;p23"/>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4" name="Google Shape;344;p23"/>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5" name="Google Shape;345;p23"/>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46" name="Google Shape;346;p23"/>
            <p:cNvGrpSpPr/>
            <p:nvPr/>
          </p:nvGrpSpPr>
          <p:grpSpPr>
            <a:xfrm>
              <a:off x="7859148" y="4446246"/>
              <a:ext cx="359712" cy="307228"/>
              <a:chOff x="7859148" y="4446246"/>
              <a:chExt cx="359712" cy="307228"/>
            </a:xfrm>
          </p:grpSpPr>
          <p:sp>
            <p:nvSpPr>
              <p:cNvPr id="347" name="Google Shape;347;p23"/>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48" name="Google Shape;348;p23"/>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cavities?</a:t>
            </a:r>
            <a:endParaRPr b="1"/>
          </a:p>
        </p:txBody>
      </p:sp>
      <p:grpSp>
        <p:nvGrpSpPr>
          <p:cNvPr id="354" name="Google Shape;354;p24"/>
          <p:cNvGrpSpPr/>
          <p:nvPr/>
        </p:nvGrpSpPr>
        <p:grpSpPr>
          <a:xfrm>
            <a:off x="3208629" y="1583062"/>
            <a:ext cx="2726741" cy="2605820"/>
            <a:chOff x="7849742" y="3840384"/>
            <a:chExt cx="381000" cy="377666"/>
          </a:xfrm>
        </p:grpSpPr>
        <p:sp>
          <p:nvSpPr>
            <p:cNvPr id="355" name="Google Shape;355;p24"/>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6" name="Google Shape;356;p24"/>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7" name="Google Shape;357;p24"/>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8" name="Google Shape;358;p24"/>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59" name="Google Shape;359;p24"/>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0" name="Google Shape;360;p24"/>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1" name="Google Shape;361;p24"/>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2" name="Google Shape;362;p24"/>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63" name="Google Shape;363;p24"/>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369" name="Google Shape;369;p25"/>
          <p:cNvGrpSpPr/>
          <p:nvPr/>
        </p:nvGrpSpPr>
        <p:grpSpPr>
          <a:xfrm>
            <a:off x="3086137" y="1390180"/>
            <a:ext cx="2809531" cy="3039411"/>
            <a:chOff x="2412978" y="3838600"/>
            <a:chExt cx="374734" cy="380974"/>
          </a:xfrm>
        </p:grpSpPr>
        <p:sp>
          <p:nvSpPr>
            <p:cNvPr id="370" name="Google Shape;370;p25"/>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1" name="Google Shape;371;p25"/>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2" name="Google Shape;372;p25"/>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3" name="Google Shape;373;p25"/>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4" name="Google Shape;374;p25"/>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5" name="Google Shape;375;p25"/>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6" name="Google Shape;376;p25"/>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377" name="Google Shape;377;p25"/>
            <p:cNvGrpSpPr/>
            <p:nvPr/>
          </p:nvGrpSpPr>
          <p:grpSpPr>
            <a:xfrm>
              <a:off x="2412978" y="3838600"/>
              <a:ext cx="374734" cy="232098"/>
              <a:chOff x="2412978" y="3838600"/>
              <a:chExt cx="374734" cy="232098"/>
            </a:xfrm>
          </p:grpSpPr>
          <p:sp>
            <p:nvSpPr>
              <p:cNvPr id="378" name="Google Shape;378;p25"/>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79" name="Google Shape;379;p25"/>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0" name="Google Shape;380;p25"/>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1" name="Google Shape;381;p25"/>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82" name="Google Shape;382;p25"/>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383" name="Google Shape;383;p25"/>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384" name="Google Shape;384;p25"/>
          <p:cNvPicPr preferRelativeResize="0"/>
          <p:nvPr/>
        </p:nvPicPr>
        <p:blipFill>
          <a:blip r:embed="rId3">
            <a:alphaModFix/>
          </a:blip>
          <a:stretch>
            <a:fillRect/>
          </a:stretch>
        </p:blipFill>
        <p:spPr>
          <a:xfrm>
            <a:off x="1247447" y="1127795"/>
            <a:ext cx="1661725" cy="1661725"/>
          </a:xfrm>
          <a:prstGeom prst="rect">
            <a:avLst/>
          </a:prstGeom>
          <a:noFill/>
          <a:ln>
            <a:noFill/>
          </a:ln>
        </p:spPr>
      </p:pic>
      <p:pic>
        <p:nvPicPr>
          <p:cNvPr id="385" name="Google Shape;385;p25"/>
          <p:cNvPicPr preferRelativeResize="0"/>
          <p:nvPr/>
        </p:nvPicPr>
        <p:blipFill>
          <a:blip r:embed="rId4">
            <a:alphaModFix/>
          </a:blip>
          <a:stretch>
            <a:fillRect/>
          </a:stretch>
        </p:blipFill>
        <p:spPr>
          <a:xfrm>
            <a:off x="5895670" y="3332380"/>
            <a:ext cx="1097225" cy="1097225"/>
          </a:xfrm>
          <a:prstGeom prst="rect">
            <a:avLst/>
          </a:prstGeom>
          <a:noFill/>
          <a:ln>
            <a:noFill/>
          </a:ln>
        </p:spPr>
      </p:pic>
      <p:pic>
        <p:nvPicPr>
          <p:cNvPr id="386" name="Google Shape;386;p25"/>
          <p:cNvPicPr preferRelativeResize="0"/>
          <p:nvPr/>
        </p:nvPicPr>
        <p:blipFill>
          <a:blip r:embed="rId5">
            <a:alphaModFix/>
          </a:blip>
          <a:stretch>
            <a:fillRect/>
          </a:stretch>
        </p:blipFill>
        <p:spPr>
          <a:xfrm>
            <a:off x="6335350" y="1390175"/>
            <a:ext cx="1097225" cy="1097225"/>
          </a:xfrm>
          <a:prstGeom prst="rect">
            <a:avLst/>
          </a:prstGeom>
          <a:noFill/>
          <a:ln>
            <a:noFill/>
          </a:ln>
        </p:spPr>
      </p:pic>
      <p:pic>
        <p:nvPicPr>
          <p:cNvPr id="387" name="Google Shape;387;p25"/>
          <p:cNvPicPr preferRelativeResize="0"/>
          <p:nvPr/>
        </p:nvPicPr>
        <p:blipFill>
          <a:blip r:embed="rId6">
            <a:alphaModFix/>
          </a:blip>
          <a:stretch>
            <a:fillRect/>
          </a:stretch>
        </p:blipFill>
        <p:spPr>
          <a:xfrm flipH="1">
            <a:off x="6072625" y="1070850"/>
            <a:ext cx="1735875" cy="1735875"/>
          </a:xfrm>
          <a:prstGeom prst="rect">
            <a:avLst/>
          </a:prstGeom>
          <a:noFill/>
          <a:ln>
            <a:noFill/>
          </a:ln>
        </p:spPr>
      </p:pic>
      <p:pic>
        <p:nvPicPr>
          <p:cNvPr id="388" name="Google Shape;388;p25"/>
          <p:cNvPicPr preferRelativeResize="0"/>
          <p:nvPr/>
        </p:nvPicPr>
        <p:blipFill>
          <a:blip r:embed="rId7">
            <a:alphaModFix/>
          </a:blip>
          <a:stretch>
            <a:fillRect/>
          </a:stretch>
        </p:blipFill>
        <p:spPr>
          <a:xfrm>
            <a:off x="1848400" y="3191875"/>
            <a:ext cx="1237725" cy="12377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causes cavities?</a:t>
            </a:r>
            <a:endParaRPr b="1"/>
          </a:p>
        </p:txBody>
      </p:sp>
      <p:grpSp>
        <p:nvGrpSpPr>
          <p:cNvPr id="394" name="Google Shape;394;p26"/>
          <p:cNvGrpSpPr/>
          <p:nvPr/>
        </p:nvGrpSpPr>
        <p:grpSpPr>
          <a:xfrm>
            <a:off x="3208629" y="1583062"/>
            <a:ext cx="2726741" cy="2605820"/>
            <a:chOff x="7849742" y="3840384"/>
            <a:chExt cx="381000" cy="377666"/>
          </a:xfrm>
        </p:grpSpPr>
        <p:sp>
          <p:nvSpPr>
            <p:cNvPr id="395" name="Google Shape;395;p26"/>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6" name="Google Shape;396;p26"/>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7" name="Google Shape;397;p26"/>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8" name="Google Shape;398;p26"/>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399" name="Google Shape;399;p26"/>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0" name="Google Shape;400;p26"/>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1" name="Google Shape;401;p26"/>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2" name="Google Shape;402;p26"/>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3" name="Google Shape;403;p26"/>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04" name="Google Shape;404;p26"/>
          <p:cNvGrpSpPr/>
          <p:nvPr/>
        </p:nvGrpSpPr>
        <p:grpSpPr>
          <a:xfrm>
            <a:off x="2686144" y="1284579"/>
            <a:ext cx="1057951" cy="1032238"/>
            <a:chOff x="3964101" y="2640734"/>
            <a:chExt cx="381216" cy="376427"/>
          </a:xfrm>
        </p:grpSpPr>
        <p:grpSp>
          <p:nvGrpSpPr>
            <p:cNvPr id="405" name="Google Shape;405;p26"/>
            <p:cNvGrpSpPr/>
            <p:nvPr/>
          </p:nvGrpSpPr>
          <p:grpSpPr>
            <a:xfrm>
              <a:off x="3964101" y="2640734"/>
              <a:ext cx="381216" cy="376427"/>
              <a:chOff x="3964101" y="2640734"/>
              <a:chExt cx="381216" cy="376427"/>
            </a:xfrm>
          </p:grpSpPr>
          <p:sp>
            <p:nvSpPr>
              <p:cNvPr id="406" name="Google Shape;406;p26"/>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7" name="Google Shape;407;p26"/>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08" name="Google Shape;408;p26"/>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09" name="Google Shape;409;p26"/>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0" name="Google Shape;410;p26"/>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1" name="Google Shape;411;p26"/>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2" name="Google Shape;412;p26"/>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3" name="Google Shape;413;p26"/>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4" name="Google Shape;414;p26"/>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5" name="Google Shape;415;p26"/>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6" name="Google Shape;416;p26"/>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7" name="Google Shape;417;p26"/>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8" name="Google Shape;418;p26"/>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19" name="Google Shape;419;p26"/>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0" name="Google Shape;420;p26"/>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1" name="Google Shape;421;p26"/>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2" name="Google Shape;422;p26"/>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3" name="Google Shape;423;p26"/>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4" name="Google Shape;424;p26"/>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5" name="Google Shape;425;p26"/>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6" name="Google Shape;426;p26"/>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27" name="Google Shape;427;p26"/>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428" name="Google Shape;428;p26"/>
          <p:cNvGrpSpPr/>
          <p:nvPr/>
        </p:nvGrpSpPr>
        <p:grpSpPr>
          <a:xfrm>
            <a:off x="5359450" y="3392456"/>
            <a:ext cx="877788" cy="852043"/>
            <a:chOff x="3964101" y="2640734"/>
            <a:chExt cx="381216" cy="376427"/>
          </a:xfrm>
        </p:grpSpPr>
        <p:grpSp>
          <p:nvGrpSpPr>
            <p:cNvPr id="429" name="Google Shape;429;p26"/>
            <p:cNvGrpSpPr/>
            <p:nvPr/>
          </p:nvGrpSpPr>
          <p:grpSpPr>
            <a:xfrm>
              <a:off x="3964101" y="2640734"/>
              <a:ext cx="381216" cy="376427"/>
              <a:chOff x="3964101" y="2640734"/>
              <a:chExt cx="381216" cy="376427"/>
            </a:xfrm>
          </p:grpSpPr>
          <p:sp>
            <p:nvSpPr>
              <p:cNvPr id="430" name="Google Shape;430;p26"/>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1" name="Google Shape;431;p26"/>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432" name="Google Shape;432;p26"/>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3" name="Google Shape;433;p26"/>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4" name="Google Shape;434;p26"/>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5" name="Google Shape;435;p26"/>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6" name="Google Shape;436;p26"/>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7" name="Google Shape;437;p26"/>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8" name="Google Shape;438;p26"/>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39" name="Google Shape;439;p26"/>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0" name="Google Shape;440;p26"/>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1" name="Google Shape;441;p26"/>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2" name="Google Shape;442;p26"/>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3" name="Google Shape;443;p26"/>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4" name="Google Shape;444;p26"/>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5" name="Google Shape;445;p26"/>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6" name="Google Shape;446;p26"/>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7" name="Google Shape;447;p26"/>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8" name="Google Shape;448;p26"/>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49" name="Google Shape;449;p26"/>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0" name="Google Shape;450;p26"/>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51" name="Google Shape;451;p26"/>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452" name="Google Shape;452;p26"/>
          <p:cNvPicPr preferRelativeResize="0"/>
          <p:nvPr/>
        </p:nvPicPr>
        <p:blipFill>
          <a:blip r:embed="rId3">
            <a:alphaModFix/>
          </a:blip>
          <a:stretch>
            <a:fillRect/>
          </a:stretch>
        </p:blipFill>
        <p:spPr>
          <a:xfrm>
            <a:off x="5396525" y="1436475"/>
            <a:ext cx="940650" cy="940650"/>
          </a:xfrm>
          <a:prstGeom prst="rect">
            <a:avLst/>
          </a:prstGeom>
          <a:noFill/>
          <a:ln>
            <a:noFill/>
          </a:ln>
        </p:spPr>
      </p:pic>
      <p:pic>
        <p:nvPicPr>
          <p:cNvPr id="453" name="Google Shape;453;p26"/>
          <p:cNvPicPr preferRelativeResize="0"/>
          <p:nvPr/>
        </p:nvPicPr>
        <p:blipFill>
          <a:blip r:embed="rId4">
            <a:alphaModFix/>
          </a:blip>
          <a:stretch>
            <a:fillRect/>
          </a:stretch>
        </p:blipFill>
        <p:spPr>
          <a:xfrm>
            <a:off x="1484875" y="1113150"/>
            <a:ext cx="940650" cy="940650"/>
          </a:xfrm>
          <a:prstGeom prst="rect">
            <a:avLst/>
          </a:prstGeom>
          <a:noFill/>
          <a:ln>
            <a:noFill/>
          </a:ln>
        </p:spPr>
      </p:pic>
      <p:pic>
        <p:nvPicPr>
          <p:cNvPr id="454" name="Google Shape;454;p26"/>
          <p:cNvPicPr preferRelativeResize="0"/>
          <p:nvPr/>
        </p:nvPicPr>
        <p:blipFill>
          <a:blip r:embed="rId5">
            <a:alphaModFix/>
          </a:blip>
          <a:stretch>
            <a:fillRect/>
          </a:stretch>
        </p:blipFill>
        <p:spPr>
          <a:xfrm>
            <a:off x="6725150" y="3392450"/>
            <a:ext cx="1177500" cy="1177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stop cavities?</a:t>
            </a:r>
            <a:endParaRPr b="1"/>
          </a:p>
        </p:txBody>
      </p:sp>
      <p:grpSp>
        <p:nvGrpSpPr>
          <p:cNvPr id="460" name="Google Shape;460;p27"/>
          <p:cNvGrpSpPr/>
          <p:nvPr/>
        </p:nvGrpSpPr>
        <p:grpSpPr>
          <a:xfrm>
            <a:off x="3181265" y="1435465"/>
            <a:ext cx="2781468" cy="2672080"/>
            <a:chOff x="7849838" y="4446246"/>
            <a:chExt cx="380856" cy="365878"/>
          </a:xfrm>
        </p:grpSpPr>
        <p:sp>
          <p:nvSpPr>
            <p:cNvPr id="461" name="Google Shape;461;p27"/>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2" name="Google Shape;462;p27"/>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3" name="Google Shape;463;p27"/>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4" name="Google Shape;464;p27"/>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5" name="Google Shape;465;p27"/>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6" name="Google Shape;466;p27"/>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7" name="Google Shape;467;p27"/>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68" name="Google Shape;468;p27"/>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469" name="Google Shape;469;p27"/>
            <p:cNvGrpSpPr/>
            <p:nvPr/>
          </p:nvGrpSpPr>
          <p:grpSpPr>
            <a:xfrm>
              <a:off x="7859148" y="4446246"/>
              <a:ext cx="359712" cy="307228"/>
              <a:chOff x="7859148" y="4446246"/>
              <a:chExt cx="359712" cy="307228"/>
            </a:xfrm>
          </p:grpSpPr>
          <p:sp>
            <p:nvSpPr>
              <p:cNvPr id="470" name="Google Shape;470;p27"/>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71" name="Google Shape;471;p27"/>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Guessing </a:t>
            </a:r>
            <a:r>
              <a:rPr lang="en" b="1"/>
              <a:t>game</a:t>
            </a:r>
            <a:endParaRPr b="1"/>
          </a:p>
        </p:txBody>
      </p:sp>
      <p:sp>
        <p:nvSpPr>
          <p:cNvPr id="477" name="Google Shape;477;p28"/>
          <p:cNvSpPr txBox="1">
            <a:spLocks noGrp="1"/>
          </p:cNvSpPr>
          <p:nvPr>
            <p:ph type="subTitle" idx="4294967295"/>
          </p:nvPr>
        </p:nvSpPr>
        <p:spPr>
          <a:xfrm>
            <a:off x="720000" y="2644175"/>
            <a:ext cx="2378700" cy="9204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You use me in your </a:t>
            </a:r>
            <a:r>
              <a:rPr lang="en" sz="1600" b="1"/>
              <a:t>mouth</a:t>
            </a:r>
            <a:r>
              <a:rPr lang="en" sz="1600"/>
              <a:t>, I am </a:t>
            </a:r>
            <a:r>
              <a:rPr lang="en" sz="1600" b="1"/>
              <a:t>small</a:t>
            </a:r>
            <a:r>
              <a:rPr lang="en" sz="1600"/>
              <a:t> and I have </a:t>
            </a:r>
            <a:r>
              <a:rPr lang="en" sz="1600" b="1"/>
              <a:t>bristles</a:t>
            </a:r>
            <a:r>
              <a:rPr lang="en" sz="1600"/>
              <a:t>. What am I?</a:t>
            </a:r>
            <a:endParaRPr sz="1600"/>
          </a:p>
        </p:txBody>
      </p:sp>
      <p:sp>
        <p:nvSpPr>
          <p:cNvPr id="478" name="Google Shape;478;p28"/>
          <p:cNvSpPr txBox="1">
            <a:spLocks noGrp="1"/>
          </p:cNvSpPr>
          <p:nvPr>
            <p:ph type="subTitle" idx="4294967295"/>
          </p:nvPr>
        </p:nvSpPr>
        <p:spPr>
          <a:xfrm>
            <a:off x="3382649" y="2644175"/>
            <a:ext cx="2378700" cy="920400"/>
          </a:xfrm>
          <a:prstGeom prst="rect">
            <a:avLst/>
          </a:prstGeom>
          <a:ln>
            <a:noFill/>
          </a:ln>
        </p:spPr>
        <p:txBody>
          <a:bodyPr spcFirstLastPara="1" wrap="square" lIns="91425" tIns="91425" rIns="91425" bIns="91425" anchor="t" anchorCtr="0">
            <a:noAutofit/>
          </a:bodyPr>
          <a:lstStyle/>
          <a:p>
            <a:pPr marL="0" lvl="0" indent="0" algn="ctr">
              <a:buNone/>
            </a:pPr>
            <a:r>
              <a:rPr lang="en" sz="1600" dirty="0"/>
              <a:t>I’m </a:t>
            </a:r>
            <a:r>
              <a:rPr lang="en" sz="1600" b="1" dirty="0"/>
              <a:t>colorful</a:t>
            </a:r>
            <a:r>
              <a:rPr lang="en" sz="1600" dirty="0"/>
              <a:t> and </a:t>
            </a:r>
            <a:r>
              <a:rPr lang="en" sz="1600" b="1" dirty="0"/>
              <a:t>foamy</a:t>
            </a:r>
            <a:r>
              <a:rPr lang="en" sz="1600" dirty="0"/>
              <a:t> and help clean your teeth. What am I?</a:t>
            </a:r>
            <a:endParaRPr sz="1600" dirty="0"/>
          </a:p>
        </p:txBody>
      </p:sp>
      <p:sp>
        <p:nvSpPr>
          <p:cNvPr id="479" name="Google Shape;479;p28"/>
          <p:cNvSpPr txBox="1">
            <a:spLocks noGrp="1"/>
          </p:cNvSpPr>
          <p:nvPr>
            <p:ph type="subTitle" idx="4294967295"/>
          </p:nvPr>
        </p:nvSpPr>
        <p:spPr>
          <a:xfrm>
            <a:off x="6045297" y="2644175"/>
            <a:ext cx="2378700" cy="9204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dirty="0"/>
              <a:t>I am </a:t>
            </a:r>
            <a:r>
              <a:rPr lang="en" sz="1600" b="1" dirty="0"/>
              <a:t>thin</a:t>
            </a:r>
            <a:r>
              <a:rPr lang="en" sz="1600" dirty="0"/>
              <a:t> and </a:t>
            </a:r>
            <a:r>
              <a:rPr lang="en" sz="1600" b="1" dirty="0"/>
              <a:t>clean</a:t>
            </a:r>
            <a:r>
              <a:rPr lang="en" sz="1600" dirty="0"/>
              <a:t> where the brush cannot reach. What am I?</a:t>
            </a:r>
            <a:endParaRPr sz="1600" dirty="0"/>
          </a:p>
        </p:txBody>
      </p:sp>
      <p:grpSp>
        <p:nvGrpSpPr>
          <p:cNvPr id="480" name="Google Shape;480;p28"/>
          <p:cNvGrpSpPr/>
          <p:nvPr/>
        </p:nvGrpSpPr>
        <p:grpSpPr>
          <a:xfrm>
            <a:off x="3909306" y="1894547"/>
            <a:ext cx="1325385" cy="425763"/>
            <a:chOff x="1386491" y="3866360"/>
            <a:chExt cx="851243" cy="273451"/>
          </a:xfrm>
        </p:grpSpPr>
        <p:sp>
          <p:nvSpPr>
            <p:cNvPr id="481" name="Google Shape;481;p28"/>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2" name="Google Shape;482;p28"/>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3" name="Google Shape;483;p28"/>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4" name="Google Shape;484;p28"/>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5" name="Google Shape;485;p28"/>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6" name="Google Shape;486;p28"/>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7" name="Google Shape;487;p28"/>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8" name="Google Shape;488;p28"/>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89" name="Google Shape;489;p28"/>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0" name="Google Shape;490;p28"/>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1" name="Google Shape;491;p28"/>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2" name="Google Shape;492;p28"/>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3" name="Google Shape;493;p28"/>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4" name="Google Shape;494;p28"/>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5" name="Google Shape;495;p28"/>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6" name="Google Shape;496;p28"/>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7" name="Google Shape;497;p28"/>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8" name="Google Shape;498;p28"/>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499" name="Google Shape;499;p28"/>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0" name="Google Shape;500;p28"/>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1" name="Google Shape;501;p28"/>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2" name="Google Shape;502;p28"/>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3" name="Google Shape;503;p28"/>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4" name="Google Shape;504;p28"/>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5" name="Google Shape;505;p28"/>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6" name="Google Shape;506;p28"/>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7" name="Google Shape;507;p28"/>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8" name="Google Shape;508;p28"/>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09" name="Google Shape;509;p28"/>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0" name="Google Shape;510;p28"/>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1" name="Google Shape;511;p28"/>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2" name="Google Shape;512;p28"/>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3" name="Google Shape;513;p28"/>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4" name="Google Shape;514;p28"/>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15" name="Google Shape;515;p28"/>
          <p:cNvGrpSpPr/>
          <p:nvPr/>
        </p:nvGrpSpPr>
        <p:grpSpPr>
          <a:xfrm>
            <a:off x="6881798" y="1790621"/>
            <a:ext cx="705699" cy="633615"/>
            <a:chOff x="6407066" y="4606896"/>
            <a:chExt cx="474228" cy="425788"/>
          </a:xfrm>
        </p:grpSpPr>
        <p:sp>
          <p:nvSpPr>
            <p:cNvPr id="516" name="Google Shape;516;p28"/>
            <p:cNvSpPr/>
            <p:nvPr/>
          </p:nvSpPr>
          <p:spPr>
            <a:xfrm>
              <a:off x="6407065" y="4606896"/>
              <a:ext cx="439217" cy="425788"/>
            </a:xfrm>
            <a:custGeom>
              <a:avLst/>
              <a:gdLst/>
              <a:ahLst/>
              <a:cxnLst/>
              <a:rect l="l" t="t" r="r" b="b"/>
              <a:pathLst>
                <a:path w="585623" h="567717" extrusionOk="0">
                  <a:moveTo>
                    <a:pt x="418645" y="557285"/>
                  </a:moveTo>
                  <a:cubicBezTo>
                    <a:pt x="521338" y="508357"/>
                    <a:pt x="591012" y="401387"/>
                    <a:pt x="585296" y="278827"/>
                  </a:cubicBezTo>
                  <a:cubicBezTo>
                    <a:pt x="578300" y="128926"/>
                    <a:pt x="456780" y="7366"/>
                    <a:pt x="306879" y="330"/>
                  </a:cubicBezTo>
                  <a:cubicBezTo>
                    <a:pt x="138749" y="-7545"/>
                    <a:pt x="0" y="126447"/>
                    <a:pt x="0" y="292818"/>
                  </a:cubicBezTo>
                  <a:cubicBezTo>
                    <a:pt x="0" y="409542"/>
                    <a:pt x="68275" y="510275"/>
                    <a:pt x="167090" y="557325"/>
                  </a:cubicBezTo>
                  <a:cubicBezTo>
                    <a:pt x="181721" y="564280"/>
                    <a:pt x="197830" y="567718"/>
                    <a:pt x="214059" y="567718"/>
                  </a:cubicBezTo>
                  <a:lnTo>
                    <a:pt x="371476" y="567718"/>
                  </a:lnTo>
                  <a:cubicBezTo>
                    <a:pt x="387786" y="567718"/>
                    <a:pt x="403974" y="564280"/>
                    <a:pt x="418685" y="557285"/>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7" name="Google Shape;517;p28"/>
            <p:cNvSpPr/>
            <p:nvPr/>
          </p:nvSpPr>
          <p:spPr>
            <a:xfrm>
              <a:off x="6473232" y="4741066"/>
              <a:ext cx="306638" cy="238776"/>
            </a:xfrm>
            <a:custGeom>
              <a:avLst/>
              <a:gdLst/>
              <a:ahLst/>
              <a:cxnLst/>
              <a:rect l="l" t="t" r="r" b="b"/>
              <a:pathLst>
                <a:path w="408851" h="318368" extrusionOk="0">
                  <a:moveTo>
                    <a:pt x="17908" y="30180"/>
                  </a:moveTo>
                  <a:cubicBezTo>
                    <a:pt x="6396" y="55764"/>
                    <a:pt x="0" y="84145"/>
                    <a:pt x="0" y="114005"/>
                  </a:cubicBezTo>
                  <a:cubicBezTo>
                    <a:pt x="40" y="227011"/>
                    <a:pt x="94178" y="319830"/>
                    <a:pt x="207144" y="318351"/>
                  </a:cubicBezTo>
                  <a:cubicBezTo>
                    <a:pt x="318791" y="316872"/>
                    <a:pt x="408852" y="225932"/>
                    <a:pt x="408852" y="113925"/>
                  </a:cubicBezTo>
                  <a:cubicBezTo>
                    <a:pt x="408852" y="84984"/>
                    <a:pt x="402816" y="57442"/>
                    <a:pt x="391983" y="32499"/>
                  </a:cubicBezTo>
                  <a:cubicBezTo>
                    <a:pt x="383429" y="12792"/>
                    <a:pt x="364041" y="0"/>
                    <a:pt x="342576" y="0"/>
                  </a:cubicBezTo>
                  <a:lnTo>
                    <a:pt x="64358" y="0"/>
                  </a:lnTo>
                  <a:cubicBezTo>
                    <a:pt x="44291" y="0"/>
                    <a:pt x="26143" y="11833"/>
                    <a:pt x="17868" y="3018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8" name="Google Shape;518;p28"/>
            <p:cNvSpPr/>
            <p:nvPr/>
          </p:nvSpPr>
          <p:spPr>
            <a:xfrm>
              <a:off x="6446550" y="4695136"/>
              <a:ext cx="359974" cy="13551"/>
            </a:xfrm>
            <a:custGeom>
              <a:avLst/>
              <a:gdLst/>
              <a:ahLst/>
              <a:cxnLst/>
              <a:rect l="l" t="t" r="r" b="b"/>
              <a:pathLst>
                <a:path w="479965" h="18068" extrusionOk="0">
                  <a:moveTo>
                    <a:pt x="307598" y="7595"/>
                  </a:moveTo>
                  <a:lnTo>
                    <a:pt x="479965" y="7595"/>
                  </a:lnTo>
                  <a:lnTo>
                    <a:pt x="474528" y="0"/>
                  </a:lnTo>
                  <a:lnTo>
                    <a:pt x="5476" y="0"/>
                  </a:lnTo>
                  <a:cubicBezTo>
                    <a:pt x="3677" y="2398"/>
                    <a:pt x="1839" y="4917"/>
                    <a:pt x="0" y="7595"/>
                  </a:cubicBezTo>
                  <a:lnTo>
                    <a:pt x="172366" y="7595"/>
                  </a:lnTo>
                  <a:cubicBezTo>
                    <a:pt x="182440" y="10953"/>
                    <a:pt x="207624" y="18068"/>
                    <a:pt x="239963" y="18068"/>
                  </a:cubicBezTo>
                  <a:cubicBezTo>
                    <a:pt x="272301" y="18068"/>
                    <a:pt x="297485" y="10953"/>
                    <a:pt x="307558" y="759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19" name="Google Shape;519;p28"/>
            <p:cNvSpPr/>
            <p:nvPr/>
          </p:nvSpPr>
          <p:spPr>
            <a:xfrm>
              <a:off x="6555705" y="4775638"/>
              <a:ext cx="141993" cy="157041"/>
            </a:xfrm>
            <a:custGeom>
              <a:avLst/>
              <a:gdLst/>
              <a:ahLst/>
              <a:cxnLst/>
              <a:rect l="l" t="t" r="r" b="b"/>
              <a:pathLst>
                <a:path w="189324" h="209388" extrusionOk="0">
                  <a:moveTo>
                    <a:pt x="182165" y="27815"/>
                  </a:moveTo>
                  <a:cubicBezTo>
                    <a:pt x="171612" y="9507"/>
                    <a:pt x="150825" y="-2085"/>
                    <a:pt x="129560" y="313"/>
                  </a:cubicBezTo>
                  <a:cubicBezTo>
                    <a:pt x="112371" y="2432"/>
                    <a:pt x="109132" y="9467"/>
                    <a:pt x="95222" y="9467"/>
                  </a:cubicBezTo>
                  <a:cubicBezTo>
                    <a:pt x="95022" y="9467"/>
                    <a:pt x="94822" y="9467"/>
                    <a:pt x="94622" y="9547"/>
                  </a:cubicBezTo>
                  <a:cubicBezTo>
                    <a:pt x="94422" y="9507"/>
                    <a:pt x="94222" y="9467"/>
                    <a:pt x="94022" y="9467"/>
                  </a:cubicBezTo>
                  <a:cubicBezTo>
                    <a:pt x="80112" y="9467"/>
                    <a:pt x="76873" y="2472"/>
                    <a:pt x="59685" y="313"/>
                  </a:cubicBezTo>
                  <a:cubicBezTo>
                    <a:pt x="38459" y="-2085"/>
                    <a:pt x="17673" y="9507"/>
                    <a:pt x="7079" y="27815"/>
                  </a:cubicBezTo>
                  <a:cubicBezTo>
                    <a:pt x="2123" y="36370"/>
                    <a:pt x="-515" y="46723"/>
                    <a:pt x="84" y="56836"/>
                  </a:cubicBezTo>
                  <a:cubicBezTo>
                    <a:pt x="764" y="68309"/>
                    <a:pt x="6320" y="77942"/>
                    <a:pt x="11077" y="88136"/>
                  </a:cubicBezTo>
                  <a:cubicBezTo>
                    <a:pt x="15114" y="96850"/>
                    <a:pt x="19512" y="106044"/>
                    <a:pt x="20631" y="115678"/>
                  </a:cubicBezTo>
                  <a:cubicBezTo>
                    <a:pt x="22630" y="132946"/>
                    <a:pt x="25388" y="197584"/>
                    <a:pt x="44934" y="208337"/>
                  </a:cubicBezTo>
                  <a:cubicBezTo>
                    <a:pt x="63483" y="218570"/>
                    <a:pt x="70198" y="150734"/>
                    <a:pt x="94663" y="150734"/>
                  </a:cubicBezTo>
                  <a:cubicBezTo>
                    <a:pt x="119126" y="150734"/>
                    <a:pt x="125841" y="218570"/>
                    <a:pt x="144390" y="208337"/>
                  </a:cubicBezTo>
                  <a:cubicBezTo>
                    <a:pt x="163936" y="197584"/>
                    <a:pt x="166695" y="132946"/>
                    <a:pt x="168694" y="115678"/>
                  </a:cubicBezTo>
                  <a:cubicBezTo>
                    <a:pt x="169812" y="106044"/>
                    <a:pt x="174210" y="96850"/>
                    <a:pt x="178247" y="88136"/>
                  </a:cubicBezTo>
                  <a:cubicBezTo>
                    <a:pt x="183004" y="77942"/>
                    <a:pt x="188521" y="68309"/>
                    <a:pt x="189240" y="56836"/>
                  </a:cubicBezTo>
                  <a:cubicBezTo>
                    <a:pt x="189839" y="46723"/>
                    <a:pt x="187201" y="36370"/>
                    <a:pt x="182245" y="278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0" name="Google Shape;520;p28"/>
            <p:cNvSpPr/>
            <p:nvPr/>
          </p:nvSpPr>
          <p:spPr>
            <a:xfrm>
              <a:off x="6711845" y="4697043"/>
              <a:ext cx="169448" cy="239075"/>
            </a:xfrm>
            <a:custGeom>
              <a:avLst/>
              <a:gdLst/>
              <a:ahLst/>
              <a:cxnLst/>
              <a:rect l="l" t="t" r="r" b="b"/>
              <a:pathLst>
                <a:path w="225931" h="318766" extrusionOk="0">
                  <a:moveTo>
                    <a:pt x="223413" y="318686"/>
                  </a:moveTo>
                  <a:lnTo>
                    <a:pt x="223413" y="318686"/>
                  </a:lnTo>
                  <a:cubicBezTo>
                    <a:pt x="177284" y="318007"/>
                    <a:pt x="149502" y="277833"/>
                    <a:pt x="139748" y="243616"/>
                  </a:cubicBezTo>
                  <a:cubicBezTo>
                    <a:pt x="131394" y="214395"/>
                    <a:pt x="134431" y="185054"/>
                    <a:pt x="137350" y="156673"/>
                  </a:cubicBezTo>
                  <a:cubicBezTo>
                    <a:pt x="138350" y="147159"/>
                    <a:pt x="139349" y="137285"/>
                    <a:pt x="139908" y="127572"/>
                  </a:cubicBezTo>
                  <a:cubicBezTo>
                    <a:pt x="142347" y="86479"/>
                    <a:pt x="131314" y="55299"/>
                    <a:pt x="107130" y="34953"/>
                  </a:cubicBezTo>
                  <a:cubicBezTo>
                    <a:pt x="85264" y="16525"/>
                    <a:pt x="53165" y="5932"/>
                    <a:pt x="17389" y="5052"/>
                  </a:cubicBezTo>
                  <a:cubicBezTo>
                    <a:pt x="15990" y="5052"/>
                    <a:pt x="0" y="5052"/>
                    <a:pt x="0" y="5052"/>
                  </a:cubicBezTo>
                  <a:cubicBezTo>
                    <a:pt x="2319" y="1535"/>
                    <a:pt x="7835" y="-184"/>
                    <a:pt x="17868" y="16"/>
                  </a:cubicBezTo>
                  <a:cubicBezTo>
                    <a:pt x="54804" y="975"/>
                    <a:pt x="87662" y="12008"/>
                    <a:pt x="110368" y="31155"/>
                  </a:cubicBezTo>
                  <a:cubicBezTo>
                    <a:pt x="135831" y="52581"/>
                    <a:pt x="147463" y="85159"/>
                    <a:pt x="144905" y="127932"/>
                  </a:cubicBezTo>
                  <a:cubicBezTo>
                    <a:pt x="144306" y="137765"/>
                    <a:pt x="143306" y="147679"/>
                    <a:pt x="142307" y="157272"/>
                  </a:cubicBezTo>
                  <a:cubicBezTo>
                    <a:pt x="139309" y="186453"/>
                    <a:pt x="136470" y="214035"/>
                    <a:pt x="144545" y="242297"/>
                  </a:cubicBezTo>
                  <a:cubicBezTo>
                    <a:pt x="153819" y="274835"/>
                    <a:pt x="180082" y="313090"/>
                    <a:pt x="223453" y="313730"/>
                  </a:cubicBezTo>
                  <a:cubicBezTo>
                    <a:pt x="224852" y="313730"/>
                    <a:pt x="225932" y="314889"/>
                    <a:pt x="225932" y="316288"/>
                  </a:cubicBezTo>
                  <a:cubicBezTo>
                    <a:pt x="225932" y="317647"/>
                    <a:pt x="224772" y="318766"/>
                    <a:pt x="223413" y="31876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21" name="Google Shape;521;p28"/>
          <p:cNvGrpSpPr/>
          <p:nvPr/>
        </p:nvGrpSpPr>
        <p:grpSpPr>
          <a:xfrm rot="823879">
            <a:off x="1275707" y="1598853"/>
            <a:ext cx="1267286" cy="1017150"/>
            <a:chOff x="5584218" y="1234245"/>
            <a:chExt cx="604531" cy="485226"/>
          </a:xfrm>
        </p:grpSpPr>
        <p:sp>
          <p:nvSpPr>
            <p:cNvPr id="522" name="Google Shape;522;p28"/>
            <p:cNvSpPr/>
            <p:nvPr/>
          </p:nvSpPr>
          <p:spPr>
            <a:xfrm>
              <a:off x="5945549" y="1257082"/>
              <a:ext cx="243200" cy="221434"/>
            </a:xfrm>
            <a:custGeom>
              <a:avLst/>
              <a:gdLst/>
              <a:ahLst/>
              <a:cxnLst/>
              <a:rect l="l" t="t" r="r" b="b"/>
              <a:pathLst>
                <a:path w="324267" h="295246" extrusionOk="0">
                  <a:moveTo>
                    <a:pt x="223373" y="80"/>
                  </a:moveTo>
                  <a:lnTo>
                    <a:pt x="324267" y="47449"/>
                  </a:lnTo>
                  <a:cubicBezTo>
                    <a:pt x="317232" y="56523"/>
                    <a:pt x="309716" y="65717"/>
                    <a:pt x="301801" y="74951"/>
                  </a:cubicBezTo>
                  <a:lnTo>
                    <a:pt x="240802" y="43731"/>
                  </a:lnTo>
                  <a:lnTo>
                    <a:pt x="290969" y="87343"/>
                  </a:lnTo>
                  <a:cubicBezTo>
                    <a:pt x="232647" y="152820"/>
                    <a:pt x="154898" y="219976"/>
                    <a:pt x="75350" y="270503"/>
                  </a:cubicBezTo>
                  <a:lnTo>
                    <a:pt x="32658" y="214100"/>
                  </a:lnTo>
                  <a:lnTo>
                    <a:pt x="60320" y="279856"/>
                  </a:lnTo>
                  <a:cubicBezTo>
                    <a:pt x="51486" y="285213"/>
                    <a:pt x="42652" y="290370"/>
                    <a:pt x="33818" y="295246"/>
                  </a:cubicBezTo>
                  <a:lnTo>
                    <a:pt x="0" y="203267"/>
                  </a:lnTo>
                  <a:lnTo>
                    <a:pt x="223373" y="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3" name="Google Shape;523;p28"/>
            <p:cNvSpPr/>
            <p:nvPr/>
          </p:nvSpPr>
          <p:spPr>
            <a:xfrm>
              <a:off x="5626343" y="1234245"/>
              <a:ext cx="518326" cy="447210"/>
            </a:xfrm>
            <a:custGeom>
              <a:avLst/>
              <a:gdLst/>
              <a:ahLst/>
              <a:cxnLst/>
              <a:rect l="l" t="t" r="r" b="b"/>
              <a:pathLst>
                <a:path w="691101" h="596280" extrusionOk="0">
                  <a:moveTo>
                    <a:pt x="650979" y="5826"/>
                  </a:moveTo>
                  <a:cubicBezTo>
                    <a:pt x="661172" y="-2889"/>
                    <a:pt x="676562" y="-1689"/>
                    <a:pt x="685276" y="8504"/>
                  </a:cubicBezTo>
                  <a:cubicBezTo>
                    <a:pt x="693990" y="18737"/>
                    <a:pt x="692791" y="34087"/>
                    <a:pt x="682598" y="42801"/>
                  </a:cubicBezTo>
                  <a:cubicBezTo>
                    <a:pt x="99700" y="541034"/>
                    <a:pt x="40259" y="590442"/>
                    <a:pt x="40059" y="590602"/>
                  </a:cubicBezTo>
                  <a:cubicBezTo>
                    <a:pt x="29706" y="599236"/>
                    <a:pt x="14316" y="597877"/>
                    <a:pt x="5682" y="587524"/>
                  </a:cubicBezTo>
                  <a:cubicBezTo>
                    <a:pt x="-2953" y="577171"/>
                    <a:pt x="-1593" y="561821"/>
                    <a:pt x="8720" y="553147"/>
                  </a:cubicBezTo>
                  <a:cubicBezTo>
                    <a:pt x="8920" y="552987"/>
                    <a:pt x="77675" y="495784"/>
                    <a:pt x="650939" y="578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4" name="Google Shape;524;p28"/>
            <p:cNvSpPr/>
            <p:nvPr/>
          </p:nvSpPr>
          <p:spPr>
            <a:xfrm>
              <a:off x="5584218" y="1485722"/>
              <a:ext cx="260349" cy="233739"/>
            </a:xfrm>
            <a:custGeom>
              <a:avLst/>
              <a:gdLst/>
              <a:ahLst/>
              <a:cxnLst/>
              <a:rect l="l" t="t" r="r" b="b"/>
              <a:pathLst>
                <a:path w="347132" h="311652" extrusionOk="0">
                  <a:moveTo>
                    <a:pt x="282905" y="9341"/>
                  </a:moveTo>
                  <a:cubicBezTo>
                    <a:pt x="299254" y="-4610"/>
                    <a:pt x="323838" y="-2731"/>
                    <a:pt x="337789" y="13618"/>
                  </a:cubicBezTo>
                  <a:cubicBezTo>
                    <a:pt x="351780" y="29967"/>
                    <a:pt x="349821" y="54551"/>
                    <a:pt x="333512" y="68502"/>
                  </a:cubicBezTo>
                  <a:lnTo>
                    <a:pt x="64208" y="302309"/>
                  </a:lnTo>
                  <a:cubicBezTo>
                    <a:pt x="47859" y="316300"/>
                    <a:pt x="23275" y="314341"/>
                    <a:pt x="9324" y="298032"/>
                  </a:cubicBezTo>
                  <a:cubicBezTo>
                    <a:pt x="-4627" y="281682"/>
                    <a:pt x="-2708" y="257098"/>
                    <a:pt x="13642" y="243148"/>
                  </a:cubicBezTo>
                  <a:lnTo>
                    <a:pt x="282945" y="93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5" name="Google Shape;525;p28"/>
            <p:cNvSpPr/>
            <p:nvPr/>
          </p:nvSpPr>
          <p:spPr>
            <a:xfrm>
              <a:off x="5585785" y="1500732"/>
              <a:ext cx="258824" cy="218739"/>
            </a:xfrm>
            <a:custGeom>
              <a:avLst/>
              <a:gdLst/>
              <a:ahLst/>
              <a:cxnLst/>
              <a:rect l="l" t="t" r="r" b="b"/>
              <a:pathLst>
                <a:path w="345098" h="291652" extrusionOk="0">
                  <a:moveTo>
                    <a:pt x="320390" y="31939"/>
                  </a:moveTo>
                  <a:lnTo>
                    <a:pt x="79667" y="240922"/>
                  </a:lnTo>
                  <a:lnTo>
                    <a:pt x="51087" y="265746"/>
                  </a:lnTo>
                  <a:cubicBezTo>
                    <a:pt x="36136" y="278537"/>
                    <a:pt x="14270" y="278018"/>
                    <a:pt x="0" y="265306"/>
                  </a:cubicBezTo>
                  <a:cubicBezTo>
                    <a:pt x="1559" y="269823"/>
                    <a:pt x="3957" y="274180"/>
                    <a:pt x="7275" y="278018"/>
                  </a:cubicBezTo>
                  <a:cubicBezTo>
                    <a:pt x="21266" y="294367"/>
                    <a:pt x="45810" y="296286"/>
                    <a:pt x="62159" y="282295"/>
                  </a:cubicBezTo>
                  <a:lnTo>
                    <a:pt x="244000" y="124398"/>
                  </a:lnTo>
                  <a:lnTo>
                    <a:pt x="331462" y="48448"/>
                  </a:lnTo>
                  <a:cubicBezTo>
                    <a:pt x="339617" y="41493"/>
                    <a:pt x="344174" y="31859"/>
                    <a:pt x="344973" y="21946"/>
                  </a:cubicBezTo>
                  <a:cubicBezTo>
                    <a:pt x="345573" y="14470"/>
                    <a:pt x="344014" y="6795"/>
                    <a:pt x="340257" y="0"/>
                  </a:cubicBezTo>
                  <a:cubicBezTo>
                    <a:pt x="338138" y="1799"/>
                    <a:pt x="336019" y="3598"/>
                    <a:pt x="333941" y="5396"/>
                  </a:cubicBezTo>
                  <a:cubicBezTo>
                    <a:pt x="333141" y="15310"/>
                    <a:pt x="328584" y="24904"/>
                    <a:pt x="320430" y="31899"/>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26" name="Google Shape;526;p28"/>
            <p:cNvSpPr/>
            <p:nvPr/>
          </p:nvSpPr>
          <p:spPr>
            <a:xfrm>
              <a:off x="5840947" y="1237055"/>
              <a:ext cx="303775" cy="280196"/>
            </a:xfrm>
            <a:custGeom>
              <a:avLst/>
              <a:gdLst/>
              <a:ahLst/>
              <a:cxnLst/>
              <a:rect l="l" t="t" r="r" b="b"/>
              <a:pathLst>
                <a:path w="405033" h="373594" extrusionOk="0">
                  <a:moveTo>
                    <a:pt x="0" y="351649"/>
                  </a:moveTo>
                  <a:cubicBezTo>
                    <a:pt x="3797" y="358485"/>
                    <a:pt x="5316" y="366120"/>
                    <a:pt x="4717" y="373595"/>
                  </a:cubicBezTo>
                  <a:cubicBezTo>
                    <a:pt x="40693" y="342935"/>
                    <a:pt x="81706" y="307918"/>
                    <a:pt x="128516" y="267984"/>
                  </a:cubicBezTo>
                  <a:cubicBezTo>
                    <a:pt x="134751" y="262668"/>
                    <a:pt x="141068" y="257271"/>
                    <a:pt x="147503" y="251795"/>
                  </a:cubicBezTo>
                  <a:cubicBezTo>
                    <a:pt x="147583" y="251715"/>
                    <a:pt x="147703" y="251635"/>
                    <a:pt x="147783" y="251555"/>
                  </a:cubicBezTo>
                  <a:cubicBezTo>
                    <a:pt x="193233" y="212740"/>
                    <a:pt x="243880" y="169489"/>
                    <a:pt x="300283" y="121320"/>
                  </a:cubicBezTo>
                  <a:cubicBezTo>
                    <a:pt x="329864" y="96057"/>
                    <a:pt x="361003" y="69434"/>
                    <a:pt x="393862" y="41373"/>
                  </a:cubicBezTo>
                  <a:cubicBezTo>
                    <a:pt x="394741" y="40613"/>
                    <a:pt x="395620" y="39854"/>
                    <a:pt x="396500" y="39094"/>
                  </a:cubicBezTo>
                  <a:cubicBezTo>
                    <a:pt x="406733" y="30380"/>
                    <a:pt x="407933" y="14990"/>
                    <a:pt x="399179" y="4797"/>
                  </a:cubicBezTo>
                  <a:cubicBezTo>
                    <a:pt x="397539" y="2878"/>
                    <a:pt x="395660" y="1279"/>
                    <a:pt x="393622" y="0"/>
                  </a:cubicBezTo>
                  <a:cubicBezTo>
                    <a:pt x="394981" y="8155"/>
                    <a:pt x="392183" y="16749"/>
                    <a:pt x="385427" y="22545"/>
                  </a:cubicBezTo>
                  <a:cubicBezTo>
                    <a:pt x="381669" y="25783"/>
                    <a:pt x="377912" y="28981"/>
                    <a:pt x="374194" y="32179"/>
                  </a:cubicBezTo>
                  <a:cubicBezTo>
                    <a:pt x="344974" y="57162"/>
                    <a:pt x="317072" y="81027"/>
                    <a:pt x="290450" y="103772"/>
                  </a:cubicBezTo>
                  <a:cubicBezTo>
                    <a:pt x="235006" y="151141"/>
                    <a:pt x="185118" y="193753"/>
                    <a:pt x="140228" y="232088"/>
                  </a:cubicBezTo>
                  <a:cubicBezTo>
                    <a:pt x="86663" y="277818"/>
                    <a:pt x="40253" y="317432"/>
                    <a:pt x="40" y="351729"/>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527" name="Google Shape;527;p28"/>
          <p:cNvSpPr/>
          <p:nvPr/>
        </p:nvSpPr>
        <p:spPr>
          <a:xfrm>
            <a:off x="981300" y="1531500"/>
            <a:ext cx="1856100" cy="1050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28" name="Google Shape;528;p28"/>
          <p:cNvSpPr/>
          <p:nvPr/>
        </p:nvSpPr>
        <p:spPr>
          <a:xfrm>
            <a:off x="3643949" y="1531500"/>
            <a:ext cx="1856100" cy="1050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29" name="Google Shape;529;p28"/>
          <p:cNvSpPr/>
          <p:nvPr/>
        </p:nvSpPr>
        <p:spPr>
          <a:xfrm>
            <a:off x="6306597" y="1531500"/>
            <a:ext cx="1856100" cy="1050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30" name="Google Shape;530;p28"/>
          <p:cNvSpPr txBox="1">
            <a:spLocks noGrp="1"/>
          </p:cNvSpPr>
          <p:nvPr>
            <p:ph type="subTitle" idx="4294967295"/>
          </p:nvPr>
        </p:nvSpPr>
        <p:spPr>
          <a:xfrm>
            <a:off x="720000" y="3564575"/>
            <a:ext cx="2378700" cy="425700"/>
          </a:xfrm>
          <a:prstGeom prst="rect">
            <a:avLst/>
          </a:prstGeom>
          <a:solidFill>
            <a:schemeClr val="dk1">
              <a:alpha val="14560"/>
            </a:scheme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___________</a:t>
            </a:r>
            <a:endParaRPr sz="1600"/>
          </a:p>
        </p:txBody>
      </p:sp>
      <p:sp>
        <p:nvSpPr>
          <p:cNvPr id="531" name="Google Shape;531;p28"/>
          <p:cNvSpPr txBox="1">
            <a:spLocks noGrp="1"/>
          </p:cNvSpPr>
          <p:nvPr>
            <p:ph type="subTitle" idx="4294967295"/>
          </p:nvPr>
        </p:nvSpPr>
        <p:spPr>
          <a:xfrm>
            <a:off x="3382650" y="3564575"/>
            <a:ext cx="2378700" cy="425700"/>
          </a:xfrm>
          <a:prstGeom prst="rect">
            <a:avLst/>
          </a:prstGeom>
          <a:solidFill>
            <a:schemeClr val="dk1">
              <a:alpha val="14560"/>
            </a:scheme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___________</a:t>
            </a:r>
            <a:endParaRPr sz="1600"/>
          </a:p>
        </p:txBody>
      </p:sp>
      <p:sp>
        <p:nvSpPr>
          <p:cNvPr id="532" name="Google Shape;532;p28"/>
          <p:cNvSpPr txBox="1">
            <a:spLocks noGrp="1"/>
          </p:cNvSpPr>
          <p:nvPr>
            <p:ph type="subTitle" idx="4294967295"/>
          </p:nvPr>
        </p:nvSpPr>
        <p:spPr>
          <a:xfrm>
            <a:off x="6045300" y="3564575"/>
            <a:ext cx="2378700" cy="425700"/>
          </a:xfrm>
          <a:prstGeom prst="rect">
            <a:avLst/>
          </a:prstGeom>
          <a:solidFill>
            <a:schemeClr val="dk1">
              <a:alpha val="14560"/>
            </a:scheme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___________</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2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Guessing </a:t>
            </a:r>
            <a:r>
              <a:rPr lang="en" b="1"/>
              <a:t>game</a:t>
            </a:r>
            <a:endParaRPr b="1"/>
          </a:p>
        </p:txBody>
      </p:sp>
      <p:sp>
        <p:nvSpPr>
          <p:cNvPr id="538" name="Google Shape;538;p29"/>
          <p:cNvSpPr txBox="1">
            <a:spLocks noGrp="1"/>
          </p:cNvSpPr>
          <p:nvPr>
            <p:ph type="subTitle" idx="4294967295"/>
          </p:nvPr>
        </p:nvSpPr>
        <p:spPr>
          <a:xfrm>
            <a:off x="720000" y="2644175"/>
            <a:ext cx="2378700" cy="9204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You use me in your </a:t>
            </a:r>
            <a:r>
              <a:rPr lang="en" sz="1600" b="1"/>
              <a:t>mouth</a:t>
            </a:r>
            <a:r>
              <a:rPr lang="en" sz="1600"/>
              <a:t>, I am </a:t>
            </a:r>
            <a:r>
              <a:rPr lang="en" sz="1600" b="1"/>
              <a:t>small</a:t>
            </a:r>
            <a:r>
              <a:rPr lang="en" sz="1600"/>
              <a:t> and I have </a:t>
            </a:r>
            <a:r>
              <a:rPr lang="en" sz="1600" b="1"/>
              <a:t>bristles</a:t>
            </a:r>
            <a:r>
              <a:rPr lang="en" sz="1600"/>
              <a:t>. What am I?</a:t>
            </a:r>
            <a:endParaRPr sz="1600"/>
          </a:p>
        </p:txBody>
      </p:sp>
      <p:sp>
        <p:nvSpPr>
          <p:cNvPr id="539" name="Google Shape;539;p29"/>
          <p:cNvSpPr txBox="1">
            <a:spLocks noGrp="1"/>
          </p:cNvSpPr>
          <p:nvPr>
            <p:ph type="subTitle" idx="4294967295"/>
          </p:nvPr>
        </p:nvSpPr>
        <p:spPr>
          <a:xfrm>
            <a:off x="3382649" y="2644175"/>
            <a:ext cx="2378700" cy="920400"/>
          </a:xfrm>
          <a:prstGeom prst="rect">
            <a:avLst/>
          </a:prstGeom>
          <a:ln>
            <a:noFill/>
          </a:ln>
        </p:spPr>
        <p:txBody>
          <a:bodyPr spcFirstLastPara="1" wrap="square" lIns="91425" tIns="91425" rIns="91425" bIns="91425" anchor="t" anchorCtr="0">
            <a:noAutofit/>
          </a:bodyPr>
          <a:lstStyle/>
          <a:p>
            <a:pPr marL="0" lvl="0" indent="0" algn="ctr">
              <a:buNone/>
            </a:pPr>
            <a:r>
              <a:rPr lang="en" sz="1600" dirty="0"/>
              <a:t>I’m </a:t>
            </a:r>
            <a:r>
              <a:rPr lang="en" sz="1600" b="1" dirty="0"/>
              <a:t>colorful</a:t>
            </a:r>
            <a:r>
              <a:rPr lang="en" sz="1600" dirty="0"/>
              <a:t> and </a:t>
            </a:r>
            <a:r>
              <a:rPr lang="en" sz="1600" b="1" dirty="0"/>
              <a:t>foamy</a:t>
            </a:r>
            <a:r>
              <a:rPr lang="en" sz="1600" dirty="0"/>
              <a:t> and help clean your teeth. What am I?</a:t>
            </a:r>
            <a:endParaRPr sz="1600" dirty="0"/>
          </a:p>
          <a:p>
            <a:pPr marL="0" lvl="0" indent="0" algn="ctr" rtl="0">
              <a:spcBef>
                <a:spcPts val="0"/>
              </a:spcBef>
              <a:spcAft>
                <a:spcPts val="0"/>
              </a:spcAft>
              <a:buNone/>
            </a:pPr>
            <a:endParaRPr sz="1600" dirty="0"/>
          </a:p>
        </p:txBody>
      </p:sp>
      <p:sp>
        <p:nvSpPr>
          <p:cNvPr id="540" name="Google Shape;540;p29"/>
          <p:cNvSpPr txBox="1">
            <a:spLocks noGrp="1"/>
          </p:cNvSpPr>
          <p:nvPr>
            <p:ph type="subTitle" idx="4294967295"/>
          </p:nvPr>
        </p:nvSpPr>
        <p:spPr>
          <a:xfrm>
            <a:off x="6045297" y="2644175"/>
            <a:ext cx="2378700" cy="920400"/>
          </a:xfrm>
          <a:prstGeom prst="rect">
            <a:avLst/>
          </a:prstGeom>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I am </a:t>
            </a:r>
            <a:r>
              <a:rPr lang="en" sz="1600" b="1"/>
              <a:t>thin</a:t>
            </a:r>
            <a:r>
              <a:rPr lang="en" sz="1600"/>
              <a:t> and </a:t>
            </a:r>
            <a:r>
              <a:rPr lang="en" sz="1600" b="1"/>
              <a:t>clean</a:t>
            </a:r>
            <a:r>
              <a:rPr lang="en" sz="1600"/>
              <a:t> where the brush cannot reach. What am I?</a:t>
            </a:r>
            <a:endParaRPr sz="1600"/>
          </a:p>
        </p:txBody>
      </p:sp>
      <p:grpSp>
        <p:nvGrpSpPr>
          <p:cNvPr id="541" name="Google Shape;541;p29"/>
          <p:cNvGrpSpPr/>
          <p:nvPr/>
        </p:nvGrpSpPr>
        <p:grpSpPr>
          <a:xfrm>
            <a:off x="3909306" y="1894547"/>
            <a:ext cx="1325385" cy="425763"/>
            <a:chOff x="1386491" y="3866360"/>
            <a:chExt cx="851243" cy="273451"/>
          </a:xfrm>
        </p:grpSpPr>
        <p:sp>
          <p:nvSpPr>
            <p:cNvPr id="542" name="Google Shape;542;p29"/>
            <p:cNvSpPr/>
            <p:nvPr/>
          </p:nvSpPr>
          <p:spPr>
            <a:xfrm>
              <a:off x="2106039" y="3866450"/>
              <a:ext cx="131581" cy="241341"/>
            </a:xfrm>
            <a:custGeom>
              <a:avLst/>
              <a:gdLst/>
              <a:ahLst/>
              <a:cxnLst/>
              <a:rect l="l" t="t" r="r" b="b"/>
              <a:pathLst>
                <a:path w="175442" h="321788" extrusionOk="0">
                  <a:moveTo>
                    <a:pt x="84250" y="0"/>
                  </a:moveTo>
                  <a:lnTo>
                    <a:pt x="82451" y="0"/>
                  </a:lnTo>
                  <a:cubicBezTo>
                    <a:pt x="64942" y="0"/>
                    <a:pt x="46794" y="280"/>
                    <a:pt x="27487" y="879"/>
                  </a:cubicBezTo>
                  <a:cubicBezTo>
                    <a:pt x="27367" y="919"/>
                    <a:pt x="27287" y="959"/>
                    <a:pt x="27167" y="959"/>
                  </a:cubicBezTo>
                  <a:cubicBezTo>
                    <a:pt x="18813" y="1199"/>
                    <a:pt x="10498" y="1839"/>
                    <a:pt x="2184" y="2398"/>
                  </a:cubicBezTo>
                  <a:cubicBezTo>
                    <a:pt x="1784" y="2398"/>
                    <a:pt x="1384" y="2438"/>
                    <a:pt x="1024" y="2478"/>
                  </a:cubicBezTo>
                  <a:cubicBezTo>
                    <a:pt x="945" y="2558"/>
                    <a:pt x="865" y="2638"/>
                    <a:pt x="785" y="2718"/>
                  </a:cubicBezTo>
                  <a:cubicBezTo>
                    <a:pt x="225" y="3398"/>
                    <a:pt x="-95" y="4357"/>
                    <a:pt x="25" y="5197"/>
                  </a:cubicBezTo>
                  <a:cubicBezTo>
                    <a:pt x="105" y="5956"/>
                    <a:pt x="545" y="6676"/>
                    <a:pt x="1144" y="7195"/>
                  </a:cubicBezTo>
                  <a:cubicBezTo>
                    <a:pt x="1704" y="7635"/>
                    <a:pt x="2304" y="7835"/>
                    <a:pt x="3183" y="7835"/>
                  </a:cubicBezTo>
                  <a:lnTo>
                    <a:pt x="3623" y="7835"/>
                  </a:lnTo>
                  <a:cubicBezTo>
                    <a:pt x="3623" y="7835"/>
                    <a:pt x="3623" y="8155"/>
                    <a:pt x="3663" y="8315"/>
                  </a:cubicBezTo>
                  <a:cubicBezTo>
                    <a:pt x="12137" y="54484"/>
                    <a:pt x="17853" y="101893"/>
                    <a:pt x="23450" y="147743"/>
                  </a:cubicBezTo>
                  <a:lnTo>
                    <a:pt x="25449" y="164173"/>
                  </a:lnTo>
                  <a:cubicBezTo>
                    <a:pt x="28167" y="186118"/>
                    <a:pt x="31125" y="209703"/>
                    <a:pt x="34562" y="233647"/>
                  </a:cubicBezTo>
                  <a:cubicBezTo>
                    <a:pt x="36241" y="245199"/>
                    <a:pt x="38120" y="256791"/>
                    <a:pt x="39839" y="267625"/>
                  </a:cubicBezTo>
                  <a:cubicBezTo>
                    <a:pt x="41558" y="278098"/>
                    <a:pt x="43476" y="290290"/>
                    <a:pt x="44276" y="302322"/>
                  </a:cubicBezTo>
                  <a:lnTo>
                    <a:pt x="44276" y="301522"/>
                  </a:lnTo>
                  <a:cubicBezTo>
                    <a:pt x="44516" y="305839"/>
                    <a:pt x="44636" y="309877"/>
                    <a:pt x="44636" y="313874"/>
                  </a:cubicBezTo>
                  <a:cubicBezTo>
                    <a:pt x="44636" y="314594"/>
                    <a:pt x="44836" y="315273"/>
                    <a:pt x="45196" y="315793"/>
                  </a:cubicBezTo>
                  <a:lnTo>
                    <a:pt x="44436" y="315793"/>
                  </a:lnTo>
                  <a:cubicBezTo>
                    <a:pt x="44436" y="315793"/>
                    <a:pt x="43677" y="315753"/>
                    <a:pt x="43677" y="315753"/>
                  </a:cubicBezTo>
                  <a:cubicBezTo>
                    <a:pt x="41118" y="315753"/>
                    <a:pt x="38560" y="315673"/>
                    <a:pt x="35961" y="315553"/>
                  </a:cubicBezTo>
                  <a:lnTo>
                    <a:pt x="35922" y="315553"/>
                  </a:lnTo>
                  <a:cubicBezTo>
                    <a:pt x="34882" y="315553"/>
                    <a:pt x="34283" y="315753"/>
                    <a:pt x="33723" y="316152"/>
                  </a:cubicBezTo>
                  <a:cubicBezTo>
                    <a:pt x="33083" y="316633"/>
                    <a:pt x="32684" y="317352"/>
                    <a:pt x="32564" y="318151"/>
                  </a:cubicBezTo>
                  <a:cubicBezTo>
                    <a:pt x="32444" y="318951"/>
                    <a:pt x="32764" y="319910"/>
                    <a:pt x="33323" y="320590"/>
                  </a:cubicBezTo>
                  <a:cubicBezTo>
                    <a:pt x="33803" y="321189"/>
                    <a:pt x="34482" y="321549"/>
                    <a:pt x="35162" y="321589"/>
                  </a:cubicBezTo>
                  <a:cubicBezTo>
                    <a:pt x="37920" y="321709"/>
                    <a:pt x="40718" y="321789"/>
                    <a:pt x="43476" y="321789"/>
                  </a:cubicBezTo>
                  <a:cubicBezTo>
                    <a:pt x="60665" y="321789"/>
                    <a:pt x="79453" y="319351"/>
                    <a:pt x="102558" y="314114"/>
                  </a:cubicBezTo>
                  <a:cubicBezTo>
                    <a:pt x="120426" y="310037"/>
                    <a:pt x="138294" y="304840"/>
                    <a:pt x="155563" y="299763"/>
                  </a:cubicBezTo>
                  <a:cubicBezTo>
                    <a:pt x="160120" y="298444"/>
                    <a:pt x="164637" y="297125"/>
                    <a:pt x="169194" y="295806"/>
                  </a:cubicBezTo>
                  <a:cubicBezTo>
                    <a:pt x="169914" y="295566"/>
                    <a:pt x="170553" y="294807"/>
                    <a:pt x="170833" y="294207"/>
                  </a:cubicBezTo>
                  <a:cubicBezTo>
                    <a:pt x="171193" y="293687"/>
                    <a:pt x="171433" y="293128"/>
                    <a:pt x="171473" y="292568"/>
                  </a:cubicBezTo>
                  <a:cubicBezTo>
                    <a:pt x="174231" y="272701"/>
                    <a:pt x="175590" y="251355"/>
                    <a:pt x="175430" y="229130"/>
                  </a:cubicBezTo>
                  <a:cubicBezTo>
                    <a:pt x="175350" y="207784"/>
                    <a:pt x="173831" y="185278"/>
                    <a:pt x="170993" y="162333"/>
                  </a:cubicBezTo>
                  <a:cubicBezTo>
                    <a:pt x="165396" y="117363"/>
                    <a:pt x="155003" y="73951"/>
                    <a:pt x="140133" y="33338"/>
                  </a:cubicBezTo>
                  <a:cubicBezTo>
                    <a:pt x="136376" y="23065"/>
                    <a:pt x="132218" y="12832"/>
                    <a:pt x="127781" y="2958"/>
                  </a:cubicBezTo>
                  <a:cubicBezTo>
                    <a:pt x="127421" y="2119"/>
                    <a:pt x="126582" y="1519"/>
                    <a:pt x="125543" y="1359"/>
                  </a:cubicBezTo>
                  <a:cubicBezTo>
                    <a:pt x="125103" y="919"/>
                    <a:pt x="124503" y="640"/>
                    <a:pt x="123984" y="640"/>
                  </a:cubicBezTo>
                  <a:cubicBezTo>
                    <a:pt x="111512" y="280"/>
                    <a:pt x="98401" y="120"/>
                    <a:pt x="85129" y="80"/>
                  </a:cubicBezTo>
                  <a:lnTo>
                    <a:pt x="84689" y="80"/>
                  </a:lnTo>
                  <a:cubicBezTo>
                    <a:pt x="84689" y="80"/>
                    <a:pt x="84410" y="80"/>
                    <a:pt x="84250"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3" name="Google Shape;543;p29"/>
            <p:cNvSpPr/>
            <p:nvPr/>
          </p:nvSpPr>
          <p:spPr>
            <a:xfrm>
              <a:off x="2130383" y="4054577"/>
              <a:ext cx="107018" cy="53185"/>
            </a:xfrm>
            <a:custGeom>
              <a:avLst/>
              <a:gdLst/>
              <a:ahLst/>
              <a:cxnLst/>
              <a:rect l="l" t="t" r="r" b="b"/>
              <a:pathLst>
                <a:path w="142691" h="70913" extrusionOk="0">
                  <a:moveTo>
                    <a:pt x="88407" y="13831"/>
                  </a:moveTo>
                  <a:cubicBezTo>
                    <a:pt x="76975" y="16310"/>
                    <a:pt x="65502" y="18548"/>
                    <a:pt x="54030" y="20747"/>
                  </a:cubicBezTo>
                  <a:cubicBezTo>
                    <a:pt x="42397" y="22945"/>
                    <a:pt x="30765" y="25024"/>
                    <a:pt x="19133" y="27222"/>
                  </a:cubicBezTo>
                  <a:cubicBezTo>
                    <a:pt x="15855" y="27862"/>
                    <a:pt x="12577" y="28461"/>
                    <a:pt x="9299" y="29101"/>
                  </a:cubicBezTo>
                  <a:cubicBezTo>
                    <a:pt x="10338" y="36216"/>
                    <a:pt x="11258" y="43772"/>
                    <a:pt x="11777" y="51406"/>
                  </a:cubicBezTo>
                  <a:lnTo>
                    <a:pt x="11977" y="50607"/>
                  </a:lnTo>
                  <a:cubicBezTo>
                    <a:pt x="12057" y="55524"/>
                    <a:pt x="12137" y="59321"/>
                    <a:pt x="12097" y="62959"/>
                  </a:cubicBezTo>
                  <a:cubicBezTo>
                    <a:pt x="12097" y="63678"/>
                    <a:pt x="12297" y="64398"/>
                    <a:pt x="12697" y="64917"/>
                  </a:cubicBezTo>
                  <a:lnTo>
                    <a:pt x="12017" y="64718"/>
                  </a:lnTo>
                  <a:lnTo>
                    <a:pt x="11218" y="64718"/>
                  </a:lnTo>
                  <a:cubicBezTo>
                    <a:pt x="8659" y="64718"/>
                    <a:pt x="6101" y="64638"/>
                    <a:pt x="3543" y="64518"/>
                  </a:cubicBezTo>
                  <a:cubicBezTo>
                    <a:pt x="2503" y="64518"/>
                    <a:pt x="1824" y="64718"/>
                    <a:pt x="1224" y="65157"/>
                  </a:cubicBezTo>
                  <a:cubicBezTo>
                    <a:pt x="585" y="65677"/>
                    <a:pt x="145" y="66436"/>
                    <a:pt x="25" y="67236"/>
                  </a:cubicBezTo>
                  <a:cubicBezTo>
                    <a:pt x="-95" y="68035"/>
                    <a:pt x="225" y="68995"/>
                    <a:pt x="785" y="69715"/>
                  </a:cubicBezTo>
                  <a:cubicBezTo>
                    <a:pt x="1304" y="70314"/>
                    <a:pt x="1984" y="70714"/>
                    <a:pt x="2703" y="70714"/>
                  </a:cubicBezTo>
                  <a:cubicBezTo>
                    <a:pt x="5462" y="70833"/>
                    <a:pt x="8260" y="70913"/>
                    <a:pt x="11018" y="70913"/>
                  </a:cubicBezTo>
                  <a:cubicBezTo>
                    <a:pt x="28246" y="70913"/>
                    <a:pt x="46994" y="68475"/>
                    <a:pt x="70099" y="63199"/>
                  </a:cubicBezTo>
                  <a:cubicBezTo>
                    <a:pt x="88447" y="59041"/>
                    <a:pt x="107635" y="53405"/>
                    <a:pt x="123104" y="48848"/>
                  </a:cubicBezTo>
                  <a:lnTo>
                    <a:pt x="125623" y="48129"/>
                  </a:lnTo>
                  <a:cubicBezTo>
                    <a:pt x="129340" y="47049"/>
                    <a:pt x="133018" y="45970"/>
                    <a:pt x="136735" y="44890"/>
                  </a:cubicBezTo>
                  <a:cubicBezTo>
                    <a:pt x="137495" y="44691"/>
                    <a:pt x="138135" y="43891"/>
                    <a:pt x="138414" y="43252"/>
                  </a:cubicBezTo>
                  <a:cubicBezTo>
                    <a:pt x="138774" y="42692"/>
                    <a:pt x="139014" y="42133"/>
                    <a:pt x="139094" y="41573"/>
                  </a:cubicBezTo>
                  <a:cubicBezTo>
                    <a:pt x="140933" y="28262"/>
                    <a:pt x="142132" y="14350"/>
                    <a:pt x="142691" y="0"/>
                  </a:cubicBezTo>
                  <a:cubicBezTo>
                    <a:pt x="124783" y="5396"/>
                    <a:pt x="106635" y="9873"/>
                    <a:pt x="88367" y="13791"/>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4" name="Google Shape;544;p29"/>
            <p:cNvSpPr/>
            <p:nvPr/>
          </p:nvSpPr>
          <p:spPr>
            <a:xfrm>
              <a:off x="2175252" y="3866360"/>
              <a:ext cx="62481" cy="227701"/>
            </a:xfrm>
            <a:custGeom>
              <a:avLst/>
              <a:gdLst/>
              <a:ahLst/>
              <a:cxnLst/>
              <a:rect l="l" t="t" r="r" b="b"/>
              <a:pathLst>
                <a:path w="83308" h="303601" extrusionOk="0">
                  <a:moveTo>
                    <a:pt x="18148" y="37416"/>
                  </a:moveTo>
                  <a:cubicBezTo>
                    <a:pt x="25623" y="55644"/>
                    <a:pt x="31659" y="74392"/>
                    <a:pt x="36496" y="93459"/>
                  </a:cubicBezTo>
                  <a:cubicBezTo>
                    <a:pt x="41533" y="113326"/>
                    <a:pt x="45410" y="133472"/>
                    <a:pt x="48208" y="153779"/>
                  </a:cubicBezTo>
                  <a:cubicBezTo>
                    <a:pt x="50967" y="174046"/>
                    <a:pt x="52725" y="194472"/>
                    <a:pt x="53485" y="214899"/>
                  </a:cubicBezTo>
                  <a:cubicBezTo>
                    <a:pt x="54204" y="234846"/>
                    <a:pt x="54045" y="254833"/>
                    <a:pt x="52845" y="274740"/>
                  </a:cubicBezTo>
                  <a:cubicBezTo>
                    <a:pt x="52246" y="284373"/>
                    <a:pt x="51446" y="294007"/>
                    <a:pt x="50327" y="303601"/>
                  </a:cubicBezTo>
                  <a:cubicBezTo>
                    <a:pt x="54284" y="302442"/>
                    <a:pt x="58242" y="301282"/>
                    <a:pt x="62199" y="300163"/>
                  </a:cubicBezTo>
                  <a:lnTo>
                    <a:pt x="63358" y="299803"/>
                  </a:lnTo>
                  <a:lnTo>
                    <a:pt x="68875" y="298205"/>
                  </a:lnTo>
                  <a:lnTo>
                    <a:pt x="76990" y="295846"/>
                  </a:lnTo>
                  <a:cubicBezTo>
                    <a:pt x="77749" y="295646"/>
                    <a:pt x="78389" y="294847"/>
                    <a:pt x="78628" y="294207"/>
                  </a:cubicBezTo>
                  <a:cubicBezTo>
                    <a:pt x="79028" y="293648"/>
                    <a:pt x="79268" y="293088"/>
                    <a:pt x="79308" y="292528"/>
                  </a:cubicBezTo>
                  <a:cubicBezTo>
                    <a:pt x="82066" y="272541"/>
                    <a:pt x="83385" y="251196"/>
                    <a:pt x="83305" y="229090"/>
                  </a:cubicBezTo>
                  <a:cubicBezTo>
                    <a:pt x="83185" y="207744"/>
                    <a:pt x="81706" y="185279"/>
                    <a:pt x="78868" y="162254"/>
                  </a:cubicBezTo>
                  <a:cubicBezTo>
                    <a:pt x="73232" y="117163"/>
                    <a:pt x="62839" y="73752"/>
                    <a:pt x="47969" y="33258"/>
                  </a:cubicBezTo>
                  <a:cubicBezTo>
                    <a:pt x="44131" y="22785"/>
                    <a:pt x="39974" y="12552"/>
                    <a:pt x="35617" y="2878"/>
                  </a:cubicBezTo>
                  <a:cubicBezTo>
                    <a:pt x="35257" y="1999"/>
                    <a:pt x="34377" y="1399"/>
                    <a:pt x="33338" y="1239"/>
                  </a:cubicBezTo>
                  <a:cubicBezTo>
                    <a:pt x="32938" y="800"/>
                    <a:pt x="32299" y="520"/>
                    <a:pt x="31779" y="520"/>
                  </a:cubicBezTo>
                  <a:cubicBezTo>
                    <a:pt x="21346" y="240"/>
                    <a:pt x="10673" y="80"/>
                    <a:pt x="0" y="0"/>
                  </a:cubicBezTo>
                  <a:cubicBezTo>
                    <a:pt x="6915" y="12032"/>
                    <a:pt x="12911" y="24544"/>
                    <a:pt x="18188" y="37376"/>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5" name="Google Shape;545;p29"/>
            <p:cNvSpPr/>
            <p:nvPr/>
          </p:nvSpPr>
          <p:spPr>
            <a:xfrm>
              <a:off x="2219306" y="4078261"/>
              <a:ext cx="11492" cy="5995"/>
            </a:xfrm>
            <a:custGeom>
              <a:avLst/>
              <a:gdLst/>
              <a:ahLst/>
              <a:cxnLst/>
              <a:rect l="l" t="t" r="r" b="b"/>
              <a:pathLst>
                <a:path w="15322" h="7993" extrusionOk="0">
                  <a:moveTo>
                    <a:pt x="11895" y="0"/>
                  </a:moveTo>
                  <a:cubicBezTo>
                    <a:pt x="8817" y="720"/>
                    <a:pt x="5699" y="1399"/>
                    <a:pt x="2581" y="1999"/>
                  </a:cubicBezTo>
                  <a:cubicBezTo>
                    <a:pt x="982" y="2278"/>
                    <a:pt x="-177" y="3718"/>
                    <a:pt x="22" y="5396"/>
                  </a:cubicBezTo>
                  <a:cubicBezTo>
                    <a:pt x="222" y="6955"/>
                    <a:pt x="1781" y="8235"/>
                    <a:pt x="3420" y="7955"/>
                  </a:cubicBezTo>
                  <a:cubicBezTo>
                    <a:pt x="6538" y="7355"/>
                    <a:pt x="9616" y="6716"/>
                    <a:pt x="12734" y="5956"/>
                  </a:cubicBezTo>
                  <a:cubicBezTo>
                    <a:pt x="13494" y="5756"/>
                    <a:pt x="14173" y="5476"/>
                    <a:pt x="14693" y="4837"/>
                  </a:cubicBezTo>
                  <a:cubicBezTo>
                    <a:pt x="15172" y="4197"/>
                    <a:pt x="15412" y="3398"/>
                    <a:pt x="15292" y="2598"/>
                  </a:cubicBezTo>
                  <a:cubicBezTo>
                    <a:pt x="15093" y="1279"/>
                    <a:pt x="13813" y="0"/>
                    <a:pt x="12414" y="0"/>
                  </a:cubicBezTo>
                  <a:cubicBezTo>
                    <a:pt x="12254" y="0"/>
                    <a:pt x="12055" y="0"/>
                    <a:pt x="11895" y="8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6" name="Google Shape;546;p29"/>
            <p:cNvSpPr/>
            <p:nvPr/>
          </p:nvSpPr>
          <p:spPr>
            <a:xfrm>
              <a:off x="2219996" y="4062911"/>
              <a:ext cx="10797" cy="5629"/>
            </a:xfrm>
            <a:custGeom>
              <a:avLst/>
              <a:gdLst/>
              <a:ahLst/>
              <a:cxnLst/>
              <a:rect l="l" t="t" r="r" b="b"/>
              <a:pathLst>
                <a:path w="14396" h="7505" extrusionOk="0">
                  <a:moveTo>
                    <a:pt x="10976" y="40"/>
                  </a:moveTo>
                  <a:cubicBezTo>
                    <a:pt x="8178" y="600"/>
                    <a:pt x="5380" y="1079"/>
                    <a:pt x="2581" y="1519"/>
                  </a:cubicBezTo>
                  <a:cubicBezTo>
                    <a:pt x="942" y="1759"/>
                    <a:pt x="-177" y="3278"/>
                    <a:pt x="23" y="4917"/>
                  </a:cubicBezTo>
                  <a:cubicBezTo>
                    <a:pt x="223" y="6516"/>
                    <a:pt x="1782" y="7715"/>
                    <a:pt x="3421" y="7475"/>
                  </a:cubicBezTo>
                  <a:cubicBezTo>
                    <a:pt x="6219" y="7035"/>
                    <a:pt x="9017" y="6556"/>
                    <a:pt x="11815" y="5996"/>
                  </a:cubicBezTo>
                  <a:cubicBezTo>
                    <a:pt x="13414" y="5676"/>
                    <a:pt x="14574" y="4317"/>
                    <a:pt x="14374" y="2598"/>
                  </a:cubicBezTo>
                  <a:cubicBezTo>
                    <a:pt x="14174" y="1199"/>
                    <a:pt x="12895" y="0"/>
                    <a:pt x="11496" y="0"/>
                  </a:cubicBezTo>
                  <a:cubicBezTo>
                    <a:pt x="11336" y="0"/>
                    <a:pt x="11176" y="0"/>
                    <a:pt x="1101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7" name="Google Shape;547;p29"/>
            <p:cNvSpPr/>
            <p:nvPr/>
          </p:nvSpPr>
          <p:spPr>
            <a:xfrm>
              <a:off x="2220715" y="4045492"/>
              <a:ext cx="11037" cy="5314"/>
            </a:xfrm>
            <a:custGeom>
              <a:avLst/>
              <a:gdLst/>
              <a:ahLst/>
              <a:cxnLst/>
              <a:rect l="l" t="t" r="r" b="b"/>
              <a:pathLst>
                <a:path w="14716" h="7085" extrusionOk="0">
                  <a:moveTo>
                    <a:pt x="11296" y="40"/>
                  </a:moveTo>
                  <a:cubicBezTo>
                    <a:pt x="8418" y="520"/>
                    <a:pt x="5499" y="880"/>
                    <a:pt x="2581" y="1119"/>
                  </a:cubicBezTo>
                  <a:cubicBezTo>
                    <a:pt x="943" y="1239"/>
                    <a:pt x="-177" y="2959"/>
                    <a:pt x="23" y="4517"/>
                  </a:cubicBezTo>
                  <a:cubicBezTo>
                    <a:pt x="263" y="6236"/>
                    <a:pt x="1782" y="7195"/>
                    <a:pt x="3421" y="7075"/>
                  </a:cubicBezTo>
                  <a:cubicBezTo>
                    <a:pt x="6339" y="6836"/>
                    <a:pt x="9257" y="6516"/>
                    <a:pt x="12135" y="5996"/>
                  </a:cubicBezTo>
                  <a:cubicBezTo>
                    <a:pt x="13734" y="5716"/>
                    <a:pt x="14893" y="4277"/>
                    <a:pt x="14694" y="2598"/>
                  </a:cubicBezTo>
                  <a:cubicBezTo>
                    <a:pt x="14494" y="1159"/>
                    <a:pt x="13215" y="0"/>
                    <a:pt x="11775" y="0"/>
                  </a:cubicBezTo>
                  <a:cubicBezTo>
                    <a:pt x="11616" y="0"/>
                    <a:pt x="11456" y="0"/>
                    <a:pt x="11336"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8" name="Google Shape;548;p29"/>
            <p:cNvSpPr/>
            <p:nvPr/>
          </p:nvSpPr>
          <p:spPr>
            <a:xfrm>
              <a:off x="2219635" y="4025735"/>
              <a:ext cx="12572" cy="5983"/>
            </a:xfrm>
            <a:custGeom>
              <a:avLst/>
              <a:gdLst/>
              <a:ahLst/>
              <a:cxnLst/>
              <a:rect l="l" t="t" r="r" b="b"/>
              <a:pathLst>
                <a:path w="16762" h="7977" extrusionOk="0">
                  <a:moveTo>
                    <a:pt x="13334" y="0"/>
                  </a:moveTo>
                  <a:cubicBezTo>
                    <a:pt x="9777" y="879"/>
                    <a:pt x="6219" y="1559"/>
                    <a:pt x="2581" y="1999"/>
                  </a:cubicBezTo>
                  <a:cubicBezTo>
                    <a:pt x="942" y="2199"/>
                    <a:pt x="-177" y="3798"/>
                    <a:pt x="23" y="5396"/>
                  </a:cubicBezTo>
                  <a:cubicBezTo>
                    <a:pt x="223" y="7035"/>
                    <a:pt x="1782" y="8155"/>
                    <a:pt x="3421" y="7955"/>
                  </a:cubicBezTo>
                  <a:cubicBezTo>
                    <a:pt x="7058" y="7515"/>
                    <a:pt x="10616" y="6875"/>
                    <a:pt x="14174" y="5956"/>
                  </a:cubicBezTo>
                  <a:cubicBezTo>
                    <a:pt x="14933" y="5756"/>
                    <a:pt x="15613" y="5476"/>
                    <a:pt x="16133" y="4837"/>
                  </a:cubicBezTo>
                  <a:cubicBezTo>
                    <a:pt x="16612" y="4197"/>
                    <a:pt x="16852" y="3398"/>
                    <a:pt x="16732" y="2598"/>
                  </a:cubicBezTo>
                  <a:cubicBezTo>
                    <a:pt x="16612" y="1839"/>
                    <a:pt x="16212" y="1119"/>
                    <a:pt x="15573" y="640"/>
                  </a:cubicBezTo>
                  <a:cubicBezTo>
                    <a:pt x="15093" y="280"/>
                    <a:pt x="14414" y="0"/>
                    <a:pt x="13774" y="0"/>
                  </a:cubicBezTo>
                  <a:cubicBezTo>
                    <a:pt x="13614" y="0"/>
                    <a:pt x="13454" y="0"/>
                    <a:pt x="1333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49" name="Google Shape;549;p29"/>
            <p:cNvSpPr/>
            <p:nvPr/>
          </p:nvSpPr>
          <p:spPr>
            <a:xfrm>
              <a:off x="2219216" y="4010176"/>
              <a:ext cx="10797" cy="4921"/>
            </a:xfrm>
            <a:custGeom>
              <a:avLst/>
              <a:gdLst/>
              <a:ahLst/>
              <a:cxnLst/>
              <a:rect l="l" t="t" r="r" b="b"/>
              <a:pathLst>
                <a:path w="14396" h="6562" extrusionOk="0">
                  <a:moveTo>
                    <a:pt x="10976" y="0"/>
                  </a:moveTo>
                  <a:cubicBezTo>
                    <a:pt x="8178" y="200"/>
                    <a:pt x="5380" y="400"/>
                    <a:pt x="2581" y="599"/>
                  </a:cubicBezTo>
                  <a:cubicBezTo>
                    <a:pt x="943" y="719"/>
                    <a:pt x="-177" y="2478"/>
                    <a:pt x="23" y="3997"/>
                  </a:cubicBezTo>
                  <a:cubicBezTo>
                    <a:pt x="143" y="4757"/>
                    <a:pt x="543" y="5476"/>
                    <a:pt x="1142" y="5956"/>
                  </a:cubicBezTo>
                  <a:cubicBezTo>
                    <a:pt x="1822" y="6476"/>
                    <a:pt x="2581" y="6595"/>
                    <a:pt x="3421" y="6556"/>
                  </a:cubicBezTo>
                  <a:cubicBezTo>
                    <a:pt x="6219" y="6356"/>
                    <a:pt x="9017" y="6156"/>
                    <a:pt x="11815" y="5956"/>
                  </a:cubicBezTo>
                  <a:cubicBezTo>
                    <a:pt x="13454" y="5836"/>
                    <a:pt x="14574" y="4077"/>
                    <a:pt x="14374" y="2558"/>
                  </a:cubicBezTo>
                  <a:cubicBezTo>
                    <a:pt x="14134" y="959"/>
                    <a:pt x="12775" y="0"/>
                    <a:pt x="11216" y="0"/>
                  </a:cubicBezTo>
                  <a:cubicBezTo>
                    <a:pt x="11136" y="0"/>
                    <a:pt x="11056" y="0"/>
                    <a:pt x="109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0" name="Google Shape;550;p29"/>
            <p:cNvSpPr/>
            <p:nvPr/>
          </p:nvSpPr>
          <p:spPr>
            <a:xfrm>
              <a:off x="2216638" y="3987960"/>
              <a:ext cx="10497" cy="5168"/>
            </a:xfrm>
            <a:custGeom>
              <a:avLst/>
              <a:gdLst/>
              <a:ahLst/>
              <a:cxnLst/>
              <a:rect l="l" t="t" r="r" b="b"/>
              <a:pathLst>
                <a:path w="13996" h="6891" extrusionOk="0">
                  <a:moveTo>
                    <a:pt x="10576" y="0"/>
                  </a:moveTo>
                  <a:cubicBezTo>
                    <a:pt x="7898" y="360"/>
                    <a:pt x="5260" y="640"/>
                    <a:pt x="2581" y="919"/>
                  </a:cubicBezTo>
                  <a:cubicBezTo>
                    <a:pt x="942" y="1079"/>
                    <a:pt x="-177" y="2718"/>
                    <a:pt x="23" y="4317"/>
                  </a:cubicBezTo>
                  <a:cubicBezTo>
                    <a:pt x="263" y="5996"/>
                    <a:pt x="1782" y="7035"/>
                    <a:pt x="3421" y="6875"/>
                  </a:cubicBezTo>
                  <a:cubicBezTo>
                    <a:pt x="6099" y="6596"/>
                    <a:pt x="8737" y="6276"/>
                    <a:pt x="11415" y="5956"/>
                  </a:cubicBezTo>
                  <a:cubicBezTo>
                    <a:pt x="13055" y="5756"/>
                    <a:pt x="14174" y="4157"/>
                    <a:pt x="13974" y="2558"/>
                  </a:cubicBezTo>
                  <a:cubicBezTo>
                    <a:pt x="13774" y="1039"/>
                    <a:pt x="12455" y="0"/>
                    <a:pt x="10976" y="0"/>
                  </a:cubicBezTo>
                  <a:cubicBezTo>
                    <a:pt x="10856" y="0"/>
                    <a:pt x="10696" y="0"/>
                    <a:pt x="1057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1" name="Google Shape;551;p29"/>
            <p:cNvSpPr/>
            <p:nvPr/>
          </p:nvSpPr>
          <p:spPr>
            <a:xfrm>
              <a:off x="2214569" y="3971771"/>
              <a:ext cx="10527" cy="5221"/>
            </a:xfrm>
            <a:custGeom>
              <a:avLst/>
              <a:gdLst/>
              <a:ahLst/>
              <a:cxnLst/>
              <a:rect l="l" t="t" r="r" b="b"/>
              <a:pathLst>
                <a:path w="14036" h="6962" extrusionOk="0">
                  <a:moveTo>
                    <a:pt x="10656" y="80"/>
                  </a:moveTo>
                  <a:cubicBezTo>
                    <a:pt x="7978" y="520"/>
                    <a:pt x="5300" y="839"/>
                    <a:pt x="2581" y="999"/>
                  </a:cubicBezTo>
                  <a:cubicBezTo>
                    <a:pt x="942" y="1079"/>
                    <a:pt x="-177" y="2878"/>
                    <a:pt x="23" y="4397"/>
                  </a:cubicBezTo>
                  <a:cubicBezTo>
                    <a:pt x="143" y="5157"/>
                    <a:pt x="543" y="5876"/>
                    <a:pt x="1142" y="6356"/>
                  </a:cubicBezTo>
                  <a:cubicBezTo>
                    <a:pt x="1822" y="6875"/>
                    <a:pt x="2541" y="6995"/>
                    <a:pt x="3381" y="6955"/>
                  </a:cubicBezTo>
                  <a:cubicBezTo>
                    <a:pt x="6099" y="6796"/>
                    <a:pt x="8777" y="6476"/>
                    <a:pt x="11456" y="5996"/>
                  </a:cubicBezTo>
                  <a:cubicBezTo>
                    <a:pt x="13055" y="5716"/>
                    <a:pt x="14214" y="4277"/>
                    <a:pt x="14014" y="2598"/>
                  </a:cubicBezTo>
                  <a:cubicBezTo>
                    <a:pt x="13814" y="1159"/>
                    <a:pt x="12495" y="0"/>
                    <a:pt x="11056" y="0"/>
                  </a:cubicBezTo>
                  <a:cubicBezTo>
                    <a:pt x="10896" y="0"/>
                    <a:pt x="10776" y="0"/>
                    <a:pt x="10616"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2" name="Google Shape;552;p29"/>
            <p:cNvSpPr/>
            <p:nvPr/>
          </p:nvSpPr>
          <p:spPr>
            <a:xfrm>
              <a:off x="2211032" y="3951084"/>
              <a:ext cx="12206" cy="5494"/>
            </a:xfrm>
            <a:custGeom>
              <a:avLst/>
              <a:gdLst/>
              <a:ahLst/>
              <a:cxnLst/>
              <a:rect l="l" t="t" r="r" b="b"/>
              <a:pathLst>
                <a:path w="16274" h="7325" extrusionOk="0">
                  <a:moveTo>
                    <a:pt x="12855" y="80"/>
                  </a:moveTo>
                  <a:cubicBezTo>
                    <a:pt x="9457" y="680"/>
                    <a:pt x="6019" y="1079"/>
                    <a:pt x="2581" y="1359"/>
                  </a:cubicBezTo>
                  <a:cubicBezTo>
                    <a:pt x="942" y="1479"/>
                    <a:pt x="-177" y="3198"/>
                    <a:pt x="23" y="4757"/>
                  </a:cubicBezTo>
                  <a:cubicBezTo>
                    <a:pt x="263" y="6436"/>
                    <a:pt x="1782" y="7435"/>
                    <a:pt x="3421" y="7316"/>
                  </a:cubicBezTo>
                  <a:cubicBezTo>
                    <a:pt x="6859" y="7035"/>
                    <a:pt x="10256" y="6596"/>
                    <a:pt x="13694" y="5996"/>
                  </a:cubicBezTo>
                  <a:cubicBezTo>
                    <a:pt x="15293" y="5716"/>
                    <a:pt x="16452" y="4277"/>
                    <a:pt x="16252" y="2598"/>
                  </a:cubicBezTo>
                  <a:cubicBezTo>
                    <a:pt x="16053" y="1159"/>
                    <a:pt x="14773" y="0"/>
                    <a:pt x="13334" y="0"/>
                  </a:cubicBezTo>
                  <a:cubicBezTo>
                    <a:pt x="13174" y="0"/>
                    <a:pt x="13015" y="0"/>
                    <a:pt x="12895"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3" name="Google Shape;553;p29"/>
            <p:cNvSpPr/>
            <p:nvPr/>
          </p:nvSpPr>
          <p:spPr>
            <a:xfrm>
              <a:off x="2206385" y="3930878"/>
              <a:ext cx="12356" cy="5314"/>
            </a:xfrm>
            <a:custGeom>
              <a:avLst/>
              <a:gdLst/>
              <a:ahLst/>
              <a:cxnLst/>
              <a:rect l="l" t="t" r="r" b="b"/>
              <a:pathLst>
                <a:path w="16474" h="7085" extrusionOk="0">
                  <a:moveTo>
                    <a:pt x="13055" y="0"/>
                  </a:moveTo>
                  <a:cubicBezTo>
                    <a:pt x="9577" y="440"/>
                    <a:pt x="6099" y="800"/>
                    <a:pt x="2581" y="1119"/>
                  </a:cubicBezTo>
                  <a:cubicBezTo>
                    <a:pt x="942" y="1279"/>
                    <a:pt x="-177" y="2958"/>
                    <a:pt x="23" y="4517"/>
                  </a:cubicBezTo>
                  <a:cubicBezTo>
                    <a:pt x="263" y="6196"/>
                    <a:pt x="1782" y="7195"/>
                    <a:pt x="3421" y="7075"/>
                  </a:cubicBezTo>
                  <a:cubicBezTo>
                    <a:pt x="6898" y="6756"/>
                    <a:pt x="10416" y="6396"/>
                    <a:pt x="13894" y="5956"/>
                  </a:cubicBezTo>
                  <a:cubicBezTo>
                    <a:pt x="15493" y="5756"/>
                    <a:pt x="16652" y="4157"/>
                    <a:pt x="16452" y="2558"/>
                  </a:cubicBezTo>
                  <a:cubicBezTo>
                    <a:pt x="16252" y="1079"/>
                    <a:pt x="14893" y="0"/>
                    <a:pt x="13454" y="0"/>
                  </a:cubicBezTo>
                  <a:cubicBezTo>
                    <a:pt x="13334" y="0"/>
                    <a:pt x="13214" y="0"/>
                    <a:pt x="13094"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4" name="Google Shape;554;p29"/>
            <p:cNvSpPr/>
            <p:nvPr/>
          </p:nvSpPr>
          <p:spPr>
            <a:xfrm>
              <a:off x="2200328" y="3908633"/>
              <a:ext cx="13081" cy="5851"/>
            </a:xfrm>
            <a:custGeom>
              <a:avLst/>
              <a:gdLst/>
              <a:ahLst/>
              <a:cxnLst/>
              <a:rect l="l" t="t" r="r" b="b"/>
              <a:pathLst>
                <a:path w="17442" h="7801" extrusionOk="0">
                  <a:moveTo>
                    <a:pt x="14054" y="80"/>
                  </a:moveTo>
                  <a:cubicBezTo>
                    <a:pt x="10296" y="1039"/>
                    <a:pt x="6459" y="1639"/>
                    <a:pt x="2581" y="1839"/>
                  </a:cubicBezTo>
                  <a:cubicBezTo>
                    <a:pt x="942" y="1919"/>
                    <a:pt x="-177" y="3717"/>
                    <a:pt x="23" y="5236"/>
                  </a:cubicBezTo>
                  <a:cubicBezTo>
                    <a:pt x="143" y="5996"/>
                    <a:pt x="543" y="6715"/>
                    <a:pt x="1142" y="7195"/>
                  </a:cubicBezTo>
                  <a:cubicBezTo>
                    <a:pt x="1822" y="7715"/>
                    <a:pt x="2581" y="7835"/>
                    <a:pt x="3381" y="7795"/>
                  </a:cubicBezTo>
                  <a:cubicBezTo>
                    <a:pt x="7258" y="7555"/>
                    <a:pt x="11096" y="6955"/>
                    <a:pt x="14853" y="5996"/>
                  </a:cubicBezTo>
                  <a:cubicBezTo>
                    <a:pt x="15613" y="5796"/>
                    <a:pt x="16292" y="5516"/>
                    <a:pt x="16812" y="4877"/>
                  </a:cubicBezTo>
                  <a:cubicBezTo>
                    <a:pt x="17292" y="4237"/>
                    <a:pt x="17532" y="3398"/>
                    <a:pt x="17412" y="2598"/>
                  </a:cubicBezTo>
                  <a:cubicBezTo>
                    <a:pt x="17292" y="1839"/>
                    <a:pt x="16892" y="1119"/>
                    <a:pt x="16252" y="639"/>
                  </a:cubicBezTo>
                  <a:cubicBezTo>
                    <a:pt x="15773" y="280"/>
                    <a:pt x="15093" y="0"/>
                    <a:pt x="14454" y="0"/>
                  </a:cubicBezTo>
                  <a:cubicBezTo>
                    <a:pt x="14294" y="0"/>
                    <a:pt x="14174" y="0"/>
                    <a:pt x="14014" y="4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5" name="Google Shape;555;p29"/>
            <p:cNvSpPr/>
            <p:nvPr/>
          </p:nvSpPr>
          <p:spPr>
            <a:xfrm>
              <a:off x="2192168" y="3891813"/>
              <a:ext cx="12451" cy="5011"/>
            </a:xfrm>
            <a:custGeom>
              <a:avLst/>
              <a:gdLst/>
              <a:ahLst/>
              <a:cxnLst/>
              <a:rect l="l" t="t" r="r" b="b"/>
              <a:pathLst>
                <a:path w="16602" h="6682" extrusionOk="0">
                  <a:moveTo>
                    <a:pt x="13182" y="0"/>
                  </a:moveTo>
                  <a:cubicBezTo>
                    <a:pt x="9664" y="320"/>
                    <a:pt x="6106" y="559"/>
                    <a:pt x="2589" y="719"/>
                  </a:cubicBezTo>
                  <a:cubicBezTo>
                    <a:pt x="1829" y="719"/>
                    <a:pt x="1070" y="1279"/>
                    <a:pt x="630" y="1839"/>
                  </a:cubicBezTo>
                  <a:cubicBezTo>
                    <a:pt x="150" y="2478"/>
                    <a:pt x="-89" y="3318"/>
                    <a:pt x="31" y="4117"/>
                  </a:cubicBezTo>
                  <a:cubicBezTo>
                    <a:pt x="150" y="4877"/>
                    <a:pt x="550" y="5596"/>
                    <a:pt x="1150" y="6076"/>
                  </a:cubicBezTo>
                  <a:cubicBezTo>
                    <a:pt x="1829" y="6595"/>
                    <a:pt x="2589" y="6715"/>
                    <a:pt x="3428" y="6675"/>
                  </a:cubicBezTo>
                  <a:cubicBezTo>
                    <a:pt x="6986" y="6515"/>
                    <a:pt x="10504" y="6276"/>
                    <a:pt x="14021" y="5956"/>
                  </a:cubicBezTo>
                  <a:cubicBezTo>
                    <a:pt x="15660" y="5796"/>
                    <a:pt x="16780" y="4117"/>
                    <a:pt x="16580" y="2558"/>
                  </a:cubicBezTo>
                  <a:cubicBezTo>
                    <a:pt x="16340" y="999"/>
                    <a:pt x="14981" y="0"/>
                    <a:pt x="13462" y="0"/>
                  </a:cubicBezTo>
                  <a:cubicBezTo>
                    <a:pt x="13342" y="0"/>
                    <a:pt x="13262" y="0"/>
                    <a:pt x="13142" y="0"/>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6" name="Google Shape;556;p29"/>
            <p:cNvSpPr/>
            <p:nvPr/>
          </p:nvSpPr>
          <p:spPr>
            <a:xfrm>
              <a:off x="2188354" y="3876523"/>
              <a:ext cx="11505" cy="4677"/>
            </a:xfrm>
            <a:custGeom>
              <a:avLst/>
              <a:gdLst/>
              <a:ahLst/>
              <a:cxnLst/>
              <a:rect l="l" t="t" r="r" b="b"/>
              <a:pathLst>
                <a:path w="15340" h="6236" extrusionOk="0">
                  <a:moveTo>
                    <a:pt x="40" y="2598"/>
                  </a:moveTo>
                  <a:cubicBezTo>
                    <a:pt x="-160" y="4117"/>
                    <a:pt x="999" y="5837"/>
                    <a:pt x="2638" y="5956"/>
                  </a:cubicBezTo>
                  <a:cubicBezTo>
                    <a:pt x="5756" y="6156"/>
                    <a:pt x="8874" y="6236"/>
                    <a:pt x="11992" y="6236"/>
                  </a:cubicBezTo>
                  <a:cubicBezTo>
                    <a:pt x="12832" y="6236"/>
                    <a:pt x="13511" y="6156"/>
                    <a:pt x="14191" y="5636"/>
                  </a:cubicBezTo>
                  <a:cubicBezTo>
                    <a:pt x="14830" y="5157"/>
                    <a:pt x="15230" y="4437"/>
                    <a:pt x="15310" y="3638"/>
                  </a:cubicBezTo>
                  <a:cubicBezTo>
                    <a:pt x="15430" y="2838"/>
                    <a:pt x="15190" y="2039"/>
                    <a:pt x="14710" y="1399"/>
                  </a:cubicBezTo>
                  <a:cubicBezTo>
                    <a:pt x="14271" y="840"/>
                    <a:pt x="13471" y="280"/>
                    <a:pt x="12712" y="280"/>
                  </a:cubicBezTo>
                  <a:cubicBezTo>
                    <a:pt x="9594" y="280"/>
                    <a:pt x="6476" y="200"/>
                    <a:pt x="3358" y="0"/>
                  </a:cubicBezTo>
                  <a:cubicBezTo>
                    <a:pt x="3278" y="0"/>
                    <a:pt x="3198" y="0"/>
                    <a:pt x="3118" y="0"/>
                  </a:cubicBezTo>
                  <a:cubicBezTo>
                    <a:pt x="1599" y="0"/>
                    <a:pt x="200" y="959"/>
                    <a:pt x="0" y="2598"/>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7" name="Google Shape;557;p29"/>
            <p:cNvSpPr/>
            <p:nvPr/>
          </p:nvSpPr>
          <p:spPr>
            <a:xfrm>
              <a:off x="1706588" y="3868099"/>
              <a:ext cx="445510" cy="259479"/>
            </a:xfrm>
            <a:custGeom>
              <a:avLst/>
              <a:gdLst/>
              <a:ahLst/>
              <a:cxnLst/>
              <a:rect l="l" t="t" r="r" b="b"/>
              <a:pathLst>
                <a:path w="594013" h="345972" extrusionOk="0">
                  <a:moveTo>
                    <a:pt x="546576" y="0"/>
                  </a:moveTo>
                  <a:lnTo>
                    <a:pt x="546496" y="0"/>
                  </a:lnTo>
                  <a:cubicBezTo>
                    <a:pt x="488494" y="1959"/>
                    <a:pt x="429853" y="5996"/>
                    <a:pt x="372091" y="12032"/>
                  </a:cubicBezTo>
                  <a:cubicBezTo>
                    <a:pt x="336114" y="15749"/>
                    <a:pt x="300098" y="20307"/>
                    <a:pt x="265001" y="25463"/>
                  </a:cubicBezTo>
                  <a:cubicBezTo>
                    <a:pt x="247772" y="28022"/>
                    <a:pt x="229904" y="30860"/>
                    <a:pt x="211876" y="33898"/>
                  </a:cubicBezTo>
                  <a:cubicBezTo>
                    <a:pt x="209997" y="34217"/>
                    <a:pt x="208118" y="34537"/>
                    <a:pt x="206240" y="34857"/>
                  </a:cubicBezTo>
                  <a:lnTo>
                    <a:pt x="203202" y="35377"/>
                  </a:lnTo>
                  <a:cubicBezTo>
                    <a:pt x="197765" y="36336"/>
                    <a:pt x="192329" y="37295"/>
                    <a:pt x="186892" y="38175"/>
                  </a:cubicBezTo>
                  <a:cubicBezTo>
                    <a:pt x="178978" y="39454"/>
                    <a:pt x="171023" y="40533"/>
                    <a:pt x="163068" y="41652"/>
                  </a:cubicBezTo>
                  <a:lnTo>
                    <a:pt x="158671" y="42252"/>
                  </a:lnTo>
                  <a:cubicBezTo>
                    <a:pt x="143961" y="44251"/>
                    <a:pt x="128771" y="46329"/>
                    <a:pt x="113980" y="49167"/>
                  </a:cubicBezTo>
                  <a:cubicBezTo>
                    <a:pt x="94713" y="52845"/>
                    <a:pt x="80362" y="56763"/>
                    <a:pt x="67531" y="61879"/>
                  </a:cubicBezTo>
                  <a:cubicBezTo>
                    <a:pt x="64213" y="63198"/>
                    <a:pt x="60335" y="64797"/>
                    <a:pt x="56658" y="66716"/>
                  </a:cubicBezTo>
                  <a:cubicBezTo>
                    <a:pt x="53340" y="68475"/>
                    <a:pt x="50262" y="70354"/>
                    <a:pt x="47504" y="72232"/>
                  </a:cubicBezTo>
                  <a:cubicBezTo>
                    <a:pt x="41628" y="76310"/>
                    <a:pt x="36031" y="80947"/>
                    <a:pt x="30835" y="86024"/>
                  </a:cubicBezTo>
                  <a:cubicBezTo>
                    <a:pt x="24319" y="92419"/>
                    <a:pt x="18203" y="99415"/>
                    <a:pt x="12287" y="106130"/>
                  </a:cubicBezTo>
                  <a:cubicBezTo>
                    <a:pt x="8569" y="110408"/>
                    <a:pt x="4812" y="114645"/>
                    <a:pt x="974" y="118802"/>
                  </a:cubicBezTo>
                  <a:cubicBezTo>
                    <a:pt x="455" y="119322"/>
                    <a:pt x="175" y="120041"/>
                    <a:pt x="95" y="120761"/>
                  </a:cubicBezTo>
                  <a:cubicBezTo>
                    <a:pt x="-105" y="121560"/>
                    <a:pt x="15" y="122360"/>
                    <a:pt x="415" y="122999"/>
                  </a:cubicBezTo>
                  <a:cubicBezTo>
                    <a:pt x="4332" y="128875"/>
                    <a:pt x="7850" y="135391"/>
                    <a:pt x="11088" y="142986"/>
                  </a:cubicBezTo>
                  <a:lnTo>
                    <a:pt x="11088" y="142986"/>
                  </a:lnTo>
                  <a:cubicBezTo>
                    <a:pt x="17843" y="159055"/>
                    <a:pt x="22480" y="176884"/>
                    <a:pt x="25358" y="197590"/>
                  </a:cubicBezTo>
                  <a:cubicBezTo>
                    <a:pt x="25358" y="197910"/>
                    <a:pt x="25398" y="198070"/>
                    <a:pt x="25438" y="198230"/>
                  </a:cubicBezTo>
                  <a:cubicBezTo>
                    <a:pt x="28476" y="221534"/>
                    <a:pt x="28636" y="243960"/>
                    <a:pt x="25838" y="264826"/>
                  </a:cubicBezTo>
                  <a:cubicBezTo>
                    <a:pt x="24479" y="274580"/>
                    <a:pt x="22600" y="283174"/>
                    <a:pt x="20042" y="291049"/>
                  </a:cubicBezTo>
                  <a:cubicBezTo>
                    <a:pt x="19402" y="291209"/>
                    <a:pt x="18843" y="291608"/>
                    <a:pt x="18483" y="292168"/>
                  </a:cubicBezTo>
                  <a:cubicBezTo>
                    <a:pt x="17563" y="293527"/>
                    <a:pt x="17883" y="295366"/>
                    <a:pt x="19242" y="296406"/>
                  </a:cubicBezTo>
                  <a:cubicBezTo>
                    <a:pt x="23719" y="299843"/>
                    <a:pt x="28117" y="303401"/>
                    <a:pt x="32514" y="306958"/>
                  </a:cubicBezTo>
                  <a:cubicBezTo>
                    <a:pt x="39509" y="312595"/>
                    <a:pt x="46704" y="318431"/>
                    <a:pt x="54219" y="323668"/>
                  </a:cubicBezTo>
                  <a:cubicBezTo>
                    <a:pt x="60295" y="327865"/>
                    <a:pt x="66611" y="331462"/>
                    <a:pt x="73007" y="334460"/>
                  </a:cubicBezTo>
                  <a:cubicBezTo>
                    <a:pt x="76085" y="335860"/>
                    <a:pt x="79443" y="337179"/>
                    <a:pt x="82960" y="338338"/>
                  </a:cubicBezTo>
                  <a:cubicBezTo>
                    <a:pt x="86558" y="339497"/>
                    <a:pt x="90156" y="340337"/>
                    <a:pt x="94473" y="341256"/>
                  </a:cubicBezTo>
                  <a:cubicBezTo>
                    <a:pt x="111782" y="344933"/>
                    <a:pt x="129170" y="345653"/>
                    <a:pt x="142401" y="345893"/>
                  </a:cubicBezTo>
                  <a:cubicBezTo>
                    <a:pt x="145200" y="345933"/>
                    <a:pt x="147998" y="345973"/>
                    <a:pt x="150796" y="345973"/>
                  </a:cubicBezTo>
                  <a:cubicBezTo>
                    <a:pt x="163108" y="345973"/>
                    <a:pt x="175620" y="345533"/>
                    <a:pt x="187692" y="345093"/>
                  </a:cubicBezTo>
                  <a:lnTo>
                    <a:pt x="192049" y="344933"/>
                  </a:lnTo>
                  <a:cubicBezTo>
                    <a:pt x="200084" y="344654"/>
                    <a:pt x="208118" y="344414"/>
                    <a:pt x="216153" y="344294"/>
                  </a:cubicBezTo>
                  <a:cubicBezTo>
                    <a:pt x="219111" y="344294"/>
                    <a:pt x="222069" y="344254"/>
                    <a:pt x="225027" y="344254"/>
                  </a:cubicBezTo>
                  <a:cubicBezTo>
                    <a:pt x="227586" y="344254"/>
                    <a:pt x="230144" y="344254"/>
                    <a:pt x="232702" y="344254"/>
                  </a:cubicBezTo>
                  <a:lnTo>
                    <a:pt x="238578" y="344254"/>
                  </a:lnTo>
                  <a:cubicBezTo>
                    <a:pt x="238578" y="344254"/>
                    <a:pt x="241536" y="344254"/>
                    <a:pt x="241536" y="344254"/>
                  </a:cubicBezTo>
                  <a:cubicBezTo>
                    <a:pt x="259365" y="344254"/>
                    <a:pt x="277473" y="343974"/>
                    <a:pt x="295301" y="343534"/>
                  </a:cubicBezTo>
                  <a:cubicBezTo>
                    <a:pt x="330758" y="342655"/>
                    <a:pt x="367054" y="341016"/>
                    <a:pt x="403111" y="338578"/>
                  </a:cubicBezTo>
                  <a:cubicBezTo>
                    <a:pt x="461073" y="334700"/>
                    <a:pt x="519594" y="328704"/>
                    <a:pt x="576996" y="320790"/>
                  </a:cubicBezTo>
                  <a:cubicBezTo>
                    <a:pt x="577876" y="320669"/>
                    <a:pt x="578675" y="320070"/>
                    <a:pt x="579115" y="319190"/>
                  </a:cubicBezTo>
                  <a:cubicBezTo>
                    <a:pt x="580434" y="319190"/>
                    <a:pt x="581593" y="318271"/>
                    <a:pt x="581953" y="316992"/>
                  </a:cubicBezTo>
                  <a:cubicBezTo>
                    <a:pt x="585391" y="305240"/>
                    <a:pt x="587390" y="293208"/>
                    <a:pt x="589428" y="279816"/>
                  </a:cubicBezTo>
                  <a:cubicBezTo>
                    <a:pt x="591387" y="267105"/>
                    <a:pt x="592746" y="253833"/>
                    <a:pt x="593426" y="240402"/>
                  </a:cubicBezTo>
                  <a:cubicBezTo>
                    <a:pt x="594705" y="216018"/>
                    <a:pt x="593905" y="190275"/>
                    <a:pt x="590947" y="161734"/>
                  </a:cubicBezTo>
                  <a:cubicBezTo>
                    <a:pt x="589708" y="149862"/>
                    <a:pt x="588029" y="137070"/>
                    <a:pt x="585831" y="122679"/>
                  </a:cubicBezTo>
                  <a:cubicBezTo>
                    <a:pt x="585111" y="117963"/>
                    <a:pt x="584392" y="113206"/>
                    <a:pt x="583712" y="108489"/>
                  </a:cubicBezTo>
                  <a:cubicBezTo>
                    <a:pt x="582872" y="102852"/>
                    <a:pt x="582073" y="97216"/>
                    <a:pt x="581194" y="91620"/>
                  </a:cubicBezTo>
                  <a:cubicBezTo>
                    <a:pt x="577996" y="71273"/>
                    <a:pt x="573878" y="49608"/>
                    <a:pt x="565564" y="29221"/>
                  </a:cubicBezTo>
                  <a:cubicBezTo>
                    <a:pt x="561407" y="19068"/>
                    <a:pt x="556450" y="9953"/>
                    <a:pt x="550774" y="2079"/>
                  </a:cubicBezTo>
                  <a:cubicBezTo>
                    <a:pt x="550374" y="1519"/>
                    <a:pt x="549854" y="919"/>
                    <a:pt x="548975" y="679"/>
                  </a:cubicBezTo>
                  <a:cubicBezTo>
                    <a:pt x="548695" y="600"/>
                    <a:pt x="548415" y="560"/>
                    <a:pt x="548175" y="560"/>
                  </a:cubicBezTo>
                  <a:cubicBezTo>
                    <a:pt x="547576" y="240"/>
                    <a:pt x="547056" y="80"/>
                    <a:pt x="546536" y="8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8" name="Google Shape;558;p29"/>
            <p:cNvSpPr/>
            <p:nvPr/>
          </p:nvSpPr>
          <p:spPr>
            <a:xfrm>
              <a:off x="1724213" y="4086476"/>
              <a:ext cx="415587" cy="45653"/>
            </a:xfrm>
            <a:custGeom>
              <a:avLst/>
              <a:gdLst/>
              <a:ahLst/>
              <a:cxnLst/>
              <a:rect l="l" t="t" r="r" b="b"/>
              <a:pathLst>
                <a:path w="554116" h="60871" extrusionOk="0">
                  <a:moveTo>
                    <a:pt x="2379" y="80"/>
                  </a:moveTo>
                  <a:cubicBezTo>
                    <a:pt x="1620" y="240"/>
                    <a:pt x="940" y="720"/>
                    <a:pt x="500" y="1359"/>
                  </a:cubicBezTo>
                  <a:cubicBezTo>
                    <a:pt x="61" y="2039"/>
                    <a:pt x="-99" y="2878"/>
                    <a:pt x="61" y="3638"/>
                  </a:cubicBezTo>
                  <a:cubicBezTo>
                    <a:pt x="220" y="4477"/>
                    <a:pt x="700" y="4997"/>
                    <a:pt x="1340" y="5516"/>
                  </a:cubicBezTo>
                  <a:cubicBezTo>
                    <a:pt x="12692" y="15230"/>
                    <a:pt x="23725" y="25343"/>
                    <a:pt x="35957" y="33978"/>
                  </a:cubicBezTo>
                  <a:cubicBezTo>
                    <a:pt x="41953" y="38255"/>
                    <a:pt x="48309" y="42012"/>
                    <a:pt x="54944" y="45251"/>
                  </a:cubicBezTo>
                  <a:cubicBezTo>
                    <a:pt x="58142" y="46809"/>
                    <a:pt x="61460" y="48169"/>
                    <a:pt x="64818" y="49327"/>
                  </a:cubicBezTo>
                  <a:cubicBezTo>
                    <a:pt x="68616" y="50687"/>
                    <a:pt x="72533" y="51686"/>
                    <a:pt x="76450" y="52646"/>
                  </a:cubicBezTo>
                  <a:cubicBezTo>
                    <a:pt x="108509" y="60480"/>
                    <a:pt x="141808" y="61440"/>
                    <a:pt x="174626" y="60640"/>
                  </a:cubicBezTo>
                  <a:cubicBezTo>
                    <a:pt x="191175" y="60201"/>
                    <a:pt x="207724" y="59281"/>
                    <a:pt x="224273" y="58402"/>
                  </a:cubicBezTo>
                  <a:cubicBezTo>
                    <a:pt x="241462" y="57482"/>
                    <a:pt x="258691" y="56763"/>
                    <a:pt x="275880" y="55763"/>
                  </a:cubicBezTo>
                  <a:cubicBezTo>
                    <a:pt x="311856" y="53685"/>
                    <a:pt x="347752" y="50727"/>
                    <a:pt x="383649" y="47329"/>
                  </a:cubicBezTo>
                  <a:cubicBezTo>
                    <a:pt x="439732" y="41972"/>
                    <a:pt x="495735" y="35417"/>
                    <a:pt x="551739" y="29101"/>
                  </a:cubicBezTo>
                  <a:cubicBezTo>
                    <a:pt x="553377" y="28901"/>
                    <a:pt x="554377" y="27062"/>
                    <a:pt x="554057" y="25543"/>
                  </a:cubicBezTo>
                  <a:cubicBezTo>
                    <a:pt x="553897" y="24784"/>
                    <a:pt x="553457" y="24104"/>
                    <a:pt x="552818" y="23665"/>
                  </a:cubicBezTo>
                  <a:cubicBezTo>
                    <a:pt x="552098" y="23185"/>
                    <a:pt x="551339" y="23105"/>
                    <a:pt x="550539" y="23225"/>
                  </a:cubicBezTo>
                  <a:cubicBezTo>
                    <a:pt x="478746" y="31339"/>
                    <a:pt x="406994" y="39814"/>
                    <a:pt x="335001" y="45690"/>
                  </a:cubicBezTo>
                  <a:cubicBezTo>
                    <a:pt x="325127" y="46490"/>
                    <a:pt x="315254" y="47249"/>
                    <a:pt x="305380" y="47929"/>
                  </a:cubicBezTo>
                  <a:cubicBezTo>
                    <a:pt x="305420" y="47929"/>
                    <a:pt x="305500" y="47929"/>
                    <a:pt x="305540" y="47929"/>
                  </a:cubicBezTo>
                  <a:cubicBezTo>
                    <a:pt x="287512" y="49208"/>
                    <a:pt x="269444" y="50287"/>
                    <a:pt x="251376" y="51127"/>
                  </a:cubicBezTo>
                  <a:cubicBezTo>
                    <a:pt x="234906" y="51926"/>
                    <a:pt x="218477" y="52805"/>
                    <a:pt x="202008" y="53605"/>
                  </a:cubicBezTo>
                  <a:cubicBezTo>
                    <a:pt x="168870" y="55244"/>
                    <a:pt x="135492" y="56083"/>
                    <a:pt x="102553" y="51526"/>
                  </a:cubicBezTo>
                  <a:cubicBezTo>
                    <a:pt x="97517" y="50847"/>
                    <a:pt x="92520" y="50007"/>
                    <a:pt x="87563" y="49008"/>
                  </a:cubicBezTo>
                  <a:lnTo>
                    <a:pt x="87483" y="49008"/>
                  </a:lnTo>
                  <a:cubicBezTo>
                    <a:pt x="87483" y="49008"/>
                    <a:pt x="87483" y="49008"/>
                    <a:pt x="87523" y="49008"/>
                  </a:cubicBezTo>
                  <a:cubicBezTo>
                    <a:pt x="87403" y="49008"/>
                    <a:pt x="87243" y="48968"/>
                    <a:pt x="87123" y="48928"/>
                  </a:cubicBezTo>
                  <a:lnTo>
                    <a:pt x="87283" y="48928"/>
                  </a:lnTo>
                  <a:cubicBezTo>
                    <a:pt x="81847" y="47848"/>
                    <a:pt x="76410" y="46610"/>
                    <a:pt x="71054" y="45091"/>
                  </a:cubicBezTo>
                  <a:cubicBezTo>
                    <a:pt x="65657" y="43531"/>
                    <a:pt x="60421" y="41373"/>
                    <a:pt x="55384" y="38854"/>
                  </a:cubicBezTo>
                  <a:cubicBezTo>
                    <a:pt x="36437" y="29061"/>
                    <a:pt x="20807" y="14271"/>
                    <a:pt x="4697" y="520"/>
                  </a:cubicBezTo>
                  <a:cubicBezTo>
                    <a:pt x="4298" y="160"/>
                    <a:pt x="3658" y="0"/>
                    <a:pt x="3059" y="0"/>
                  </a:cubicBezTo>
                  <a:cubicBezTo>
                    <a:pt x="2859" y="0"/>
                    <a:pt x="2619" y="0"/>
                    <a:pt x="2419" y="80"/>
                  </a:cubicBezTo>
                  <a:moveTo>
                    <a:pt x="55704" y="39014"/>
                  </a:moveTo>
                  <a:cubicBezTo>
                    <a:pt x="55704" y="39014"/>
                    <a:pt x="55864" y="39094"/>
                    <a:pt x="55984" y="39134"/>
                  </a:cubicBezTo>
                  <a:cubicBezTo>
                    <a:pt x="55904" y="39094"/>
                    <a:pt x="55824" y="39054"/>
                    <a:pt x="55704" y="39014"/>
                  </a:cubicBezTo>
                  <a:moveTo>
                    <a:pt x="87443" y="49008"/>
                  </a:moveTo>
                  <a:cubicBezTo>
                    <a:pt x="87443" y="49008"/>
                    <a:pt x="87323" y="49008"/>
                    <a:pt x="87283" y="49008"/>
                  </a:cubicBezTo>
                  <a:cubicBezTo>
                    <a:pt x="87323" y="49008"/>
                    <a:pt x="87403" y="49008"/>
                    <a:pt x="87443" y="49008"/>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59" name="Google Shape;559;p29"/>
            <p:cNvSpPr/>
            <p:nvPr/>
          </p:nvSpPr>
          <p:spPr>
            <a:xfrm>
              <a:off x="1821749" y="4116785"/>
              <a:ext cx="146743" cy="13604"/>
            </a:xfrm>
            <a:custGeom>
              <a:avLst/>
              <a:gdLst/>
              <a:ahLst/>
              <a:cxnLst/>
              <a:rect l="l" t="t" r="r" b="b"/>
              <a:pathLst>
                <a:path w="195657" h="18139" extrusionOk="0">
                  <a:moveTo>
                    <a:pt x="192042" y="80"/>
                  </a:moveTo>
                  <a:cubicBezTo>
                    <a:pt x="169657" y="3278"/>
                    <a:pt x="147151" y="5676"/>
                    <a:pt x="124566" y="7355"/>
                  </a:cubicBezTo>
                  <a:cubicBezTo>
                    <a:pt x="124366" y="7275"/>
                    <a:pt x="124126" y="7275"/>
                    <a:pt x="123886" y="7235"/>
                  </a:cubicBezTo>
                  <a:cubicBezTo>
                    <a:pt x="111774" y="6995"/>
                    <a:pt x="99622" y="7715"/>
                    <a:pt x="87550" y="8434"/>
                  </a:cubicBezTo>
                  <a:cubicBezTo>
                    <a:pt x="76557" y="9074"/>
                    <a:pt x="65565" y="9873"/>
                    <a:pt x="54532" y="9873"/>
                  </a:cubicBezTo>
                  <a:lnTo>
                    <a:pt x="53453" y="9873"/>
                  </a:lnTo>
                  <a:cubicBezTo>
                    <a:pt x="52733" y="9873"/>
                    <a:pt x="52053" y="10073"/>
                    <a:pt x="51534" y="10473"/>
                  </a:cubicBezTo>
                  <a:cubicBezTo>
                    <a:pt x="46137" y="10473"/>
                    <a:pt x="40701" y="10553"/>
                    <a:pt x="35304" y="10593"/>
                  </a:cubicBezTo>
                  <a:cubicBezTo>
                    <a:pt x="29308" y="10673"/>
                    <a:pt x="23312" y="10753"/>
                    <a:pt x="17316" y="10713"/>
                  </a:cubicBezTo>
                  <a:cubicBezTo>
                    <a:pt x="12599" y="10433"/>
                    <a:pt x="7923" y="10113"/>
                    <a:pt x="3206" y="9794"/>
                  </a:cubicBezTo>
                  <a:cubicBezTo>
                    <a:pt x="1567" y="9674"/>
                    <a:pt x="128" y="10953"/>
                    <a:pt x="8" y="12592"/>
                  </a:cubicBezTo>
                  <a:cubicBezTo>
                    <a:pt x="-112" y="14231"/>
                    <a:pt x="1167" y="15670"/>
                    <a:pt x="2806" y="15790"/>
                  </a:cubicBezTo>
                  <a:cubicBezTo>
                    <a:pt x="4365" y="15909"/>
                    <a:pt x="5924" y="15990"/>
                    <a:pt x="7523" y="16110"/>
                  </a:cubicBezTo>
                  <a:cubicBezTo>
                    <a:pt x="7963" y="16429"/>
                    <a:pt x="8482" y="16629"/>
                    <a:pt x="9042" y="16629"/>
                  </a:cubicBezTo>
                  <a:cubicBezTo>
                    <a:pt x="14638" y="16829"/>
                    <a:pt x="20235" y="17029"/>
                    <a:pt x="25831" y="17229"/>
                  </a:cubicBezTo>
                  <a:cubicBezTo>
                    <a:pt x="39582" y="17948"/>
                    <a:pt x="53373" y="18388"/>
                    <a:pt x="67124" y="17988"/>
                  </a:cubicBezTo>
                  <a:cubicBezTo>
                    <a:pt x="85791" y="17829"/>
                    <a:pt x="104499" y="16709"/>
                    <a:pt x="122887" y="13431"/>
                  </a:cubicBezTo>
                  <a:cubicBezTo>
                    <a:pt x="146432" y="11753"/>
                    <a:pt x="169896" y="9234"/>
                    <a:pt x="193281" y="5916"/>
                  </a:cubicBezTo>
                  <a:cubicBezTo>
                    <a:pt x="194880" y="5676"/>
                    <a:pt x="195919" y="3877"/>
                    <a:pt x="195599" y="2358"/>
                  </a:cubicBezTo>
                  <a:cubicBezTo>
                    <a:pt x="195280" y="879"/>
                    <a:pt x="194000" y="0"/>
                    <a:pt x="192561" y="0"/>
                  </a:cubicBezTo>
                  <a:cubicBezTo>
                    <a:pt x="192402" y="0"/>
                    <a:pt x="192202" y="0"/>
                    <a:pt x="192042" y="40"/>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0" name="Google Shape;560;p29"/>
            <p:cNvSpPr/>
            <p:nvPr/>
          </p:nvSpPr>
          <p:spPr>
            <a:xfrm>
              <a:off x="1697444" y="3869867"/>
              <a:ext cx="417613" cy="104553"/>
            </a:xfrm>
            <a:custGeom>
              <a:avLst/>
              <a:gdLst/>
              <a:ahLst/>
              <a:cxnLst/>
              <a:rect l="l" t="t" r="r" b="b"/>
              <a:pathLst>
                <a:path w="556818" h="139404" extrusionOk="0">
                  <a:moveTo>
                    <a:pt x="341112" y="11673"/>
                  </a:moveTo>
                  <a:cubicBezTo>
                    <a:pt x="306015" y="15670"/>
                    <a:pt x="271038" y="20347"/>
                    <a:pt x="236021" y="24984"/>
                  </a:cubicBezTo>
                  <a:cubicBezTo>
                    <a:pt x="201763" y="29501"/>
                    <a:pt x="167426" y="34098"/>
                    <a:pt x="133648" y="41573"/>
                  </a:cubicBezTo>
                  <a:cubicBezTo>
                    <a:pt x="125294" y="43411"/>
                    <a:pt x="116979" y="45490"/>
                    <a:pt x="108745" y="47729"/>
                  </a:cubicBezTo>
                  <a:cubicBezTo>
                    <a:pt x="101909" y="49608"/>
                    <a:pt x="95113" y="51806"/>
                    <a:pt x="88558" y="54484"/>
                  </a:cubicBezTo>
                  <a:cubicBezTo>
                    <a:pt x="76486" y="59361"/>
                    <a:pt x="65173" y="65837"/>
                    <a:pt x="54740" y="73592"/>
                  </a:cubicBezTo>
                  <a:cubicBezTo>
                    <a:pt x="33634" y="89261"/>
                    <a:pt x="17125" y="110247"/>
                    <a:pt x="2454" y="131833"/>
                  </a:cubicBezTo>
                  <a:cubicBezTo>
                    <a:pt x="1815" y="132753"/>
                    <a:pt x="1175" y="133712"/>
                    <a:pt x="536" y="134672"/>
                  </a:cubicBezTo>
                  <a:cubicBezTo>
                    <a:pt x="-384" y="136031"/>
                    <a:pt x="-104" y="137870"/>
                    <a:pt x="1255" y="138869"/>
                  </a:cubicBezTo>
                  <a:cubicBezTo>
                    <a:pt x="2534" y="139788"/>
                    <a:pt x="4533" y="139509"/>
                    <a:pt x="5452" y="138150"/>
                  </a:cubicBezTo>
                  <a:cubicBezTo>
                    <a:pt x="14486" y="124678"/>
                    <a:pt x="24040" y="111607"/>
                    <a:pt x="34993" y="99655"/>
                  </a:cubicBezTo>
                  <a:cubicBezTo>
                    <a:pt x="44547" y="89381"/>
                    <a:pt x="55100" y="80108"/>
                    <a:pt x="66892" y="72432"/>
                  </a:cubicBezTo>
                  <a:cubicBezTo>
                    <a:pt x="66852" y="72432"/>
                    <a:pt x="66812" y="72512"/>
                    <a:pt x="66732" y="72552"/>
                  </a:cubicBezTo>
                  <a:cubicBezTo>
                    <a:pt x="78005" y="65357"/>
                    <a:pt x="90117" y="59801"/>
                    <a:pt x="102828" y="55724"/>
                  </a:cubicBezTo>
                  <a:cubicBezTo>
                    <a:pt x="110383" y="53365"/>
                    <a:pt x="118098" y="51446"/>
                    <a:pt x="125774" y="49568"/>
                  </a:cubicBezTo>
                  <a:cubicBezTo>
                    <a:pt x="134128" y="47569"/>
                    <a:pt x="142562" y="45770"/>
                    <a:pt x="151037" y="44131"/>
                  </a:cubicBezTo>
                  <a:cubicBezTo>
                    <a:pt x="168066" y="40773"/>
                    <a:pt x="185174" y="38095"/>
                    <a:pt x="202363" y="35657"/>
                  </a:cubicBezTo>
                  <a:cubicBezTo>
                    <a:pt x="219392" y="33218"/>
                    <a:pt x="236461" y="31020"/>
                    <a:pt x="253530" y="28781"/>
                  </a:cubicBezTo>
                  <a:cubicBezTo>
                    <a:pt x="271078" y="26423"/>
                    <a:pt x="288627" y="24144"/>
                    <a:pt x="306175" y="21946"/>
                  </a:cubicBezTo>
                  <a:cubicBezTo>
                    <a:pt x="360380" y="15150"/>
                    <a:pt x="414824" y="9474"/>
                    <a:pt x="469428" y="7075"/>
                  </a:cubicBezTo>
                  <a:lnTo>
                    <a:pt x="468628" y="7075"/>
                  </a:lnTo>
                  <a:cubicBezTo>
                    <a:pt x="496930" y="5916"/>
                    <a:pt x="525271" y="5596"/>
                    <a:pt x="553573" y="6596"/>
                  </a:cubicBezTo>
                  <a:cubicBezTo>
                    <a:pt x="555212" y="6636"/>
                    <a:pt x="556651" y="5556"/>
                    <a:pt x="556811" y="3877"/>
                  </a:cubicBezTo>
                  <a:cubicBezTo>
                    <a:pt x="556931" y="2318"/>
                    <a:pt x="555731" y="680"/>
                    <a:pt x="554092" y="600"/>
                  </a:cubicBezTo>
                  <a:cubicBezTo>
                    <a:pt x="542500" y="200"/>
                    <a:pt x="530868" y="0"/>
                    <a:pt x="519275" y="0"/>
                  </a:cubicBezTo>
                  <a:cubicBezTo>
                    <a:pt x="459754" y="0"/>
                    <a:pt x="400313" y="4997"/>
                    <a:pt x="341192" y="11713"/>
                  </a:cubicBezTo>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1" name="Google Shape;561;p29"/>
            <p:cNvSpPr/>
            <p:nvPr/>
          </p:nvSpPr>
          <p:spPr>
            <a:xfrm>
              <a:off x="1697328" y="3915437"/>
              <a:ext cx="106478" cy="210372"/>
            </a:xfrm>
            <a:custGeom>
              <a:avLst/>
              <a:gdLst/>
              <a:ahLst/>
              <a:cxnLst/>
              <a:rect l="l" t="t" r="r" b="b"/>
              <a:pathLst>
                <a:path w="141971" h="280496" extrusionOk="0">
                  <a:moveTo>
                    <a:pt x="66127" y="5077"/>
                  </a:moveTo>
                  <a:cubicBezTo>
                    <a:pt x="63929" y="6356"/>
                    <a:pt x="61770" y="7675"/>
                    <a:pt x="59772" y="9074"/>
                  </a:cubicBezTo>
                  <a:cubicBezTo>
                    <a:pt x="57133" y="10873"/>
                    <a:pt x="54375" y="12991"/>
                    <a:pt x="51537" y="15270"/>
                  </a:cubicBezTo>
                  <a:cubicBezTo>
                    <a:pt x="38905" y="25184"/>
                    <a:pt x="26753" y="38015"/>
                    <a:pt x="14361" y="54405"/>
                  </a:cubicBezTo>
                  <a:lnTo>
                    <a:pt x="13162" y="55684"/>
                  </a:lnTo>
                  <a:cubicBezTo>
                    <a:pt x="12802" y="56043"/>
                    <a:pt x="12563" y="56523"/>
                    <a:pt x="12363" y="57043"/>
                  </a:cubicBezTo>
                  <a:cubicBezTo>
                    <a:pt x="9205" y="61320"/>
                    <a:pt x="5967" y="65917"/>
                    <a:pt x="2489" y="71033"/>
                  </a:cubicBezTo>
                  <a:lnTo>
                    <a:pt x="1530" y="72433"/>
                  </a:lnTo>
                  <a:lnTo>
                    <a:pt x="570" y="73832"/>
                  </a:lnTo>
                  <a:cubicBezTo>
                    <a:pt x="-429" y="75271"/>
                    <a:pt x="-69" y="77150"/>
                    <a:pt x="1290" y="78109"/>
                  </a:cubicBezTo>
                  <a:cubicBezTo>
                    <a:pt x="1770" y="78469"/>
                    <a:pt x="2409" y="78669"/>
                    <a:pt x="3089" y="78669"/>
                  </a:cubicBezTo>
                  <a:cubicBezTo>
                    <a:pt x="4128" y="78669"/>
                    <a:pt x="5047" y="78189"/>
                    <a:pt x="5567" y="77390"/>
                  </a:cubicBezTo>
                  <a:cubicBezTo>
                    <a:pt x="9005" y="72313"/>
                    <a:pt x="12083" y="67796"/>
                    <a:pt x="15081" y="63678"/>
                  </a:cubicBezTo>
                  <a:cubicBezTo>
                    <a:pt x="18039" y="68755"/>
                    <a:pt x="20717" y="74032"/>
                    <a:pt x="23236" y="79908"/>
                  </a:cubicBezTo>
                  <a:cubicBezTo>
                    <a:pt x="29991" y="95977"/>
                    <a:pt x="34628" y="113806"/>
                    <a:pt x="37506" y="134472"/>
                  </a:cubicBezTo>
                  <a:lnTo>
                    <a:pt x="37666" y="135112"/>
                  </a:lnTo>
                  <a:cubicBezTo>
                    <a:pt x="40664" y="158416"/>
                    <a:pt x="40824" y="180802"/>
                    <a:pt x="38026" y="201708"/>
                  </a:cubicBezTo>
                  <a:cubicBezTo>
                    <a:pt x="36707" y="211381"/>
                    <a:pt x="34828" y="219976"/>
                    <a:pt x="32270" y="227891"/>
                  </a:cubicBezTo>
                  <a:cubicBezTo>
                    <a:pt x="31670" y="228011"/>
                    <a:pt x="31110" y="228450"/>
                    <a:pt x="30711" y="228970"/>
                  </a:cubicBezTo>
                  <a:cubicBezTo>
                    <a:pt x="29751" y="230369"/>
                    <a:pt x="30071" y="232248"/>
                    <a:pt x="31470" y="233327"/>
                  </a:cubicBezTo>
                  <a:cubicBezTo>
                    <a:pt x="35907" y="236685"/>
                    <a:pt x="40145" y="240123"/>
                    <a:pt x="44102" y="243321"/>
                  </a:cubicBezTo>
                  <a:lnTo>
                    <a:pt x="44742" y="243840"/>
                  </a:lnTo>
                  <a:lnTo>
                    <a:pt x="45341" y="244320"/>
                  </a:lnTo>
                  <a:cubicBezTo>
                    <a:pt x="52137" y="249797"/>
                    <a:pt x="59132" y="255473"/>
                    <a:pt x="66487" y="260549"/>
                  </a:cubicBezTo>
                  <a:cubicBezTo>
                    <a:pt x="72563" y="264747"/>
                    <a:pt x="78919" y="268384"/>
                    <a:pt x="85275" y="271302"/>
                  </a:cubicBezTo>
                  <a:cubicBezTo>
                    <a:pt x="87633" y="272381"/>
                    <a:pt x="90112" y="273381"/>
                    <a:pt x="92670" y="274300"/>
                  </a:cubicBezTo>
                  <a:cubicBezTo>
                    <a:pt x="95228" y="275459"/>
                    <a:pt x="97787" y="276499"/>
                    <a:pt x="100505" y="277418"/>
                  </a:cubicBezTo>
                  <a:cubicBezTo>
                    <a:pt x="104103" y="278698"/>
                    <a:pt x="107820" y="279697"/>
                    <a:pt x="111098" y="280496"/>
                  </a:cubicBezTo>
                  <a:cubicBezTo>
                    <a:pt x="112257" y="278738"/>
                    <a:pt x="113377" y="276978"/>
                    <a:pt x="114496" y="275220"/>
                  </a:cubicBezTo>
                  <a:cubicBezTo>
                    <a:pt x="117254" y="270783"/>
                    <a:pt x="119892" y="266306"/>
                    <a:pt x="122331" y="261709"/>
                  </a:cubicBezTo>
                  <a:cubicBezTo>
                    <a:pt x="124729" y="257152"/>
                    <a:pt x="126928" y="252514"/>
                    <a:pt x="128966" y="247798"/>
                  </a:cubicBezTo>
                  <a:cubicBezTo>
                    <a:pt x="128966" y="247798"/>
                    <a:pt x="128966" y="247837"/>
                    <a:pt x="128966" y="247877"/>
                  </a:cubicBezTo>
                  <a:cubicBezTo>
                    <a:pt x="128966" y="247877"/>
                    <a:pt x="128966" y="247798"/>
                    <a:pt x="129006" y="247798"/>
                  </a:cubicBezTo>
                  <a:cubicBezTo>
                    <a:pt x="129006" y="247758"/>
                    <a:pt x="129046" y="247718"/>
                    <a:pt x="129086" y="247638"/>
                  </a:cubicBezTo>
                  <a:cubicBezTo>
                    <a:pt x="129086" y="247678"/>
                    <a:pt x="129086" y="247718"/>
                    <a:pt x="129046" y="247758"/>
                  </a:cubicBezTo>
                  <a:cubicBezTo>
                    <a:pt x="132444" y="239603"/>
                    <a:pt x="135242" y="231209"/>
                    <a:pt x="137161" y="222574"/>
                  </a:cubicBezTo>
                  <a:cubicBezTo>
                    <a:pt x="138320" y="217377"/>
                    <a:pt x="139199" y="212141"/>
                    <a:pt x="139919" y="206904"/>
                  </a:cubicBezTo>
                  <a:cubicBezTo>
                    <a:pt x="139919" y="206984"/>
                    <a:pt x="139919" y="207064"/>
                    <a:pt x="139879" y="207184"/>
                  </a:cubicBezTo>
                  <a:cubicBezTo>
                    <a:pt x="141438" y="195312"/>
                    <a:pt x="142078" y="183280"/>
                    <a:pt x="141958" y="171328"/>
                  </a:cubicBezTo>
                  <a:cubicBezTo>
                    <a:pt x="141838" y="158257"/>
                    <a:pt x="140878" y="145185"/>
                    <a:pt x="139120" y="132234"/>
                  </a:cubicBezTo>
                  <a:cubicBezTo>
                    <a:pt x="139120" y="132314"/>
                    <a:pt x="139120" y="132394"/>
                    <a:pt x="139160" y="132513"/>
                  </a:cubicBezTo>
                  <a:cubicBezTo>
                    <a:pt x="135882" y="108489"/>
                    <a:pt x="130046" y="84705"/>
                    <a:pt x="120652" y="62319"/>
                  </a:cubicBezTo>
                  <a:lnTo>
                    <a:pt x="120732" y="62559"/>
                  </a:lnTo>
                  <a:cubicBezTo>
                    <a:pt x="114856" y="48608"/>
                    <a:pt x="107580" y="35217"/>
                    <a:pt x="98306" y="23185"/>
                  </a:cubicBezTo>
                  <a:lnTo>
                    <a:pt x="98306" y="23185"/>
                  </a:lnTo>
                  <a:cubicBezTo>
                    <a:pt x="98306" y="23185"/>
                    <a:pt x="98306" y="23185"/>
                    <a:pt x="98306" y="23185"/>
                  </a:cubicBezTo>
                  <a:cubicBezTo>
                    <a:pt x="98306" y="23185"/>
                    <a:pt x="98306" y="23185"/>
                    <a:pt x="98306" y="23185"/>
                  </a:cubicBezTo>
                  <a:lnTo>
                    <a:pt x="98306" y="23185"/>
                  </a:lnTo>
                  <a:cubicBezTo>
                    <a:pt x="98306" y="23185"/>
                    <a:pt x="98266" y="23065"/>
                    <a:pt x="98226" y="23065"/>
                  </a:cubicBezTo>
                  <a:cubicBezTo>
                    <a:pt x="98226" y="23065"/>
                    <a:pt x="98266" y="23105"/>
                    <a:pt x="98306" y="23145"/>
                  </a:cubicBezTo>
                  <a:cubicBezTo>
                    <a:pt x="98306" y="23145"/>
                    <a:pt x="98306" y="23145"/>
                    <a:pt x="98306" y="23145"/>
                  </a:cubicBezTo>
                  <a:cubicBezTo>
                    <a:pt x="98306" y="23105"/>
                    <a:pt x="98266" y="23065"/>
                    <a:pt x="98226" y="23025"/>
                  </a:cubicBezTo>
                  <a:cubicBezTo>
                    <a:pt x="98226" y="23025"/>
                    <a:pt x="98226" y="23025"/>
                    <a:pt x="98226" y="23025"/>
                  </a:cubicBezTo>
                  <a:cubicBezTo>
                    <a:pt x="95108" y="19028"/>
                    <a:pt x="91791" y="15150"/>
                    <a:pt x="88193" y="11512"/>
                  </a:cubicBezTo>
                  <a:cubicBezTo>
                    <a:pt x="84755" y="8035"/>
                    <a:pt x="81118" y="4757"/>
                    <a:pt x="77240" y="1759"/>
                  </a:cubicBezTo>
                  <a:cubicBezTo>
                    <a:pt x="77280" y="1799"/>
                    <a:pt x="77320" y="1839"/>
                    <a:pt x="77360" y="1879"/>
                  </a:cubicBezTo>
                  <a:cubicBezTo>
                    <a:pt x="76521" y="1239"/>
                    <a:pt x="75721" y="640"/>
                    <a:pt x="74842" y="0"/>
                  </a:cubicBezTo>
                  <a:cubicBezTo>
                    <a:pt x="71884" y="1559"/>
                    <a:pt x="68926" y="3278"/>
                    <a:pt x="66007" y="5037"/>
                  </a:cubicBezTo>
                  <a:moveTo>
                    <a:pt x="77320" y="1839"/>
                  </a:moveTo>
                  <a:cubicBezTo>
                    <a:pt x="77320" y="1839"/>
                    <a:pt x="77360" y="1839"/>
                    <a:pt x="77400" y="1879"/>
                  </a:cubicBezTo>
                  <a:cubicBezTo>
                    <a:pt x="77400" y="1879"/>
                    <a:pt x="77400" y="1879"/>
                    <a:pt x="77320" y="1839"/>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2" name="Google Shape;562;p29"/>
            <p:cNvSpPr/>
            <p:nvPr/>
          </p:nvSpPr>
          <p:spPr>
            <a:xfrm>
              <a:off x="1780861" y="4074124"/>
              <a:ext cx="368518" cy="58102"/>
            </a:xfrm>
            <a:custGeom>
              <a:avLst/>
              <a:gdLst/>
              <a:ahLst/>
              <a:cxnLst/>
              <a:rect l="l" t="t" r="r" b="b"/>
              <a:pathLst>
                <a:path w="491357" h="77469" extrusionOk="0">
                  <a:moveTo>
                    <a:pt x="469172" y="3718"/>
                  </a:moveTo>
                  <a:cubicBezTo>
                    <a:pt x="458579" y="5476"/>
                    <a:pt x="447986" y="7235"/>
                    <a:pt x="437353" y="8914"/>
                  </a:cubicBezTo>
                  <a:cubicBezTo>
                    <a:pt x="426560" y="10633"/>
                    <a:pt x="415727" y="12352"/>
                    <a:pt x="404934" y="14031"/>
                  </a:cubicBezTo>
                  <a:cubicBezTo>
                    <a:pt x="382309" y="17509"/>
                    <a:pt x="359604" y="20747"/>
                    <a:pt x="336859" y="23625"/>
                  </a:cubicBezTo>
                  <a:cubicBezTo>
                    <a:pt x="291369" y="29381"/>
                    <a:pt x="245679" y="33658"/>
                    <a:pt x="199869" y="35177"/>
                  </a:cubicBezTo>
                  <a:cubicBezTo>
                    <a:pt x="189596" y="35537"/>
                    <a:pt x="179322" y="35737"/>
                    <a:pt x="169089" y="35976"/>
                  </a:cubicBezTo>
                  <a:cubicBezTo>
                    <a:pt x="159136" y="36216"/>
                    <a:pt x="149182" y="36456"/>
                    <a:pt x="139189" y="36576"/>
                  </a:cubicBezTo>
                  <a:cubicBezTo>
                    <a:pt x="119122" y="36816"/>
                    <a:pt x="99055" y="36776"/>
                    <a:pt x="79028" y="35816"/>
                  </a:cubicBezTo>
                  <a:cubicBezTo>
                    <a:pt x="59321" y="34857"/>
                    <a:pt x="39614" y="33138"/>
                    <a:pt x="20187" y="29900"/>
                  </a:cubicBezTo>
                  <a:lnTo>
                    <a:pt x="20187" y="29900"/>
                  </a:lnTo>
                  <a:cubicBezTo>
                    <a:pt x="20187" y="29900"/>
                    <a:pt x="20307" y="29940"/>
                    <a:pt x="20307" y="29940"/>
                  </a:cubicBezTo>
                  <a:cubicBezTo>
                    <a:pt x="19507" y="32019"/>
                    <a:pt x="18668" y="34178"/>
                    <a:pt x="17788" y="36296"/>
                  </a:cubicBezTo>
                  <a:cubicBezTo>
                    <a:pt x="15869" y="40853"/>
                    <a:pt x="13631" y="45530"/>
                    <a:pt x="11153" y="50207"/>
                  </a:cubicBezTo>
                  <a:cubicBezTo>
                    <a:pt x="9074" y="54125"/>
                    <a:pt x="6556" y="58522"/>
                    <a:pt x="3398" y="63598"/>
                  </a:cubicBezTo>
                  <a:lnTo>
                    <a:pt x="3038" y="64198"/>
                  </a:lnTo>
                  <a:lnTo>
                    <a:pt x="2758" y="64757"/>
                  </a:lnTo>
                  <a:lnTo>
                    <a:pt x="1759" y="66276"/>
                  </a:lnTo>
                  <a:lnTo>
                    <a:pt x="1279" y="66996"/>
                  </a:lnTo>
                  <a:lnTo>
                    <a:pt x="919" y="67556"/>
                  </a:lnTo>
                  <a:lnTo>
                    <a:pt x="0" y="68915"/>
                  </a:lnTo>
                  <a:lnTo>
                    <a:pt x="440" y="69115"/>
                  </a:lnTo>
                  <a:lnTo>
                    <a:pt x="959" y="69234"/>
                  </a:lnTo>
                  <a:cubicBezTo>
                    <a:pt x="23864" y="74871"/>
                    <a:pt x="49368" y="77469"/>
                    <a:pt x="81227" y="77469"/>
                  </a:cubicBezTo>
                  <a:cubicBezTo>
                    <a:pt x="87223" y="77469"/>
                    <a:pt x="93219" y="77389"/>
                    <a:pt x="99175" y="77229"/>
                  </a:cubicBezTo>
                  <a:cubicBezTo>
                    <a:pt x="113765" y="76829"/>
                    <a:pt x="128596" y="76070"/>
                    <a:pt x="142946" y="75270"/>
                  </a:cubicBezTo>
                  <a:lnTo>
                    <a:pt x="143466" y="75270"/>
                  </a:lnTo>
                  <a:cubicBezTo>
                    <a:pt x="143466" y="75270"/>
                    <a:pt x="148822" y="74991"/>
                    <a:pt x="148822" y="74991"/>
                  </a:cubicBezTo>
                  <a:cubicBezTo>
                    <a:pt x="156138" y="74591"/>
                    <a:pt x="163413" y="74231"/>
                    <a:pt x="170728" y="73911"/>
                  </a:cubicBezTo>
                  <a:cubicBezTo>
                    <a:pt x="180801" y="73432"/>
                    <a:pt x="190635" y="72912"/>
                    <a:pt x="200429" y="72392"/>
                  </a:cubicBezTo>
                  <a:cubicBezTo>
                    <a:pt x="233087" y="70514"/>
                    <a:pt x="268344" y="67755"/>
                    <a:pt x="308198" y="63958"/>
                  </a:cubicBezTo>
                  <a:lnTo>
                    <a:pt x="318671" y="62959"/>
                  </a:lnTo>
                  <a:cubicBezTo>
                    <a:pt x="371916" y="59081"/>
                    <a:pt x="425601" y="53405"/>
                    <a:pt x="478126" y="46170"/>
                  </a:cubicBezTo>
                  <a:cubicBezTo>
                    <a:pt x="479046" y="46050"/>
                    <a:pt x="479845" y="45410"/>
                    <a:pt x="480285" y="44531"/>
                  </a:cubicBezTo>
                  <a:lnTo>
                    <a:pt x="480325" y="44531"/>
                  </a:lnTo>
                  <a:cubicBezTo>
                    <a:pt x="481604" y="44531"/>
                    <a:pt x="482803" y="43572"/>
                    <a:pt x="483123" y="42332"/>
                  </a:cubicBezTo>
                  <a:cubicBezTo>
                    <a:pt x="486601" y="30580"/>
                    <a:pt x="488559" y="18508"/>
                    <a:pt x="490598" y="5117"/>
                  </a:cubicBezTo>
                  <a:cubicBezTo>
                    <a:pt x="490838" y="3398"/>
                    <a:pt x="491078" y="1719"/>
                    <a:pt x="491358" y="0"/>
                  </a:cubicBezTo>
                  <a:cubicBezTo>
                    <a:pt x="484002" y="1319"/>
                    <a:pt x="476607" y="2598"/>
                    <a:pt x="469252" y="3837"/>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3" name="Google Shape;563;p29"/>
            <p:cNvSpPr/>
            <p:nvPr/>
          </p:nvSpPr>
          <p:spPr>
            <a:xfrm>
              <a:off x="1697270" y="3951024"/>
              <a:ext cx="98761" cy="174935"/>
            </a:xfrm>
            <a:custGeom>
              <a:avLst/>
              <a:gdLst/>
              <a:ahLst/>
              <a:cxnLst/>
              <a:rect l="l" t="t" r="r" b="b"/>
              <a:pathLst>
                <a:path w="131681" h="233246" extrusionOk="0">
                  <a:moveTo>
                    <a:pt x="19595" y="0"/>
                  </a:moveTo>
                  <a:lnTo>
                    <a:pt x="19595" y="0"/>
                  </a:lnTo>
                  <a:cubicBezTo>
                    <a:pt x="17797" y="2238"/>
                    <a:pt x="16038" y="4477"/>
                    <a:pt x="14319" y="6795"/>
                  </a:cubicBezTo>
                  <a:lnTo>
                    <a:pt x="13159" y="8074"/>
                  </a:lnTo>
                  <a:cubicBezTo>
                    <a:pt x="12800" y="8474"/>
                    <a:pt x="12520" y="8954"/>
                    <a:pt x="12360" y="9513"/>
                  </a:cubicBezTo>
                  <a:cubicBezTo>
                    <a:pt x="9162" y="13831"/>
                    <a:pt x="5964" y="18388"/>
                    <a:pt x="2527" y="23465"/>
                  </a:cubicBezTo>
                  <a:lnTo>
                    <a:pt x="1567" y="24864"/>
                  </a:lnTo>
                  <a:lnTo>
                    <a:pt x="608" y="26263"/>
                  </a:lnTo>
                  <a:cubicBezTo>
                    <a:pt x="-432" y="27782"/>
                    <a:pt x="-112" y="29780"/>
                    <a:pt x="1367" y="30820"/>
                  </a:cubicBezTo>
                  <a:cubicBezTo>
                    <a:pt x="1847" y="31179"/>
                    <a:pt x="2527" y="31419"/>
                    <a:pt x="3246" y="31419"/>
                  </a:cubicBezTo>
                  <a:cubicBezTo>
                    <a:pt x="4365" y="31419"/>
                    <a:pt x="5364" y="30900"/>
                    <a:pt x="5924" y="30020"/>
                  </a:cubicBezTo>
                  <a:cubicBezTo>
                    <a:pt x="9482" y="24704"/>
                    <a:pt x="12600" y="20226"/>
                    <a:pt x="15438" y="16309"/>
                  </a:cubicBezTo>
                  <a:cubicBezTo>
                    <a:pt x="18516" y="22225"/>
                    <a:pt x="21074" y="27541"/>
                    <a:pt x="23233" y="32538"/>
                  </a:cubicBezTo>
                  <a:cubicBezTo>
                    <a:pt x="29948" y="48528"/>
                    <a:pt x="34586" y="66356"/>
                    <a:pt x="37424" y="87022"/>
                  </a:cubicBezTo>
                  <a:lnTo>
                    <a:pt x="37584" y="87702"/>
                  </a:lnTo>
                  <a:cubicBezTo>
                    <a:pt x="40582" y="111127"/>
                    <a:pt x="40701" y="133512"/>
                    <a:pt x="37903" y="154259"/>
                  </a:cubicBezTo>
                  <a:cubicBezTo>
                    <a:pt x="36584" y="163892"/>
                    <a:pt x="34745" y="172446"/>
                    <a:pt x="32147" y="180362"/>
                  </a:cubicBezTo>
                  <a:cubicBezTo>
                    <a:pt x="31627" y="180362"/>
                    <a:pt x="31028" y="180841"/>
                    <a:pt x="30628" y="181401"/>
                  </a:cubicBezTo>
                  <a:cubicBezTo>
                    <a:pt x="29589" y="182880"/>
                    <a:pt x="29948" y="184879"/>
                    <a:pt x="31427" y="186038"/>
                  </a:cubicBezTo>
                  <a:cubicBezTo>
                    <a:pt x="35745" y="189276"/>
                    <a:pt x="39942" y="192673"/>
                    <a:pt x="43540" y="195591"/>
                  </a:cubicBezTo>
                  <a:lnTo>
                    <a:pt x="44099" y="196031"/>
                  </a:lnTo>
                  <a:lnTo>
                    <a:pt x="44739" y="196551"/>
                  </a:lnTo>
                  <a:lnTo>
                    <a:pt x="45338" y="197030"/>
                  </a:lnTo>
                  <a:cubicBezTo>
                    <a:pt x="51734" y="202187"/>
                    <a:pt x="58969" y="208063"/>
                    <a:pt x="66525" y="213260"/>
                  </a:cubicBezTo>
                  <a:cubicBezTo>
                    <a:pt x="72760" y="217577"/>
                    <a:pt x="79076" y="221175"/>
                    <a:pt x="85352" y="224053"/>
                  </a:cubicBezTo>
                  <a:cubicBezTo>
                    <a:pt x="87631" y="225132"/>
                    <a:pt x="90109" y="226131"/>
                    <a:pt x="92787" y="227051"/>
                  </a:cubicBezTo>
                  <a:cubicBezTo>
                    <a:pt x="95546" y="228330"/>
                    <a:pt x="98104" y="229330"/>
                    <a:pt x="100622" y="230169"/>
                  </a:cubicBezTo>
                  <a:cubicBezTo>
                    <a:pt x="103620" y="231248"/>
                    <a:pt x="107098" y="232248"/>
                    <a:pt x="111215" y="233247"/>
                  </a:cubicBezTo>
                  <a:lnTo>
                    <a:pt x="112294" y="231648"/>
                  </a:lnTo>
                  <a:lnTo>
                    <a:pt x="112654" y="231088"/>
                  </a:lnTo>
                  <a:lnTo>
                    <a:pt x="113134" y="230368"/>
                  </a:lnTo>
                  <a:lnTo>
                    <a:pt x="114133" y="228850"/>
                  </a:lnTo>
                  <a:lnTo>
                    <a:pt x="114413" y="228290"/>
                  </a:lnTo>
                  <a:lnTo>
                    <a:pt x="114773" y="227690"/>
                  </a:lnTo>
                  <a:cubicBezTo>
                    <a:pt x="117931" y="222614"/>
                    <a:pt x="120449" y="218217"/>
                    <a:pt x="122528" y="214299"/>
                  </a:cubicBezTo>
                  <a:cubicBezTo>
                    <a:pt x="125006" y="209622"/>
                    <a:pt x="127245" y="204945"/>
                    <a:pt x="129163" y="200388"/>
                  </a:cubicBezTo>
                  <a:cubicBezTo>
                    <a:pt x="130083" y="198230"/>
                    <a:pt x="130882" y="196111"/>
                    <a:pt x="131682" y="194032"/>
                  </a:cubicBezTo>
                  <a:lnTo>
                    <a:pt x="130682" y="193713"/>
                  </a:lnTo>
                  <a:lnTo>
                    <a:pt x="129763" y="193553"/>
                  </a:lnTo>
                  <a:cubicBezTo>
                    <a:pt x="118810" y="191674"/>
                    <a:pt x="109217" y="189635"/>
                    <a:pt x="100462" y="187317"/>
                  </a:cubicBezTo>
                  <a:cubicBezTo>
                    <a:pt x="95266" y="185958"/>
                    <a:pt x="90828" y="184719"/>
                    <a:pt x="86511" y="183360"/>
                  </a:cubicBezTo>
                  <a:cubicBezTo>
                    <a:pt x="82354" y="182080"/>
                    <a:pt x="78037" y="180601"/>
                    <a:pt x="73680" y="179002"/>
                  </a:cubicBezTo>
                  <a:lnTo>
                    <a:pt x="74239" y="175524"/>
                  </a:lnTo>
                  <a:lnTo>
                    <a:pt x="74799" y="173086"/>
                  </a:lnTo>
                  <a:lnTo>
                    <a:pt x="74559" y="173566"/>
                  </a:lnTo>
                  <a:cubicBezTo>
                    <a:pt x="75279" y="171127"/>
                    <a:pt x="75958" y="168209"/>
                    <a:pt x="76638" y="164612"/>
                  </a:cubicBezTo>
                  <a:cubicBezTo>
                    <a:pt x="77517" y="159655"/>
                    <a:pt x="78157" y="155018"/>
                    <a:pt x="78517" y="150421"/>
                  </a:cubicBezTo>
                  <a:cubicBezTo>
                    <a:pt x="78757" y="147143"/>
                    <a:pt x="78916" y="143826"/>
                    <a:pt x="78996" y="140547"/>
                  </a:cubicBezTo>
                  <a:cubicBezTo>
                    <a:pt x="79116" y="133472"/>
                    <a:pt x="78916" y="126317"/>
                    <a:pt x="78317" y="119362"/>
                  </a:cubicBezTo>
                  <a:cubicBezTo>
                    <a:pt x="76638" y="99694"/>
                    <a:pt x="72481" y="80627"/>
                    <a:pt x="65965" y="62799"/>
                  </a:cubicBezTo>
                  <a:cubicBezTo>
                    <a:pt x="60968" y="49167"/>
                    <a:pt x="54692" y="37015"/>
                    <a:pt x="47377" y="26622"/>
                  </a:cubicBezTo>
                  <a:cubicBezTo>
                    <a:pt x="44459" y="22585"/>
                    <a:pt x="41701" y="19107"/>
                    <a:pt x="38863" y="16029"/>
                  </a:cubicBezTo>
                  <a:cubicBezTo>
                    <a:pt x="35864" y="12791"/>
                    <a:pt x="32747" y="9753"/>
                    <a:pt x="29509" y="7035"/>
                  </a:cubicBezTo>
                  <a:cubicBezTo>
                    <a:pt x="26950" y="4917"/>
                    <a:pt x="24432" y="3078"/>
                    <a:pt x="22074" y="1559"/>
                  </a:cubicBezTo>
                  <a:cubicBezTo>
                    <a:pt x="21274" y="1039"/>
                    <a:pt x="20435" y="519"/>
                    <a:pt x="19595" y="0"/>
                  </a:cubicBezTo>
                  <a:cubicBezTo>
                    <a:pt x="19595" y="0"/>
                    <a:pt x="19515" y="0"/>
                    <a:pt x="19515" y="0"/>
                  </a:cubicBezTo>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4" name="Google Shape;564;p29"/>
            <p:cNvSpPr/>
            <p:nvPr/>
          </p:nvSpPr>
          <p:spPr>
            <a:xfrm>
              <a:off x="1826072" y="3901347"/>
              <a:ext cx="246408" cy="140188"/>
            </a:xfrm>
            <a:custGeom>
              <a:avLst/>
              <a:gdLst/>
              <a:ahLst/>
              <a:cxnLst/>
              <a:rect l="l" t="t" r="r" b="b"/>
              <a:pathLst>
                <a:path w="328544" h="186917" extrusionOk="0">
                  <a:moveTo>
                    <a:pt x="0" y="40214"/>
                  </a:moveTo>
                  <a:cubicBezTo>
                    <a:pt x="4757" y="49048"/>
                    <a:pt x="9074" y="58122"/>
                    <a:pt x="12871" y="67436"/>
                  </a:cubicBezTo>
                  <a:cubicBezTo>
                    <a:pt x="21586" y="88622"/>
                    <a:pt x="27822" y="110807"/>
                    <a:pt x="31699" y="133392"/>
                  </a:cubicBezTo>
                  <a:cubicBezTo>
                    <a:pt x="33618" y="144625"/>
                    <a:pt x="35017" y="155938"/>
                    <a:pt x="35896" y="167290"/>
                  </a:cubicBezTo>
                  <a:cubicBezTo>
                    <a:pt x="36376" y="173806"/>
                    <a:pt x="36736" y="180362"/>
                    <a:pt x="36896" y="186917"/>
                  </a:cubicBezTo>
                  <a:cubicBezTo>
                    <a:pt x="134112" y="174286"/>
                    <a:pt x="231328" y="161614"/>
                    <a:pt x="328544" y="148982"/>
                  </a:cubicBezTo>
                  <a:cubicBezTo>
                    <a:pt x="322068" y="99335"/>
                    <a:pt x="315633" y="49648"/>
                    <a:pt x="309157" y="0"/>
                  </a:cubicBezTo>
                  <a:cubicBezTo>
                    <a:pt x="206105" y="13391"/>
                    <a:pt x="103052" y="26782"/>
                    <a:pt x="0" y="40174"/>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5" name="Google Shape;565;p29"/>
            <p:cNvSpPr/>
            <p:nvPr/>
          </p:nvSpPr>
          <p:spPr>
            <a:xfrm>
              <a:off x="1669195" y="3948652"/>
              <a:ext cx="74810" cy="158394"/>
            </a:xfrm>
            <a:custGeom>
              <a:avLst/>
              <a:gdLst/>
              <a:ahLst/>
              <a:cxnLst/>
              <a:rect l="l" t="t" r="r" b="b"/>
              <a:pathLst>
                <a:path w="99746" h="211192" extrusionOk="0">
                  <a:moveTo>
                    <a:pt x="37122" y="126"/>
                  </a:moveTo>
                  <a:cubicBezTo>
                    <a:pt x="10539" y="3323"/>
                    <a:pt x="-5370" y="53210"/>
                    <a:pt x="1665" y="111412"/>
                  </a:cubicBezTo>
                  <a:cubicBezTo>
                    <a:pt x="8701" y="169614"/>
                    <a:pt x="36003" y="214265"/>
                    <a:pt x="62625" y="211027"/>
                  </a:cubicBezTo>
                  <a:cubicBezTo>
                    <a:pt x="89208" y="207829"/>
                    <a:pt x="105117" y="157942"/>
                    <a:pt x="98082" y="99780"/>
                  </a:cubicBezTo>
                  <a:cubicBezTo>
                    <a:pt x="91046"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6" name="Google Shape;566;p29"/>
            <p:cNvSpPr/>
            <p:nvPr/>
          </p:nvSpPr>
          <p:spPr>
            <a:xfrm>
              <a:off x="1639544" y="3953419"/>
              <a:ext cx="74810" cy="158424"/>
            </a:xfrm>
            <a:custGeom>
              <a:avLst/>
              <a:gdLst/>
              <a:ahLst/>
              <a:cxnLst/>
              <a:rect l="l" t="t" r="r" b="b"/>
              <a:pathLst>
                <a:path w="99746" h="211232" extrusionOk="0">
                  <a:moveTo>
                    <a:pt x="37122" y="206"/>
                  </a:moveTo>
                  <a:cubicBezTo>
                    <a:pt x="10539" y="3403"/>
                    <a:pt x="-5370" y="53290"/>
                    <a:pt x="1665" y="111452"/>
                  </a:cubicBezTo>
                  <a:cubicBezTo>
                    <a:pt x="8700" y="169654"/>
                    <a:pt x="36003" y="214305"/>
                    <a:pt x="62625" y="211067"/>
                  </a:cubicBezTo>
                  <a:cubicBezTo>
                    <a:pt x="89208" y="207869"/>
                    <a:pt x="105117" y="157982"/>
                    <a:pt x="98082" y="99780"/>
                  </a:cubicBezTo>
                  <a:cubicBezTo>
                    <a:pt x="91047" y="41578"/>
                    <a:pt x="63744" y="-3073"/>
                    <a:pt x="37162" y="166"/>
                  </a:cubicBezTo>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7" name="Google Shape;567;p29"/>
            <p:cNvSpPr/>
            <p:nvPr/>
          </p:nvSpPr>
          <p:spPr>
            <a:xfrm>
              <a:off x="1684287" y="3958880"/>
              <a:ext cx="31468" cy="139558"/>
            </a:xfrm>
            <a:custGeom>
              <a:avLst/>
              <a:gdLst/>
              <a:ahLst/>
              <a:cxnLst/>
              <a:rect l="l" t="t" r="r" b="b"/>
              <a:pathLst>
                <a:path w="41957" h="186077" extrusionOk="0">
                  <a:moveTo>
                    <a:pt x="1529" y="0"/>
                  </a:moveTo>
                  <a:cubicBezTo>
                    <a:pt x="1129" y="0"/>
                    <a:pt x="729" y="160"/>
                    <a:pt x="450" y="440"/>
                  </a:cubicBezTo>
                  <a:cubicBezTo>
                    <a:pt x="-150" y="1039"/>
                    <a:pt x="-150" y="2038"/>
                    <a:pt x="450" y="2638"/>
                  </a:cubicBezTo>
                  <a:cubicBezTo>
                    <a:pt x="2528" y="4757"/>
                    <a:pt x="4447" y="6915"/>
                    <a:pt x="6126" y="9074"/>
                  </a:cubicBezTo>
                  <a:cubicBezTo>
                    <a:pt x="11043" y="15470"/>
                    <a:pt x="15280" y="22905"/>
                    <a:pt x="19078" y="31859"/>
                  </a:cubicBezTo>
                  <a:cubicBezTo>
                    <a:pt x="21876" y="38574"/>
                    <a:pt x="24274" y="46009"/>
                    <a:pt x="26473" y="54484"/>
                  </a:cubicBezTo>
                  <a:cubicBezTo>
                    <a:pt x="28471" y="62319"/>
                    <a:pt x="30030" y="70434"/>
                    <a:pt x="31269" y="79308"/>
                  </a:cubicBezTo>
                  <a:cubicBezTo>
                    <a:pt x="32748" y="90381"/>
                    <a:pt x="33548" y="102013"/>
                    <a:pt x="33628" y="113845"/>
                  </a:cubicBezTo>
                  <a:cubicBezTo>
                    <a:pt x="33708" y="125198"/>
                    <a:pt x="33068" y="136270"/>
                    <a:pt x="31629" y="146824"/>
                  </a:cubicBezTo>
                  <a:lnTo>
                    <a:pt x="31949" y="145704"/>
                  </a:lnTo>
                  <a:cubicBezTo>
                    <a:pt x="30990" y="151660"/>
                    <a:pt x="30110" y="156497"/>
                    <a:pt x="29151" y="160854"/>
                  </a:cubicBezTo>
                  <a:cubicBezTo>
                    <a:pt x="28631" y="163253"/>
                    <a:pt x="27992" y="166091"/>
                    <a:pt x="27032" y="169049"/>
                  </a:cubicBezTo>
                  <a:cubicBezTo>
                    <a:pt x="26513" y="170648"/>
                    <a:pt x="25913" y="172247"/>
                    <a:pt x="25273" y="173806"/>
                  </a:cubicBezTo>
                  <a:lnTo>
                    <a:pt x="24914" y="174725"/>
                  </a:lnTo>
                  <a:lnTo>
                    <a:pt x="24074" y="176963"/>
                  </a:lnTo>
                  <a:lnTo>
                    <a:pt x="23874" y="177563"/>
                  </a:lnTo>
                  <a:cubicBezTo>
                    <a:pt x="23674" y="178083"/>
                    <a:pt x="23515" y="178603"/>
                    <a:pt x="23395" y="179122"/>
                  </a:cubicBezTo>
                  <a:cubicBezTo>
                    <a:pt x="23155" y="179921"/>
                    <a:pt x="22955" y="180561"/>
                    <a:pt x="22755" y="181161"/>
                  </a:cubicBezTo>
                  <a:cubicBezTo>
                    <a:pt x="22355" y="182120"/>
                    <a:pt x="22675" y="183360"/>
                    <a:pt x="23115" y="184159"/>
                  </a:cubicBezTo>
                  <a:cubicBezTo>
                    <a:pt x="23635" y="185038"/>
                    <a:pt x="24474" y="185678"/>
                    <a:pt x="25433" y="185958"/>
                  </a:cubicBezTo>
                  <a:cubicBezTo>
                    <a:pt x="25753" y="186038"/>
                    <a:pt x="26113" y="186078"/>
                    <a:pt x="26473" y="186078"/>
                  </a:cubicBezTo>
                  <a:cubicBezTo>
                    <a:pt x="27152" y="186078"/>
                    <a:pt x="27872" y="185878"/>
                    <a:pt x="28431" y="185558"/>
                  </a:cubicBezTo>
                  <a:cubicBezTo>
                    <a:pt x="29431" y="184998"/>
                    <a:pt x="29910" y="184079"/>
                    <a:pt x="30190" y="183240"/>
                  </a:cubicBezTo>
                  <a:lnTo>
                    <a:pt x="30510" y="182480"/>
                  </a:lnTo>
                  <a:cubicBezTo>
                    <a:pt x="31030" y="181361"/>
                    <a:pt x="31589" y="180242"/>
                    <a:pt x="32069" y="179082"/>
                  </a:cubicBezTo>
                  <a:cubicBezTo>
                    <a:pt x="32629" y="177683"/>
                    <a:pt x="33148" y="176244"/>
                    <a:pt x="33668" y="174845"/>
                  </a:cubicBezTo>
                  <a:cubicBezTo>
                    <a:pt x="34627" y="172207"/>
                    <a:pt x="35427" y="169528"/>
                    <a:pt x="36226" y="166850"/>
                  </a:cubicBezTo>
                  <a:cubicBezTo>
                    <a:pt x="37186" y="163612"/>
                    <a:pt x="38025" y="160175"/>
                    <a:pt x="38785" y="156257"/>
                  </a:cubicBezTo>
                  <a:cubicBezTo>
                    <a:pt x="40224" y="148902"/>
                    <a:pt x="41143" y="140868"/>
                    <a:pt x="41663" y="131673"/>
                  </a:cubicBezTo>
                  <a:cubicBezTo>
                    <a:pt x="42582" y="114285"/>
                    <a:pt x="41343" y="96137"/>
                    <a:pt x="38025" y="77749"/>
                  </a:cubicBezTo>
                  <a:cubicBezTo>
                    <a:pt x="36626" y="70074"/>
                    <a:pt x="34867" y="62639"/>
                    <a:pt x="32748" y="55523"/>
                  </a:cubicBezTo>
                  <a:cubicBezTo>
                    <a:pt x="30710" y="48608"/>
                    <a:pt x="28152" y="41652"/>
                    <a:pt x="24914" y="34297"/>
                  </a:cubicBezTo>
                  <a:cubicBezTo>
                    <a:pt x="18957" y="20706"/>
                    <a:pt x="11442" y="9314"/>
                    <a:pt x="2608" y="480"/>
                  </a:cubicBezTo>
                  <a:cubicBezTo>
                    <a:pt x="2288" y="200"/>
                    <a:pt x="1889" y="40"/>
                    <a:pt x="1489" y="4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8" name="Google Shape;568;p29"/>
            <p:cNvSpPr/>
            <p:nvPr/>
          </p:nvSpPr>
          <p:spPr>
            <a:xfrm>
              <a:off x="1386490" y="3946138"/>
              <a:ext cx="298736" cy="193672"/>
            </a:xfrm>
            <a:custGeom>
              <a:avLst/>
              <a:gdLst/>
              <a:ahLst/>
              <a:cxnLst/>
              <a:rect l="l" t="t" r="r" b="b"/>
              <a:pathLst>
                <a:path w="398315" h="258230" extrusionOk="0">
                  <a:moveTo>
                    <a:pt x="260722" y="0"/>
                  </a:moveTo>
                  <a:lnTo>
                    <a:pt x="260082" y="0"/>
                  </a:lnTo>
                  <a:cubicBezTo>
                    <a:pt x="220708" y="0"/>
                    <a:pt x="182413" y="15470"/>
                    <a:pt x="154991" y="42452"/>
                  </a:cubicBezTo>
                  <a:cubicBezTo>
                    <a:pt x="150634" y="46729"/>
                    <a:pt x="146636" y="51646"/>
                    <a:pt x="143119" y="57002"/>
                  </a:cubicBezTo>
                  <a:cubicBezTo>
                    <a:pt x="139681" y="62239"/>
                    <a:pt x="136683" y="67955"/>
                    <a:pt x="133885" y="73312"/>
                  </a:cubicBezTo>
                  <a:lnTo>
                    <a:pt x="131806" y="77389"/>
                  </a:lnTo>
                  <a:cubicBezTo>
                    <a:pt x="126969" y="86863"/>
                    <a:pt x="121933" y="96696"/>
                    <a:pt x="115057" y="105051"/>
                  </a:cubicBezTo>
                  <a:cubicBezTo>
                    <a:pt x="111779" y="108889"/>
                    <a:pt x="108382" y="112046"/>
                    <a:pt x="104664" y="114725"/>
                  </a:cubicBezTo>
                  <a:cubicBezTo>
                    <a:pt x="101546" y="116883"/>
                    <a:pt x="98028" y="118722"/>
                    <a:pt x="94231" y="120201"/>
                  </a:cubicBezTo>
                  <a:cubicBezTo>
                    <a:pt x="89714" y="121880"/>
                    <a:pt x="84917" y="122999"/>
                    <a:pt x="79920" y="123519"/>
                  </a:cubicBezTo>
                  <a:cubicBezTo>
                    <a:pt x="78161" y="123679"/>
                    <a:pt x="76402" y="123759"/>
                    <a:pt x="74644" y="123759"/>
                  </a:cubicBezTo>
                  <a:cubicBezTo>
                    <a:pt x="71646" y="123759"/>
                    <a:pt x="68648" y="123519"/>
                    <a:pt x="65770" y="123079"/>
                  </a:cubicBezTo>
                  <a:cubicBezTo>
                    <a:pt x="61492" y="122360"/>
                    <a:pt x="57455" y="121120"/>
                    <a:pt x="53697" y="119402"/>
                  </a:cubicBezTo>
                  <a:cubicBezTo>
                    <a:pt x="50739" y="118002"/>
                    <a:pt x="47981" y="116204"/>
                    <a:pt x="45423" y="114165"/>
                  </a:cubicBezTo>
                  <a:cubicBezTo>
                    <a:pt x="43264" y="112286"/>
                    <a:pt x="41346" y="110167"/>
                    <a:pt x="39667" y="107889"/>
                  </a:cubicBezTo>
                  <a:cubicBezTo>
                    <a:pt x="38148" y="105690"/>
                    <a:pt x="36869" y="103252"/>
                    <a:pt x="35869" y="100694"/>
                  </a:cubicBezTo>
                  <a:cubicBezTo>
                    <a:pt x="35030" y="98455"/>
                    <a:pt x="34430" y="96137"/>
                    <a:pt x="33990" y="93578"/>
                  </a:cubicBezTo>
                  <a:cubicBezTo>
                    <a:pt x="33751" y="92219"/>
                    <a:pt x="32431" y="91220"/>
                    <a:pt x="30952" y="91220"/>
                  </a:cubicBezTo>
                  <a:cubicBezTo>
                    <a:pt x="30753" y="91220"/>
                    <a:pt x="30513" y="91220"/>
                    <a:pt x="30313" y="91300"/>
                  </a:cubicBezTo>
                  <a:cubicBezTo>
                    <a:pt x="29473" y="91500"/>
                    <a:pt x="28794" y="92019"/>
                    <a:pt x="28354" y="92819"/>
                  </a:cubicBezTo>
                  <a:cubicBezTo>
                    <a:pt x="28194" y="92859"/>
                    <a:pt x="28034" y="92939"/>
                    <a:pt x="27874" y="93019"/>
                  </a:cubicBezTo>
                  <a:cubicBezTo>
                    <a:pt x="23677" y="95217"/>
                    <a:pt x="19840" y="97975"/>
                    <a:pt x="16442" y="101133"/>
                  </a:cubicBezTo>
                  <a:cubicBezTo>
                    <a:pt x="13284" y="104091"/>
                    <a:pt x="10486" y="107609"/>
                    <a:pt x="8047" y="111606"/>
                  </a:cubicBezTo>
                  <a:cubicBezTo>
                    <a:pt x="3690" y="118802"/>
                    <a:pt x="972" y="127596"/>
                    <a:pt x="173" y="137030"/>
                  </a:cubicBezTo>
                  <a:cubicBezTo>
                    <a:pt x="-147" y="141267"/>
                    <a:pt x="-27" y="145744"/>
                    <a:pt x="572" y="150701"/>
                  </a:cubicBezTo>
                  <a:cubicBezTo>
                    <a:pt x="1092" y="154778"/>
                    <a:pt x="2051" y="159055"/>
                    <a:pt x="3570" y="163692"/>
                  </a:cubicBezTo>
                  <a:cubicBezTo>
                    <a:pt x="6049" y="171368"/>
                    <a:pt x="9247" y="178803"/>
                    <a:pt x="13044" y="185838"/>
                  </a:cubicBezTo>
                  <a:cubicBezTo>
                    <a:pt x="20239" y="199029"/>
                    <a:pt x="29753" y="210782"/>
                    <a:pt x="41346" y="220735"/>
                  </a:cubicBezTo>
                  <a:cubicBezTo>
                    <a:pt x="52258" y="230129"/>
                    <a:pt x="65090" y="237963"/>
                    <a:pt x="79441" y="244080"/>
                  </a:cubicBezTo>
                  <a:cubicBezTo>
                    <a:pt x="92632" y="249716"/>
                    <a:pt x="107422" y="253753"/>
                    <a:pt x="123292" y="256112"/>
                  </a:cubicBezTo>
                  <a:cubicBezTo>
                    <a:pt x="132766" y="257511"/>
                    <a:pt x="142559" y="258230"/>
                    <a:pt x="152473" y="258230"/>
                  </a:cubicBezTo>
                  <a:cubicBezTo>
                    <a:pt x="157989" y="258230"/>
                    <a:pt x="163625" y="257990"/>
                    <a:pt x="169222" y="257551"/>
                  </a:cubicBezTo>
                  <a:cubicBezTo>
                    <a:pt x="184731" y="256352"/>
                    <a:pt x="199881" y="253513"/>
                    <a:pt x="214312" y="249076"/>
                  </a:cubicBezTo>
                  <a:cubicBezTo>
                    <a:pt x="228902" y="244599"/>
                    <a:pt x="242494" y="238603"/>
                    <a:pt x="254646" y="231208"/>
                  </a:cubicBezTo>
                  <a:cubicBezTo>
                    <a:pt x="257684" y="229370"/>
                    <a:pt x="260642" y="227410"/>
                    <a:pt x="263600" y="225412"/>
                  </a:cubicBezTo>
                  <a:lnTo>
                    <a:pt x="267237" y="223013"/>
                  </a:lnTo>
                  <a:cubicBezTo>
                    <a:pt x="273273" y="219016"/>
                    <a:pt x="277990" y="215978"/>
                    <a:pt x="282467" y="213180"/>
                  </a:cubicBezTo>
                  <a:cubicBezTo>
                    <a:pt x="293380" y="206464"/>
                    <a:pt x="303334" y="201348"/>
                    <a:pt x="312887" y="197670"/>
                  </a:cubicBezTo>
                  <a:cubicBezTo>
                    <a:pt x="318004" y="195751"/>
                    <a:pt x="323241" y="194112"/>
                    <a:pt x="328437" y="192833"/>
                  </a:cubicBezTo>
                  <a:cubicBezTo>
                    <a:pt x="332395" y="191834"/>
                    <a:pt x="336472" y="191114"/>
                    <a:pt x="340429" y="190395"/>
                  </a:cubicBezTo>
                  <a:lnTo>
                    <a:pt x="343347" y="189875"/>
                  </a:lnTo>
                  <a:cubicBezTo>
                    <a:pt x="351022" y="188436"/>
                    <a:pt x="358537" y="186957"/>
                    <a:pt x="365813" y="184519"/>
                  </a:cubicBezTo>
                  <a:cubicBezTo>
                    <a:pt x="373088" y="182040"/>
                    <a:pt x="378884" y="178883"/>
                    <a:pt x="383481" y="174845"/>
                  </a:cubicBezTo>
                  <a:cubicBezTo>
                    <a:pt x="388398" y="170528"/>
                    <a:pt x="392155" y="164692"/>
                    <a:pt x="394674" y="157496"/>
                  </a:cubicBezTo>
                  <a:cubicBezTo>
                    <a:pt x="395913" y="153979"/>
                    <a:pt x="396792" y="149981"/>
                    <a:pt x="397472" y="144944"/>
                  </a:cubicBezTo>
                  <a:cubicBezTo>
                    <a:pt x="398111" y="140507"/>
                    <a:pt x="398351" y="135711"/>
                    <a:pt x="398311" y="130234"/>
                  </a:cubicBezTo>
                  <a:cubicBezTo>
                    <a:pt x="398191" y="120561"/>
                    <a:pt x="396672" y="110607"/>
                    <a:pt x="393874" y="100574"/>
                  </a:cubicBezTo>
                  <a:cubicBezTo>
                    <a:pt x="388598" y="81786"/>
                    <a:pt x="378564" y="63398"/>
                    <a:pt x="364853" y="47489"/>
                  </a:cubicBezTo>
                  <a:cubicBezTo>
                    <a:pt x="358418" y="40013"/>
                    <a:pt x="350982" y="33058"/>
                    <a:pt x="342748" y="26782"/>
                  </a:cubicBezTo>
                  <a:cubicBezTo>
                    <a:pt x="335113" y="20986"/>
                    <a:pt x="326519" y="15949"/>
                    <a:pt x="317205" y="11832"/>
                  </a:cubicBezTo>
                  <a:cubicBezTo>
                    <a:pt x="300216" y="4237"/>
                    <a:pt x="280709" y="160"/>
                    <a:pt x="260762" y="80"/>
                  </a:cubicBezTo>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69" name="Google Shape;569;p29"/>
            <p:cNvSpPr/>
            <p:nvPr/>
          </p:nvSpPr>
          <p:spPr>
            <a:xfrm>
              <a:off x="1398702" y="3966044"/>
              <a:ext cx="263737" cy="165876"/>
            </a:xfrm>
            <a:custGeom>
              <a:avLst/>
              <a:gdLst/>
              <a:ahLst/>
              <a:cxnLst/>
              <a:rect l="l" t="t" r="r" b="b"/>
              <a:pathLst>
                <a:path w="351649" h="221168" extrusionOk="0">
                  <a:moveTo>
                    <a:pt x="277578" y="80"/>
                  </a:moveTo>
                  <a:cubicBezTo>
                    <a:pt x="272941" y="360"/>
                    <a:pt x="268344" y="960"/>
                    <a:pt x="263827" y="1839"/>
                  </a:cubicBezTo>
                  <a:cubicBezTo>
                    <a:pt x="259510" y="2718"/>
                    <a:pt x="255273" y="3878"/>
                    <a:pt x="251115" y="5317"/>
                  </a:cubicBezTo>
                  <a:cubicBezTo>
                    <a:pt x="251195" y="5317"/>
                    <a:pt x="251275" y="5237"/>
                    <a:pt x="251355" y="5237"/>
                  </a:cubicBezTo>
                  <a:cubicBezTo>
                    <a:pt x="247398" y="6636"/>
                    <a:pt x="243520" y="8235"/>
                    <a:pt x="239763" y="10113"/>
                  </a:cubicBezTo>
                  <a:cubicBezTo>
                    <a:pt x="236045" y="11992"/>
                    <a:pt x="232447" y="14111"/>
                    <a:pt x="228970" y="16430"/>
                  </a:cubicBezTo>
                  <a:cubicBezTo>
                    <a:pt x="228970" y="16430"/>
                    <a:pt x="228970" y="16430"/>
                    <a:pt x="228970" y="16430"/>
                  </a:cubicBezTo>
                  <a:cubicBezTo>
                    <a:pt x="228970" y="16430"/>
                    <a:pt x="228930" y="16469"/>
                    <a:pt x="228890" y="16469"/>
                  </a:cubicBezTo>
                  <a:cubicBezTo>
                    <a:pt x="228890" y="16469"/>
                    <a:pt x="228890" y="16469"/>
                    <a:pt x="228890" y="16469"/>
                  </a:cubicBezTo>
                  <a:lnTo>
                    <a:pt x="228890" y="16469"/>
                  </a:lnTo>
                  <a:cubicBezTo>
                    <a:pt x="225332" y="18868"/>
                    <a:pt x="221854" y="21546"/>
                    <a:pt x="218616" y="24464"/>
                  </a:cubicBezTo>
                  <a:cubicBezTo>
                    <a:pt x="215499" y="27222"/>
                    <a:pt x="212580" y="30180"/>
                    <a:pt x="209822" y="33338"/>
                  </a:cubicBezTo>
                  <a:cubicBezTo>
                    <a:pt x="209822" y="33338"/>
                    <a:pt x="209822" y="33338"/>
                    <a:pt x="209822" y="33298"/>
                  </a:cubicBezTo>
                  <a:cubicBezTo>
                    <a:pt x="206465" y="37176"/>
                    <a:pt x="203426" y="41253"/>
                    <a:pt x="200628" y="45570"/>
                  </a:cubicBezTo>
                  <a:cubicBezTo>
                    <a:pt x="197950" y="49768"/>
                    <a:pt x="195552" y="54085"/>
                    <a:pt x="193353" y="58562"/>
                  </a:cubicBezTo>
                  <a:cubicBezTo>
                    <a:pt x="193353" y="58562"/>
                    <a:pt x="193353" y="58562"/>
                    <a:pt x="193353" y="58522"/>
                  </a:cubicBezTo>
                  <a:cubicBezTo>
                    <a:pt x="186597" y="72273"/>
                    <a:pt x="181801" y="86863"/>
                    <a:pt x="176164" y="101094"/>
                  </a:cubicBezTo>
                  <a:cubicBezTo>
                    <a:pt x="174685" y="104852"/>
                    <a:pt x="173166" y="108609"/>
                    <a:pt x="171527" y="112287"/>
                  </a:cubicBezTo>
                  <a:cubicBezTo>
                    <a:pt x="170048" y="115604"/>
                    <a:pt x="168529" y="118882"/>
                    <a:pt x="166850" y="122080"/>
                  </a:cubicBezTo>
                  <a:cubicBezTo>
                    <a:pt x="163613" y="128276"/>
                    <a:pt x="159935" y="134232"/>
                    <a:pt x="155658" y="139789"/>
                  </a:cubicBezTo>
                  <a:cubicBezTo>
                    <a:pt x="150341" y="146704"/>
                    <a:pt x="144265" y="153060"/>
                    <a:pt x="137430" y="158496"/>
                  </a:cubicBezTo>
                  <a:cubicBezTo>
                    <a:pt x="130754" y="163773"/>
                    <a:pt x="123479" y="168210"/>
                    <a:pt x="115724" y="171648"/>
                  </a:cubicBezTo>
                  <a:cubicBezTo>
                    <a:pt x="107769" y="175165"/>
                    <a:pt x="99415" y="177764"/>
                    <a:pt x="90900" y="179362"/>
                  </a:cubicBezTo>
                  <a:cubicBezTo>
                    <a:pt x="81826" y="181081"/>
                    <a:pt x="72552" y="181801"/>
                    <a:pt x="63358" y="181721"/>
                  </a:cubicBezTo>
                  <a:cubicBezTo>
                    <a:pt x="59161" y="181681"/>
                    <a:pt x="54964" y="181481"/>
                    <a:pt x="50807" y="181041"/>
                  </a:cubicBezTo>
                  <a:cubicBezTo>
                    <a:pt x="46609" y="180602"/>
                    <a:pt x="42412" y="180002"/>
                    <a:pt x="38295" y="179163"/>
                  </a:cubicBezTo>
                  <a:cubicBezTo>
                    <a:pt x="29660" y="177444"/>
                    <a:pt x="21106" y="175005"/>
                    <a:pt x="12991" y="171568"/>
                  </a:cubicBezTo>
                  <a:cubicBezTo>
                    <a:pt x="8994" y="169889"/>
                    <a:pt x="5037" y="168010"/>
                    <a:pt x="1279" y="165812"/>
                  </a:cubicBezTo>
                  <a:lnTo>
                    <a:pt x="0" y="165052"/>
                  </a:lnTo>
                  <a:cubicBezTo>
                    <a:pt x="6716" y="175965"/>
                    <a:pt x="15110" y="185758"/>
                    <a:pt x="25023" y="194313"/>
                  </a:cubicBezTo>
                  <a:cubicBezTo>
                    <a:pt x="26822" y="195871"/>
                    <a:pt x="28701" y="197350"/>
                    <a:pt x="30580" y="198830"/>
                  </a:cubicBezTo>
                  <a:cubicBezTo>
                    <a:pt x="36416" y="201548"/>
                    <a:pt x="42292" y="204186"/>
                    <a:pt x="48248" y="206665"/>
                  </a:cubicBezTo>
                  <a:cubicBezTo>
                    <a:pt x="54244" y="209183"/>
                    <a:pt x="60280" y="211541"/>
                    <a:pt x="66476" y="213580"/>
                  </a:cubicBezTo>
                  <a:cubicBezTo>
                    <a:pt x="72552" y="215579"/>
                    <a:pt x="78748" y="217298"/>
                    <a:pt x="85024" y="218577"/>
                  </a:cubicBezTo>
                  <a:cubicBezTo>
                    <a:pt x="84944" y="218577"/>
                    <a:pt x="84864" y="218577"/>
                    <a:pt x="84744" y="218537"/>
                  </a:cubicBezTo>
                  <a:cubicBezTo>
                    <a:pt x="90261" y="219656"/>
                    <a:pt x="95857" y="220455"/>
                    <a:pt x="101453" y="220855"/>
                  </a:cubicBezTo>
                  <a:cubicBezTo>
                    <a:pt x="107010" y="221215"/>
                    <a:pt x="112566" y="221295"/>
                    <a:pt x="118122" y="220935"/>
                  </a:cubicBezTo>
                  <a:lnTo>
                    <a:pt x="118122" y="220935"/>
                  </a:lnTo>
                  <a:cubicBezTo>
                    <a:pt x="118122" y="220935"/>
                    <a:pt x="118242" y="220935"/>
                    <a:pt x="118322" y="220935"/>
                  </a:cubicBezTo>
                  <a:lnTo>
                    <a:pt x="118282" y="220935"/>
                  </a:lnTo>
                  <a:cubicBezTo>
                    <a:pt x="124358" y="220495"/>
                    <a:pt x="130354" y="219736"/>
                    <a:pt x="136311" y="218497"/>
                  </a:cubicBezTo>
                  <a:cubicBezTo>
                    <a:pt x="141067" y="217497"/>
                    <a:pt x="145704" y="216218"/>
                    <a:pt x="150301" y="214659"/>
                  </a:cubicBezTo>
                  <a:cubicBezTo>
                    <a:pt x="150221" y="214659"/>
                    <a:pt x="150141" y="214739"/>
                    <a:pt x="150061" y="214739"/>
                  </a:cubicBezTo>
                  <a:cubicBezTo>
                    <a:pt x="155098" y="213020"/>
                    <a:pt x="160015" y="210982"/>
                    <a:pt x="164772" y="208583"/>
                  </a:cubicBezTo>
                  <a:cubicBezTo>
                    <a:pt x="169489" y="206225"/>
                    <a:pt x="174006" y="203547"/>
                    <a:pt x="178363" y="200589"/>
                  </a:cubicBezTo>
                  <a:cubicBezTo>
                    <a:pt x="178283" y="200629"/>
                    <a:pt x="178243" y="200669"/>
                    <a:pt x="178163" y="200709"/>
                  </a:cubicBezTo>
                  <a:cubicBezTo>
                    <a:pt x="182800" y="197551"/>
                    <a:pt x="187237" y="194073"/>
                    <a:pt x="191434" y="190316"/>
                  </a:cubicBezTo>
                  <a:cubicBezTo>
                    <a:pt x="195472" y="186678"/>
                    <a:pt x="199269" y="182800"/>
                    <a:pt x="202867" y="178683"/>
                  </a:cubicBezTo>
                  <a:cubicBezTo>
                    <a:pt x="202827" y="178763"/>
                    <a:pt x="202747" y="178803"/>
                    <a:pt x="202707" y="178883"/>
                  </a:cubicBezTo>
                  <a:cubicBezTo>
                    <a:pt x="206664" y="174326"/>
                    <a:pt x="210342" y="169529"/>
                    <a:pt x="213660" y="164492"/>
                  </a:cubicBezTo>
                  <a:cubicBezTo>
                    <a:pt x="217018" y="159415"/>
                    <a:pt x="220056" y="154139"/>
                    <a:pt x="222734" y="148703"/>
                  </a:cubicBezTo>
                  <a:cubicBezTo>
                    <a:pt x="222734" y="148783"/>
                    <a:pt x="222654" y="148863"/>
                    <a:pt x="222614" y="148942"/>
                  </a:cubicBezTo>
                  <a:cubicBezTo>
                    <a:pt x="224453" y="145185"/>
                    <a:pt x="226172" y="141348"/>
                    <a:pt x="227731" y="137430"/>
                  </a:cubicBezTo>
                  <a:cubicBezTo>
                    <a:pt x="228490" y="135471"/>
                    <a:pt x="229210" y="133472"/>
                    <a:pt x="229929" y="131514"/>
                  </a:cubicBezTo>
                  <a:cubicBezTo>
                    <a:pt x="230649" y="129475"/>
                    <a:pt x="231288" y="127436"/>
                    <a:pt x="231928" y="125398"/>
                  </a:cubicBezTo>
                  <a:cubicBezTo>
                    <a:pt x="234486" y="117563"/>
                    <a:pt x="236965" y="109688"/>
                    <a:pt x="239803" y="101933"/>
                  </a:cubicBezTo>
                  <a:cubicBezTo>
                    <a:pt x="244799" y="88102"/>
                    <a:pt x="250835" y="74431"/>
                    <a:pt x="259989" y="62839"/>
                  </a:cubicBezTo>
                  <a:cubicBezTo>
                    <a:pt x="262588" y="59521"/>
                    <a:pt x="265386" y="56363"/>
                    <a:pt x="268424" y="53445"/>
                  </a:cubicBezTo>
                  <a:cubicBezTo>
                    <a:pt x="271702" y="50287"/>
                    <a:pt x="275179" y="47329"/>
                    <a:pt x="278857" y="44651"/>
                  </a:cubicBezTo>
                  <a:cubicBezTo>
                    <a:pt x="282775" y="41773"/>
                    <a:pt x="286932" y="39174"/>
                    <a:pt x="291209" y="36816"/>
                  </a:cubicBezTo>
                  <a:cubicBezTo>
                    <a:pt x="293847" y="35377"/>
                    <a:pt x="296486" y="34018"/>
                    <a:pt x="299244" y="32819"/>
                  </a:cubicBezTo>
                  <a:cubicBezTo>
                    <a:pt x="301802" y="31699"/>
                    <a:pt x="304360" y="30700"/>
                    <a:pt x="306999" y="29781"/>
                  </a:cubicBezTo>
                  <a:cubicBezTo>
                    <a:pt x="317552" y="26103"/>
                    <a:pt x="328784" y="24224"/>
                    <a:pt x="339977" y="24104"/>
                  </a:cubicBezTo>
                  <a:cubicBezTo>
                    <a:pt x="340457" y="24104"/>
                    <a:pt x="340896" y="24104"/>
                    <a:pt x="341336" y="24104"/>
                  </a:cubicBezTo>
                  <a:cubicBezTo>
                    <a:pt x="344774" y="24104"/>
                    <a:pt x="348212" y="24264"/>
                    <a:pt x="351649" y="24544"/>
                  </a:cubicBezTo>
                  <a:cubicBezTo>
                    <a:pt x="350650" y="23305"/>
                    <a:pt x="349651" y="22106"/>
                    <a:pt x="348611" y="20907"/>
                  </a:cubicBezTo>
                  <a:cubicBezTo>
                    <a:pt x="347012" y="19068"/>
                    <a:pt x="345373" y="17229"/>
                    <a:pt x="343655" y="15430"/>
                  </a:cubicBezTo>
                  <a:cubicBezTo>
                    <a:pt x="337898" y="12592"/>
                    <a:pt x="332062" y="9993"/>
                    <a:pt x="326026" y="7795"/>
                  </a:cubicBezTo>
                  <a:cubicBezTo>
                    <a:pt x="322828" y="6636"/>
                    <a:pt x="319590" y="5556"/>
                    <a:pt x="316352" y="4637"/>
                  </a:cubicBezTo>
                  <a:cubicBezTo>
                    <a:pt x="313274" y="3758"/>
                    <a:pt x="310156" y="2998"/>
                    <a:pt x="306999" y="2319"/>
                  </a:cubicBezTo>
                  <a:cubicBezTo>
                    <a:pt x="307078" y="2319"/>
                    <a:pt x="307158" y="2319"/>
                    <a:pt x="307278" y="2359"/>
                  </a:cubicBezTo>
                  <a:cubicBezTo>
                    <a:pt x="302122" y="1319"/>
                    <a:pt x="296885" y="600"/>
                    <a:pt x="291609" y="240"/>
                  </a:cubicBezTo>
                  <a:cubicBezTo>
                    <a:pt x="289090" y="80"/>
                    <a:pt x="286572" y="0"/>
                    <a:pt x="284053" y="0"/>
                  </a:cubicBezTo>
                  <a:cubicBezTo>
                    <a:pt x="281895" y="0"/>
                    <a:pt x="279777" y="80"/>
                    <a:pt x="277618" y="200"/>
                  </a:cubicBezTo>
                  <a:moveTo>
                    <a:pt x="209862" y="33458"/>
                  </a:moveTo>
                  <a:cubicBezTo>
                    <a:pt x="209862" y="33458"/>
                    <a:pt x="209782" y="33578"/>
                    <a:pt x="209702" y="33618"/>
                  </a:cubicBezTo>
                  <a:cubicBezTo>
                    <a:pt x="209782" y="33578"/>
                    <a:pt x="209822" y="33498"/>
                    <a:pt x="209862" y="33458"/>
                  </a:cubicBezTo>
                  <a:moveTo>
                    <a:pt x="118362" y="220935"/>
                  </a:moveTo>
                  <a:cubicBezTo>
                    <a:pt x="118362" y="220935"/>
                    <a:pt x="118242" y="220935"/>
                    <a:pt x="118202" y="220935"/>
                  </a:cubicBezTo>
                  <a:lnTo>
                    <a:pt x="118202" y="220935"/>
                  </a:lnTo>
                  <a:cubicBezTo>
                    <a:pt x="118202" y="220935"/>
                    <a:pt x="118322" y="220935"/>
                    <a:pt x="118402" y="220935"/>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0" name="Google Shape;570;p29"/>
            <p:cNvSpPr/>
            <p:nvPr/>
          </p:nvSpPr>
          <p:spPr>
            <a:xfrm>
              <a:off x="1570370" y="3978367"/>
              <a:ext cx="60" cy="29"/>
            </a:xfrm>
            <a:custGeom>
              <a:avLst/>
              <a:gdLst/>
              <a:ahLst/>
              <a:cxnLst/>
              <a:rect l="l" t="t" r="r" b="b"/>
              <a:pathLst>
                <a:path w="80" h="39" extrusionOk="0">
                  <a:moveTo>
                    <a:pt x="0" y="40"/>
                  </a:moveTo>
                  <a:lnTo>
                    <a:pt x="0" y="40"/>
                  </a:lnTo>
                  <a:cubicBezTo>
                    <a:pt x="0" y="40"/>
                    <a:pt x="40" y="40"/>
                    <a:pt x="80" y="0"/>
                  </a:cubicBezTo>
                  <a:cubicBezTo>
                    <a:pt x="80" y="0"/>
                    <a:pt x="40" y="0"/>
                    <a:pt x="0" y="4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1" name="Google Shape;571;p29"/>
            <p:cNvSpPr/>
            <p:nvPr/>
          </p:nvSpPr>
          <p:spPr>
            <a:xfrm>
              <a:off x="1422326" y="4013923"/>
              <a:ext cx="262997" cy="125827"/>
            </a:xfrm>
            <a:custGeom>
              <a:avLst/>
              <a:gdLst/>
              <a:ahLst/>
              <a:cxnLst/>
              <a:rect l="l" t="t" r="r" b="b"/>
              <a:pathLst>
                <a:path w="350663" h="167769" extrusionOk="0">
                  <a:moveTo>
                    <a:pt x="329864" y="3278"/>
                  </a:moveTo>
                  <a:lnTo>
                    <a:pt x="329864" y="3278"/>
                  </a:lnTo>
                  <a:cubicBezTo>
                    <a:pt x="329864" y="3278"/>
                    <a:pt x="329784" y="3278"/>
                    <a:pt x="329784" y="3278"/>
                  </a:cubicBezTo>
                  <a:cubicBezTo>
                    <a:pt x="329784" y="3278"/>
                    <a:pt x="329743" y="3278"/>
                    <a:pt x="329704" y="3278"/>
                  </a:cubicBezTo>
                  <a:lnTo>
                    <a:pt x="329704" y="3278"/>
                  </a:lnTo>
                  <a:cubicBezTo>
                    <a:pt x="322868" y="5196"/>
                    <a:pt x="316153" y="7435"/>
                    <a:pt x="309637" y="10153"/>
                  </a:cubicBezTo>
                  <a:cubicBezTo>
                    <a:pt x="303081" y="12871"/>
                    <a:pt x="296685" y="15990"/>
                    <a:pt x="290529" y="19507"/>
                  </a:cubicBezTo>
                  <a:lnTo>
                    <a:pt x="290769" y="19387"/>
                  </a:lnTo>
                  <a:cubicBezTo>
                    <a:pt x="285253" y="22585"/>
                    <a:pt x="279936" y="26063"/>
                    <a:pt x="274860" y="29940"/>
                  </a:cubicBezTo>
                  <a:cubicBezTo>
                    <a:pt x="269983" y="33698"/>
                    <a:pt x="265346" y="37735"/>
                    <a:pt x="260949" y="42052"/>
                  </a:cubicBezTo>
                  <a:cubicBezTo>
                    <a:pt x="259230" y="43771"/>
                    <a:pt x="257551" y="45530"/>
                    <a:pt x="255912" y="47329"/>
                  </a:cubicBezTo>
                  <a:cubicBezTo>
                    <a:pt x="254113" y="49368"/>
                    <a:pt x="252314" y="51406"/>
                    <a:pt x="250555" y="53485"/>
                  </a:cubicBezTo>
                  <a:cubicBezTo>
                    <a:pt x="246958" y="57762"/>
                    <a:pt x="243440" y="62119"/>
                    <a:pt x="239923" y="66516"/>
                  </a:cubicBezTo>
                  <a:cubicBezTo>
                    <a:pt x="233127" y="74991"/>
                    <a:pt x="226371" y="83585"/>
                    <a:pt x="219096" y="91700"/>
                  </a:cubicBezTo>
                  <a:cubicBezTo>
                    <a:pt x="209982" y="101853"/>
                    <a:pt x="200029" y="111447"/>
                    <a:pt x="188556" y="118882"/>
                  </a:cubicBezTo>
                  <a:cubicBezTo>
                    <a:pt x="183160" y="122400"/>
                    <a:pt x="177524" y="125478"/>
                    <a:pt x="171647" y="127956"/>
                  </a:cubicBezTo>
                  <a:cubicBezTo>
                    <a:pt x="168010" y="129515"/>
                    <a:pt x="164292" y="130874"/>
                    <a:pt x="160495" y="132033"/>
                  </a:cubicBezTo>
                  <a:cubicBezTo>
                    <a:pt x="156537" y="133272"/>
                    <a:pt x="152540" y="134312"/>
                    <a:pt x="148503" y="135271"/>
                  </a:cubicBezTo>
                  <a:cubicBezTo>
                    <a:pt x="148463" y="135271"/>
                    <a:pt x="148383" y="135351"/>
                    <a:pt x="148343" y="135391"/>
                  </a:cubicBezTo>
                  <a:cubicBezTo>
                    <a:pt x="148423" y="135391"/>
                    <a:pt x="148463" y="135391"/>
                    <a:pt x="148542" y="135351"/>
                  </a:cubicBezTo>
                  <a:lnTo>
                    <a:pt x="147623" y="135991"/>
                  </a:lnTo>
                  <a:lnTo>
                    <a:pt x="146704" y="136630"/>
                  </a:lnTo>
                  <a:cubicBezTo>
                    <a:pt x="142586" y="139429"/>
                    <a:pt x="137949" y="142146"/>
                    <a:pt x="133312" y="144465"/>
                  </a:cubicBezTo>
                  <a:cubicBezTo>
                    <a:pt x="128755" y="146784"/>
                    <a:pt x="123919" y="148822"/>
                    <a:pt x="118882" y="150541"/>
                  </a:cubicBezTo>
                  <a:cubicBezTo>
                    <a:pt x="115484" y="151700"/>
                    <a:pt x="112126" y="152660"/>
                    <a:pt x="108889" y="153459"/>
                  </a:cubicBezTo>
                  <a:cubicBezTo>
                    <a:pt x="107529" y="153779"/>
                    <a:pt x="106170" y="154099"/>
                    <a:pt x="104851" y="154379"/>
                  </a:cubicBezTo>
                  <a:lnTo>
                    <a:pt x="103772" y="154618"/>
                  </a:lnTo>
                  <a:cubicBezTo>
                    <a:pt x="98815" y="155618"/>
                    <a:pt x="93619" y="156297"/>
                    <a:pt x="88302" y="156737"/>
                  </a:cubicBezTo>
                  <a:lnTo>
                    <a:pt x="86823" y="156857"/>
                  </a:lnTo>
                  <a:cubicBezTo>
                    <a:pt x="84145" y="157017"/>
                    <a:pt x="81626" y="157097"/>
                    <a:pt x="79148" y="157097"/>
                  </a:cubicBezTo>
                  <a:lnTo>
                    <a:pt x="78229" y="157097"/>
                  </a:lnTo>
                  <a:cubicBezTo>
                    <a:pt x="75390" y="157097"/>
                    <a:pt x="72632" y="156977"/>
                    <a:pt x="70034" y="156777"/>
                  </a:cubicBezTo>
                  <a:cubicBezTo>
                    <a:pt x="64797" y="156417"/>
                    <a:pt x="59161" y="155618"/>
                    <a:pt x="53325" y="154459"/>
                  </a:cubicBezTo>
                  <a:cubicBezTo>
                    <a:pt x="47609" y="153259"/>
                    <a:pt x="41453" y="151620"/>
                    <a:pt x="35017" y="149502"/>
                  </a:cubicBezTo>
                  <a:cubicBezTo>
                    <a:pt x="29541" y="147703"/>
                    <a:pt x="23744" y="145504"/>
                    <a:pt x="16789" y="142586"/>
                  </a:cubicBezTo>
                  <a:cubicBezTo>
                    <a:pt x="11752" y="140507"/>
                    <a:pt x="6636" y="138229"/>
                    <a:pt x="0" y="135231"/>
                  </a:cubicBezTo>
                  <a:cubicBezTo>
                    <a:pt x="9314" y="142467"/>
                    <a:pt x="19947" y="148622"/>
                    <a:pt x="31659" y="153619"/>
                  </a:cubicBezTo>
                  <a:cubicBezTo>
                    <a:pt x="44890" y="159255"/>
                    <a:pt x="59641" y="163293"/>
                    <a:pt x="75550" y="165651"/>
                  </a:cubicBezTo>
                  <a:cubicBezTo>
                    <a:pt x="85064" y="167050"/>
                    <a:pt x="94898" y="167770"/>
                    <a:pt x="104731" y="167770"/>
                  </a:cubicBezTo>
                  <a:cubicBezTo>
                    <a:pt x="110048" y="167770"/>
                    <a:pt x="115684" y="167530"/>
                    <a:pt x="121480" y="167090"/>
                  </a:cubicBezTo>
                  <a:cubicBezTo>
                    <a:pt x="137110" y="165891"/>
                    <a:pt x="152300" y="163013"/>
                    <a:pt x="166611" y="158616"/>
                  </a:cubicBezTo>
                  <a:cubicBezTo>
                    <a:pt x="181241" y="154139"/>
                    <a:pt x="194792" y="148143"/>
                    <a:pt x="206944" y="140747"/>
                  </a:cubicBezTo>
                  <a:cubicBezTo>
                    <a:pt x="209982" y="138909"/>
                    <a:pt x="212940" y="136950"/>
                    <a:pt x="215898" y="134951"/>
                  </a:cubicBezTo>
                  <a:lnTo>
                    <a:pt x="219536" y="132553"/>
                  </a:lnTo>
                  <a:cubicBezTo>
                    <a:pt x="225612" y="128555"/>
                    <a:pt x="230289" y="125517"/>
                    <a:pt x="234766" y="122719"/>
                  </a:cubicBezTo>
                  <a:cubicBezTo>
                    <a:pt x="245759" y="115964"/>
                    <a:pt x="255672" y="110887"/>
                    <a:pt x="265186" y="107209"/>
                  </a:cubicBezTo>
                  <a:cubicBezTo>
                    <a:pt x="270383" y="105291"/>
                    <a:pt x="275579" y="103652"/>
                    <a:pt x="280736" y="102333"/>
                  </a:cubicBezTo>
                  <a:cubicBezTo>
                    <a:pt x="284733" y="101373"/>
                    <a:pt x="288850" y="100614"/>
                    <a:pt x="292728" y="99934"/>
                  </a:cubicBezTo>
                  <a:lnTo>
                    <a:pt x="295646" y="99375"/>
                  </a:lnTo>
                  <a:cubicBezTo>
                    <a:pt x="303321" y="97976"/>
                    <a:pt x="310796" y="96457"/>
                    <a:pt x="318111" y="93978"/>
                  </a:cubicBezTo>
                  <a:cubicBezTo>
                    <a:pt x="325426" y="91500"/>
                    <a:pt x="331223" y="88342"/>
                    <a:pt x="335820" y="84305"/>
                  </a:cubicBezTo>
                  <a:cubicBezTo>
                    <a:pt x="340736" y="79988"/>
                    <a:pt x="344494" y="74151"/>
                    <a:pt x="347012" y="66916"/>
                  </a:cubicBezTo>
                  <a:cubicBezTo>
                    <a:pt x="348212" y="63438"/>
                    <a:pt x="349131" y="59441"/>
                    <a:pt x="349810" y="54324"/>
                  </a:cubicBezTo>
                  <a:cubicBezTo>
                    <a:pt x="350450" y="49767"/>
                    <a:pt x="350730" y="44930"/>
                    <a:pt x="350650" y="39614"/>
                  </a:cubicBezTo>
                  <a:cubicBezTo>
                    <a:pt x="350530" y="29980"/>
                    <a:pt x="349011" y="19987"/>
                    <a:pt x="346213" y="9953"/>
                  </a:cubicBezTo>
                  <a:cubicBezTo>
                    <a:pt x="345293" y="6635"/>
                    <a:pt x="344214" y="3318"/>
                    <a:pt x="342975" y="0"/>
                  </a:cubicBezTo>
                  <a:cubicBezTo>
                    <a:pt x="338618" y="879"/>
                    <a:pt x="334261" y="1919"/>
                    <a:pt x="329983" y="3118"/>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2" name="Google Shape;572;p29"/>
            <p:cNvSpPr/>
            <p:nvPr/>
          </p:nvSpPr>
          <p:spPr>
            <a:xfrm>
              <a:off x="1392286" y="4077541"/>
              <a:ext cx="22844" cy="19667"/>
            </a:xfrm>
            <a:custGeom>
              <a:avLst/>
              <a:gdLst/>
              <a:ahLst/>
              <a:cxnLst/>
              <a:rect l="l" t="t" r="r" b="b"/>
              <a:pathLst>
                <a:path w="30459" h="26222" extrusionOk="0">
                  <a:moveTo>
                    <a:pt x="5197" y="10633"/>
                  </a:moveTo>
                  <a:cubicBezTo>
                    <a:pt x="6236" y="12592"/>
                    <a:pt x="7355" y="14510"/>
                    <a:pt x="8554" y="16429"/>
                  </a:cubicBezTo>
                  <a:lnTo>
                    <a:pt x="8554" y="16429"/>
                  </a:lnTo>
                  <a:lnTo>
                    <a:pt x="8874" y="16549"/>
                  </a:lnTo>
                  <a:lnTo>
                    <a:pt x="9314" y="16829"/>
                  </a:lnTo>
                  <a:lnTo>
                    <a:pt x="9754" y="17069"/>
                  </a:lnTo>
                  <a:cubicBezTo>
                    <a:pt x="13151" y="19068"/>
                    <a:pt x="17029" y="20946"/>
                    <a:pt x="21466" y="22865"/>
                  </a:cubicBezTo>
                  <a:cubicBezTo>
                    <a:pt x="24184" y="24024"/>
                    <a:pt x="27142" y="25104"/>
                    <a:pt x="30460" y="26223"/>
                  </a:cubicBezTo>
                  <a:cubicBezTo>
                    <a:pt x="24184" y="22385"/>
                    <a:pt x="18228" y="18028"/>
                    <a:pt x="12712" y="13152"/>
                  </a:cubicBezTo>
                  <a:cubicBezTo>
                    <a:pt x="8155" y="9114"/>
                    <a:pt x="3877" y="4717"/>
                    <a:pt x="0" y="0"/>
                  </a:cubicBezTo>
                  <a:cubicBezTo>
                    <a:pt x="1559" y="3638"/>
                    <a:pt x="3278" y="7195"/>
                    <a:pt x="5157" y="10633"/>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3" name="Google Shape;573;p29"/>
            <p:cNvSpPr/>
            <p:nvPr/>
          </p:nvSpPr>
          <p:spPr>
            <a:xfrm>
              <a:off x="1502609" y="3964916"/>
              <a:ext cx="49867" cy="42881"/>
            </a:xfrm>
            <a:custGeom>
              <a:avLst/>
              <a:gdLst/>
              <a:ahLst/>
              <a:cxnLst/>
              <a:rect l="l" t="t" r="r" b="b"/>
              <a:pathLst>
                <a:path w="66489" h="57174" extrusionOk="0">
                  <a:moveTo>
                    <a:pt x="64484" y="3823"/>
                  </a:moveTo>
                  <a:cubicBezTo>
                    <a:pt x="58248" y="-4051"/>
                    <a:pt x="39181" y="625"/>
                    <a:pt x="21912" y="14296"/>
                  </a:cubicBezTo>
                  <a:cubicBezTo>
                    <a:pt x="4683" y="27967"/>
                    <a:pt x="-4271" y="45476"/>
                    <a:pt x="2005" y="53351"/>
                  </a:cubicBezTo>
                  <a:cubicBezTo>
                    <a:pt x="8241" y="61226"/>
                    <a:pt x="27309" y="56548"/>
                    <a:pt x="44577" y="42878"/>
                  </a:cubicBezTo>
                  <a:cubicBezTo>
                    <a:pt x="61806" y="29207"/>
                    <a:pt x="70760" y="11698"/>
                    <a:pt x="64484" y="3823"/>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4" name="Google Shape;574;p29"/>
            <p:cNvSpPr/>
            <p:nvPr/>
          </p:nvSpPr>
          <p:spPr>
            <a:xfrm>
              <a:off x="1489162" y="4009481"/>
              <a:ext cx="15061" cy="15810"/>
            </a:xfrm>
            <a:custGeom>
              <a:avLst/>
              <a:gdLst/>
              <a:ahLst/>
              <a:cxnLst/>
              <a:rect l="l" t="t" r="r" b="b"/>
              <a:pathLst>
                <a:path w="20082" h="21080" extrusionOk="0">
                  <a:moveTo>
                    <a:pt x="17416" y="1646"/>
                  </a:moveTo>
                  <a:cubicBezTo>
                    <a:pt x="13659" y="-1472"/>
                    <a:pt x="7303" y="-33"/>
                    <a:pt x="3225" y="4884"/>
                  </a:cubicBezTo>
                  <a:cubicBezTo>
                    <a:pt x="-852" y="9801"/>
                    <a:pt x="-1092" y="16317"/>
                    <a:pt x="2666" y="19435"/>
                  </a:cubicBezTo>
                  <a:cubicBezTo>
                    <a:pt x="6423" y="22552"/>
                    <a:pt x="12779" y="21113"/>
                    <a:pt x="16857" y="16197"/>
                  </a:cubicBezTo>
                  <a:cubicBezTo>
                    <a:pt x="20934" y="11280"/>
                    <a:pt x="21174" y="4764"/>
                    <a:pt x="17416" y="1646"/>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5" name="Google Shape;575;p29"/>
            <p:cNvSpPr/>
            <p:nvPr/>
          </p:nvSpPr>
          <p:spPr>
            <a:xfrm>
              <a:off x="1655873" y="3975188"/>
              <a:ext cx="33515" cy="108259"/>
            </a:xfrm>
            <a:custGeom>
              <a:avLst/>
              <a:gdLst/>
              <a:ahLst/>
              <a:cxnLst/>
              <a:rect l="l" t="t" r="r" b="b"/>
              <a:pathLst>
                <a:path w="44686" h="144345" extrusionOk="0">
                  <a:moveTo>
                    <a:pt x="1119" y="0"/>
                  </a:moveTo>
                  <a:cubicBezTo>
                    <a:pt x="679" y="0"/>
                    <a:pt x="240" y="280"/>
                    <a:pt x="80" y="760"/>
                  </a:cubicBezTo>
                  <a:cubicBezTo>
                    <a:pt x="-80" y="1159"/>
                    <a:pt x="0" y="1559"/>
                    <a:pt x="320" y="1879"/>
                  </a:cubicBezTo>
                  <a:cubicBezTo>
                    <a:pt x="3438" y="4877"/>
                    <a:pt x="6476" y="8195"/>
                    <a:pt x="9234" y="11792"/>
                  </a:cubicBezTo>
                  <a:cubicBezTo>
                    <a:pt x="15230" y="19587"/>
                    <a:pt x="20507" y="28781"/>
                    <a:pt x="24904" y="39094"/>
                  </a:cubicBezTo>
                  <a:cubicBezTo>
                    <a:pt x="24904" y="39094"/>
                    <a:pt x="25143" y="39494"/>
                    <a:pt x="25183" y="39494"/>
                  </a:cubicBezTo>
                  <a:cubicBezTo>
                    <a:pt x="30180" y="51686"/>
                    <a:pt x="33618" y="64358"/>
                    <a:pt x="35377" y="77190"/>
                  </a:cubicBezTo>
                  <a:cubicBezTo>
                    <a:pt x="36736" y="87623"/>
                    <a:pt x="36816" y="97056"/>
                    <a:pt x="35657" y="105971"/>
                  </a:cubicBezTo>
                  <a:cubicBezTo>
                    <a:pt x="34737" y="112326"/>
                    <a:pt x="33098" y="118442"/>
                    <a:pt x="30780" y="124159"/>
                  </a:cubicBezTo>
                  <a:cubicBezTo>
                    <a:pt x="29021" y="128156"/>
                    <a:pt x="26503" y="131873"/>
                    <a:pt x="24304" y="135152"/>
                  </a:cubicBezTo>
                  <a:lnTo>
                    <a:pt x="23025" y="137030"/>
                  </a:lnTo>
                  <a:cubicBezTo>
                    <a:pt x="22385" y="137990"/>
                    <a:pt x="22185" y="139228"/>
                    <a:pt x="22465" y="140468"/>
                  </a:cubicBezTo>
                  <a:cubicBezTo>
                    <a:pt x="22785" y="141827"/>
                    <a:pt x="23624" y="143026"/>
                    <a:pt x="24784" y="143706"/>
                  </a:cubicBezTo>
                  <a:cubicBezTo>
                    <a:pt x="25543" y="144146"/>
                    <a:pt x="26383" y="144345"/>
                    <a:pt x="27262" y="144345"/>
                  </a:cubicBezTo>
                  <a:cubicBezTo>
                    <a:pt x="27742" y="144345"/>
                    <a:pt x="28141" y="144305"/>
                    <a:pt x="28541" y="144185"/>
                  </a:cubicBezTo>
                  <a:cubicBezTo>
                    <a:pt x="29700" y="143866"/>
                    <a:pt x="30620" y="143146"/>
                    <a:pt x="31459" y="141947"/>
                  </a:cubicBezTo>
                  <a:cubicBezTo>
                    <a:pt x="33018" y="139629"/>
                    <a:pt x="34497" y="137230"/>
                    <a:pt x="35856" y="134592"/>
                  </a:cubicBezTo>
                  <a:cubicBezTo>
                    <a:pt x="37296" y="131833"/>
                    <a:pt x="38495" y="128955"/>
                    <a:pt x="39574" y="126277"/>
                  </a:cubicBezTo>
                  <a:cubicBezTo>
                    <a:pt x="41093" y="122520"/>
                    <a:pt x="42252" y="118442"/>
                    <a:pt x="43132" y="113805"/>
                  </a:cubicBezTo>
                  <a:cubicBezTo>
                    <a:pt x="44771" y="105051"/>
                    <a:pt x="45130" y="95697"/>
                    <a:pt x="44131" y="86064"/>
                  </a:cubicBezTo>
                  <a:cubicBezTo>
                    <a:pt x="42212" y="67835"/>
                    <a:pt x="35817" y="48888"/>
                    <a:pt x="25663" y="31299"/>
                  </a:cubicBezTo>
                  <a:cubicBezTo>
                    <a:pt x="22345" y="25583"/>
                    <a:pt x="18588" y="19947"/>
                    <a:pt x="14470" y="14591"/>
                  </a:cubicBezTo>
                  <a:cubicBezTo>
                    <a:pt x="10393" y="9314"/>
                    <a:pt x="6156" y="4557"/>
                    <a:pt x="1839" y="400"/>
                  </a:cubicBezTo>
                  <a:cubicBezTo>
                    <a:pt x="1599" y="200"/>
                    <a:pt x="1399" y="80"/>
                    <a:pt x="1119" y="80"/>
                  </a:cubicBezTo>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76" name="Google Shape;576;p29"/>
          <p:cNvGrpSpPr/>
          <p:nvPr/>
        </p:nvGrpSpPr>
        <p:grpSpPr>
          <a:xfrm>
            <a:off x="6881798" y="1790621"/>
            <a:ext cx="705699" cy="633615"/>
            <a:chOff x="6407066" y="4606896"/>
            <a:chExt cx="474228" cy="425788"/>
          </a:xfrm>
        </p:grpSpPr>
        <p:sp>
          <p:nvSpPr>
            <p:cNvPr id="577" name="Google Shape;577;p29"/>
            <p:cNvSpPr/>
            <p:nvPr/>
          </p:nvSpPr>
          <p:spPr>
            <a:xfrm>
              <a:off x="6407065" y="4606896"/>
              <a:ext cx="439217" cy="425788"/>
            </a:xfrm>
            <a:custGeom>
              <a:avLst/>
              <a:gdLst/>
              <a:ahLst/>
              <a:cxnLst/>
              <a:rect l="l" t="t" r="r" b="b"/>
              <a:pathLst>
                <a:path w="585623" h="567717" extrusionOk="0">
                  <a:moveTo>
                    <a:pt x="418645" y="557285"/>
                  </a:moveTo>
                  <a:cubicBezTo>
                    <a:pt x="521338" y="508357"/>
                    <a:pt x="591012" y="401387"/>
                    <a:pt x="585296" y="278827"/>
                  </a:cubicBezTo>
                  <a:cubicBezTo>
                    <a:pt x="578300" y="128926"/>
                    <a:pt x="456780" y="7366"/>
                    <a:pt x="306879" y="330"/>
                  </a:cubicBezTo>
                  <a:cubicBezTo>
                    <a:pt x="138749" y="-7545"/>
                    <a:pt x="0" y="126447"/>
                    <a:pt x="0" y="292818"/>
                  </a:cubicBezTo>
                  <a:cubicBezTo>
                    <a:pt x="0" y="409542"/>
                    <a:pt x="68275" y="510275"/>
                    <a:pt x="167090" y="557325"/>
                  </a:cubicBezTo>
                  <a:cubicBezTo>
                    <a:pt x="181721" y="564280"/>
                    <a:pt x="197830" y="567718"/>
                    <a:pt x="214059" y="567718"/>
                  </a:cubicBezTo>
                  <a:lnTo>
                    <a:pt x="371476" y="567718"/>
                  </a:lnTo>
                  <a:cubicBezTo>
                    <a:pt x="387786" y="567718"/>
                    <a:pt x="403974" y="564280"/>
                    <a:pt x="418685" y="557285"/>
                  </a:cubicBez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8" name="Google Shape;578;p29"/>
            <p:cNvSpPr/>
            <p:nvPr/>
          </p:nvSpPr>
          <p:spPr>
            <a:xfrm>
              <a:off x="6473232" y="4741066"/>
              <a:ext cx="306638" cy="238776"/>
            </a:xfrm>
            <a:custGeom>
              <a:avLst/>
              <a:gdLst/>
              <a:ahLst/>
              <a:cxnLst/>
              <a:rect l="l" t="t" r="r" b="b"/>
              <a:pathLst>
                <a:path w="408851" h="318368" extrusionOk="0">
                  <a:moveTo>
                    <a:pt x="17908" y="30180"/>
                  </a:moveTo>
                  <a:cubicBezTo>
                    <a:pt x="6396" y="55764"/>
                    <a:pt x="0" y="84145"/>
                    <a:pt x="0" y="114005"/>
                  </a:cubicBezTo>
                  <a:cubicBezTo>
                    <a:pt x="40" y="227011"/>
                    <a:pt x="94178" y="319830"/>
                    <a:pt x="207144" y="318351"/>
                  </a:cubicBezTo>
                  <a:cubicBezTo>
                    <a:pt x="318791" y="316872"/>
                    <a:pt x="408852" y="225932"/>
                    <a:pt x="408852" y="113925"/>
                  </a:cubicBezTo>
                  <a:cubicBezTo>
                    <a:pt x="408852" y="84984"/>
                    <a:pt x="402816" y="57442"/>
                    <a:pt x="391983" y="32499"/>
                  </a:cubicBezTo>
                  <a:cubicBezTo>
                    <a:pt x="383429" y="12792"/>
                    <a:pt x="364041" y="0"/>
                    <a:pt x="342576" y="0"/>
                  </a:cubicBezTo>
                  <a:lnTo>
                    <a:pt x="64358" y="0"/>
                  </a:lnTo>
                  <a:cubicBezTo>
                    <a:pt x="44291" y="0"/>
                    <a:pt x="26143" y="11833"/>
                    <a:pt x="17868" y="3018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79" name="Google Shape;579;p29"/>
            <p:cNvSpPr/>
            <p:nvPr/>
          </p:nvSpPr>
          <p:spPr>
            <a:xfrm>
              <a:off x="6446550" y="4695136"/>
              <a:ext cx="359974" cy="13551"/>
            </a:xfrm>
            <a:custGeom>
              <a:avLst/>
              <a:gdLst/>
              <a:ahLst/>
              <a:cxnLst/>
              <a:rect l="l" t="t" r="r" b="b"/>
              <a:pathLst>
                <a:path w="479965" h="18068" extrusionOk="0">
                  <a:moveTo>
                    <a:pt x="307598" y="7595"/>
                  </a:moveTo>
                  <a:lnTo>
                    <a:pt x="479965" y="7595"/>
                  </a:lnTo>
                  <a:lnTo>
                    <a:pt x="474528" y="0"/>
                  </a:lnTo>
                  <a:lnTo>
                    <a:pt x="5476" y="0"/>
                  </a:lnTo>
                  <a:cubicBezTo>
                    <a:pt x="3677" y="2398"/>
                    <a:pt x="1839" y="4917"/>
                    <a:pt x="0" y="7595"/>
                  </a:cubicBezTo>
                  <a:lnTo>
                    <a:pt x="172366" y="7595"/>
                  </a:lnTo>
                  <a:cubicBezTo>
                    <a:pt x="182440" y="10953"/>
                    <a:pt x="207624" y="18068"/>
                    <a:pt x="239963" y="18068"/>
                  </a:cubicBezTo>
                  <a:cubicBezTo>
                    <a:pt x="272301" y="18068"/>
                    <a:pt x="297485" y="10953"/>
                    <a:pt x="307558" y="759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0" name="Google Shape;580;p29"/>
            <p:cNvSpPr/>
            <p:nvPr/>
          </p:nvSpPr>
          <p:spPr>
            <a:xfrm>
              <a:off x="6555705" y="4775638"/>
              <a:ext cx="141993" cy="157041"/>
            </a:xfrm>
            <a:custGeom>
              <a:avLst/>
              <a:gdLst/>
              <a:ahLst/>
              <a:cxnLst/>
              <a:rect l="l" t="t" r="r" b="b"/>
              <a:pathLst>
                <a:path w="189324" h="209388" extrusionOk="0">
                  <a:moveTo>
                    <a:pt x="182165" y="27815"/>
                  </a:moveTo>
                  <a:cubicBezTo>
                    <a:pt x="171612" y="9507"/>
                    <a:pt x="150825" y="-2085"/>
                    <a:pt x="129560" y="313"/>
                  </a:cubicBezTo>
                  <a:cubicBezTo>
                    <a:pt x="112371" y="2432"/>
                    <a:pt x="109132" y="9467"/>
                    <a:pt x="95222" y="9467"/>
                  </a:cubicBezTo>
                  <a:cubicBezTo>
                    <a:pt x="95022" y="9467"/>
                    <a:pt x="94822" y="9467"/>
                    <a:pt x="94622" y="9547"/>
                  </a:cubicBezTo>
                  <a:cubicBezTo>
                    <a:pt x="94422" y="9507"/>
                    <a:pt x="94222" y="9467"/>
                    <a:pt x="94022" y="9467"/>
                  </a:cubicBezTo>
                  <a:cubicBezTo>
                    <a:pt x="80112" y="9467"/>
                    <a:pt x="76873" y="2472"/>
                    <a:pt x="59685" y="313"/>
                  </a:cubicBezTo>
                  <a:cubicBezTo>
                    <a:pt x="38459" y="-2085"/>
                    <a:pt x="17673" y="9507"/>
                    <a:pt x="7079" y="27815"/>
                  </a:cubicBezTo>
                  <a:cubicBezTo>
                    <a:pt x="2123" y="36370"/>
                    <a:pt x="-515" y="46723"/>
                    <a:pt x="84" y="56836"/>
                  </a:cubicBezTo>
                  <a:cubicBezTo>
                    <a:pt x="764" y="68309"/>
                    <a:pt x="6320" y="77942"/>
                    <a:pt x="11077" y="88136"/>
                  </a:cubicBezTo>
                  <a:cubicBezTo>
                    <a:pt x="15114" y="96850"/>
                    <a:pt x="19512" y="106044"/>
                    <a:pt x="20631" y="115678"/>
                  </a:cubicBezTo>
                  <a:cubicBezTo>
                    <a:pt x="22630" y="132946"/>
                    <a:pt x="25388" y="197584"/>
                    <a:pt x="44934" y="208337"/>
                  </a:cubicBezTo>
                  <a:cubicBezTo>
                    <a:pt x="63483" y="218570"/>
                    <a:pt x="70198" y="150734"/>
                    <a:pt x="94663" y="150734"/>
                  </a:cubicBezTo>
                  <a:cubicBezTo>
                    <a:pt x="119126" y="150734"/>
                    <a:pt x="125841" y="218570"/>
                    <a:pt x="144390" y="208337"/>
                  </a:cubicBezTo>
                  <a:cubicBezTo>
                    <a:pt x="163936" y="197584"/>
                    <a:pt x="166695" y="132946"/>
                    <a:pt x="168694" y="115678"/>
                  </a:cubicBezTo>
                  <a:cubicBezTo>
                    <a:pt x="169812" y="106044"/>
                    <a:pt x="174210" y="96850"/>
                    <a:pt x="178247" y="88136"/>
                  </a:cubicBezTo>
                  <a:cubicBezTo>
                    <a:pt x="183004" y="77942"/>
                    <a:pt x="188521" y="68309"/>
                    <a:pt x="189240" y="56836"/>
                  </a:cubicBezTo>
                  <a:cubicBezTo>
                    <a:pt x="189839" y="46723"/>
                    <a:pt x="187201" y="36370"/>
                    <a:pt x="182245" y="278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1" name="Google Shape;581;p29"/>
            <p:cNvSpPr/>
            <p:nvPr/>
          </p:nvSpPr>
          <p:spPr>
            <a:xfrm>
              <a:off x="6711845" y="4697043"/>
              <a:ext cx="169448" cy="239075"/>
            </a:xfrm>
            <a:custGeom>
              <a:avLst/>
              <a:gdLst/>
              <a:ahLst/>
              <a:cxnLst/>
              <a:rect l="l" t="t" r="r" b="b"/>
              <a:pathLst>
                <a:path w="225931" h="318766" extrusionOk="0">
                  <a:moveTo>
                    <a:pt x="223413" y="318686"/>
                  </a:moveTo>
                  <a:lnTo>
                    <a:pt x="223413" y="318686"/>
                  </a:lnTo>
                  <a:cubicBezTo>
                    <a:pt x="177284" y="318007"/>
                    <a:pt x="149502" y="277833"/>
                    <a:pt x="139748" y="243616"/>
                  </a:cubicBezTo>
                  <a:cubicBezTo>
                    <a:pt x="131394" y="214395"/>
                    <a:pt x="134431" y="185054"/>
                    <a:pt x="137350" y="156673"/>
                  </a:cubicBezTo>
                  <a:cubicBezTo>
                    <a:pt x="138350" y="147159"/>
                    <a:pt x="139349" y="137285"/>
                    <a:pt x="139908" y="127572"/>
                  </a:cubicBezTo>
                  <a:cubicBezTo>
                    <a:pt x="142347" y="86479"/>
                    <a:pt x="131314" y="55299"/>
                    <a:pt x="107130" y="34953"/>
                  </a:cubicBezTo>
                  <a:cubicBezTo>
                    <a:pt x="85264" y="16525"/>
                    <a:pt x="53165" y="5932"/>
                    <a:pt x="17389" y="5052"/>
                  </a:cubicBezTo>
                  <a:cubicBezTo>
                    <a:pt x="15990" y="5052"/>
                    <a:pt x="0" y="5052"/>
                    <a:pt x="0" y="5052"/>
                  </a:cubicBezTo>
                  <a:cubicBezTo>
                    <a:pt x="2319" y="1535"/>
                    <a:pt x="7835" y="-184"/>
                    <a:pt x="17868" y="16"/>
                  </a:cubicBezTo>
                  <a:cubicBezTo>
                    <a:pt x="54804" y="975"/>
                    <a:pt x="87662" y="12008"/>
                    <a:pt x="110368" y="31155"/>
                  </a:cubicBezTo>
                  <a:cubicBezTo>
                    <a:pt x="135831" y="52581"/>
                    <a:pt x="147463" y="85159"/>
                    <a:pt x="144905" y="127932"/>
                  </a:cubicBezTo>
                  <a:cubicBezTo>
                    <a:pt x="144306" y="137765"/>
                    <a:pt x="143306" y="147679"/>
                    <a:pt x="142307" y="157272"/>
                  </a:cubicBezTo>
                  <a:cubicBezTo>
                    <a:pt x="139309" y="186453"/>
                    <a:pt x="136470" y="214035"/>
                    <a:pt x="144545" y="242297"/>
                  </a:cubicBezTo>
                  <a:cubicBezTo>
                    <a:pt x="153819" y="274835"/>
                    <a:pt x="180082" y="313090"/>
                    <a:pt x="223453" y="313730"/>
                  </a:cubicBezTo>
                  <a:cubicBezTo>
                    <a:pt x="224852" y="313730"/>
                    <a:pt x="225932" y="314889"/>
                    <a:pt x="225932" y="316288"/>
                  </a:cubicBezTo>
                  <a:cubicBezTo>
                    <a:pt x="225932" y="317647"/>
                    <a:pt x="224772" y="318766"/>
                    <a:pt x="223413" y="31876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582" name="Google Shape;582;p29"/>
          <p:cNvGrpSpPr/>
          <p:nvPr/>
        </p:nvGrpSpPr>
        <p:grpSpPr>
          <a:xfrm rot="823879">
            <a:off x="1275707" y="1598853"/>
            <a:ext cx="1267286" cy="1017150"/>
            <a:chOff x="5584218" y="1234245"/>
            <a:chExt cx="604531" cy="485226"/>
          </a:xfrm>
        </p:grpSpPr>
        <p:sp>
          <p:nvSpPr>
            <p:cNvPr id="583" name="Google Shape;583;p29"/>
            <p:cNvSpPr/>
            <p:nvPr/>
          </p:nvSpPr>
          <p:spPr>
            <a:xfrm>
              <a:off x="5945549" y="1257082"/>
              <a:ext cx="243200" cy="221434"/>
            </a:xfrm>
            <a:custGeom>
              <a:avLst/>
              <a:gdLst/>
              <a:ahLst/>
              <a:cxnLst/>
              <a:rect l="l" t="t" r="r" b="b"/>
              <a:pathLst>
                <a:path w="324267" h="295246" extrusionOk="0">
                  <a:moveTo>
                    <a:pt x="223373" y="80"/>
                  </a:moveTo>
                  <a:lnTo>
                    <a:pt x="324267" y="47449"/>
                  </a:lnTo>
                  <a:cubicBezTo>
                    <a:pt x="317232" y="56523"/>
                    <a:pt x="309716" y="65717"/>
                    <a:pt x="301801" y="74951"/>
                  </a:cubicBezTo>
                  <a:lnTo>
                    <a:pt x="240802" y="43731"/>
                  </a:lnTo>
                  <a:lnTo>
                    <a:pt x="290969" y="87343"/>
                  </a:lnTo>
                  <a:cubicBezTo>
                    <a:pt x="232647" y="152820"/>
                    <a:pt x="154898" y="219976"/>
                    <a:pt x="75350" y="270503"/>
                  </a:cubicBezTo>
                  <a:lnTo>
                    <a:pt x="32658" y="214100"/>
                  </a:lnTo>
                  <a:lnTo>
                    <a:pt x="60320" y="279856"/>
                  </a:lnTo>
                  <a:cubicBezTo>
                    <a:pt x="51486" y="285213"/>
                    <a:pt x="42652" y="290370"/>
                    <a:pt x="33818" y="295246"/>
                  </a:cubicBezTo>
                  <a:lnTo>
                    <a:pt x="0" y="203267"/>
                  </a:lnTo>
                  <a:lnTo>
                    <a:pt x="223373" y="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4" name="Google Shape;584;p29"/>
            <p:cNvSpPr/>
            <p:nvPr/>
          </p:nvSpPr>
          <p:spPr>
            <a:xfrm>
              <a:off x="5626343" y="1234245"/>
              <a:ext cx="518326" cy="447210"/>
            </a:xfrm>
            <a:custGeom>
              <a:avLst/>
              <a:gdLst/>
              <a:ahLst/>
              <a:cxnLst/>
              <a:rect l="l" t="t" r="r" b="b"/>
              <a:pathLst>
                <a:path w="691101" h="596280" extrusionOk="0">
                  <a:moveTo>
                    <a:pt x="650979" y="5826"/>
                  </a:moveTo>
                  <a:cubicBezTo>
                    <a:pt x="661172" y="-2889"/>
                    <a:pt x="676562" y="-1689"/>
                    <a:pt x="685276" y="8504"/>
                  </a:cubicBezTo>
                  <a:cubicBezTo>
                    <a:pt x="693990" y="18737"/>
                    <a:pt x="692791" y="34087"/>
                    <a:pt x="682598" y="42801"/>
                  </a:cubicBezTo>
                  <a:cubicBezTo>
                    <a:pt x="99700" y="541034"/>
                    <a:pt x="40259" y="590442"/>
                    <a:pt x="40059" y="590602"/>
                  </a:cubicBezTo>
                  <a:cubicBezTo>
                    <a:pt x="29706" y="599236"/>
                    <a:pt x="14316" y="597877"/>
                    <a:pt x="5682" y="587524"/>
                  </a:cubicBezTo>
                  <a:cubicBezTo>
                    <a:pt x="-2953" y="577171"/>
                    <a:pt x="-1593" y="561821"/>
                    <a:pt x="8720" y="553147"/>
                  </a:cubicBezTo>
                  <a:cubicBezTo>
                    <a:pt x="8920" y="552987"/>
                    <a:pt x="77675" y="495784"/>
                    <a:pt x="650939" y="578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5" name="Google Shape;585;p29"/>
            <p:cNvSpPr/>
            <p:nvPr/>
          </p:nvSpPr>
          <p:spPr>
            <a:xfrm>
              <a:off x="5584218" y="1485722"/>
              <a:ext cx="260349" cy="233739"/>
            </a:xfrm>
            <a:custGeom>
              <a:avLst/>
              <a:gdLst/>
              <a:ahLst/>
              <a:cxnLst/>
              <a:rect l="l" t="t" r="r" b="b"/>
              <a:pathLst>
                <a:path w="347132" h="311652" extrusionOk="0">
                  <a:moveTo>
                    <a:pt x="282905" y="9341"/>
                  </a:moveTo>
                  <a:cubicBezTo>
                    <a:pt x="299254" y="-4610"/>
                    <a:pt x="323838" y="-2731"/>
                    <a:pt x="337789" y="13618"/>
                  </a:cubicBezTo>
                  <a:cubicBezTo>
                    <a:pt x="351780" y="29967"/>
                    <a:pt x="349821" y="54551"/>
                    <a:pt x="333512" y="68502"/>
                  </a:cubicBezTo>
                  <a:lnTo>
                    <a:pt x="64208" y="302309"/>
                  </a:lnTo>
                  <a:cubicBezTo>
                    <a:pt x="47859" y="316300"/>
                    <a:pt x="23275" y="314341"/>
                    <a:pt x="9324" y="298032"/>
                  </a:cubicBezTo>
                  <a:cubicBezTo>
                    <a:pt x="-4627" y="281682"/>
                    <a:pt x="-2708" y="257098"/>
                    <a:pt x="13642" y="243148"/>
                  </a:cubicBezTo>
                  <a:lnTo>
                    <a:pt x="282945" y="93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6" name="Google Shape;586;p29"/>
            <p:cNvSpPr/>
            <p:nvPr/>
          </p:nvSpPr>
          <p:spPr>
            <a:xfrm>
              <a:off x="5585785" y="1500732"/>
              <a:ext cx="258824" cy="218739"/>
            </a:xfrm>
            <a:custGeom>
              <a:avLst/>
              <a:gdLst/>
              <a:ahLst/>
              <a:cxnLst/>
              <a:rect l="l" t="t" r="r" b="b"/>
              <a:pathLst>
                <a:path w="345098" h="291652" extrusionOk="0">
                  <a:moveTo>
                    <a:pt x="320390" y="31939"/>
                  </a:moveTo>
                  <a:lnTo>
                    <a:pt x="79667" y="240922"/>
                  </a:lnTo>
                  <a:lnTo>
                    <a:pt x="51087" y="265746"/>
                  </a:lnTo>
                  <a:cubicBezTo>
                    <a:pt x="36136" y="278537"/>
                    <a:pt x="14270" y="278018"/>
                    <a:pt x="0" y="265306"/>
                  </a:cubicBezTo>
                  <a:cubicBezTo>
                    <a:pt x="1559" y="269823"/>
                    <a:pt x="3957" y="274180"/>
                    <a:pt x="7275" y="278018"/>
                  </a:cubicBezTo>
                  <a:cubicBezTo>
                    <a:pt x="21266" y="294367"/>
                    <a:pt x="45810" y="296286"/>
                    <a:pt x="62159" y="282295"/>
                  </a:cubicBezTo>
                  <a:lnTo>
                    <a:pt x="244000" y="124398"/>
                  </a:lnTo>
                  <a:lnTo>
                    <a:pt x="331462" y="48448"/>
                  </a:lnTo>
                  <a:cubicBezTo>
                    <a:pt x="339617" y="41493"/>
                    <a:pt x="344174" y="31859"/>
                    <a:pt x="344973" y="21946"/>
                  </a:cubicBezTo>
                  <a:cubicBezTo>
                    <a:pt x="345573" y="14470"/>
                    <a:pt x="344014" y="6795"/>
                    <a:pt x="340257" y="0"/>
                  </a:cubicBezTo>
                  <a:cubicBezTo>
                    <a:pt x="338138" y="1799"/>
                    <a:pt x="336019" y="3598"/>
                    <a:pt x="333941" y="5396"/>
                  </a:cubicBezTo>
                  <a:cubicBezTo>
                    <a:pt x="333141" y="15310"/>
                    <a:pt x="328584" y="24904"/>
                    <a:pt x="320430" y="31899"/>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587" name="Google Shape;587;p29"/>
            <p:cNvSpPr/>
            <p:nvPr/>
          </p:nvSpPr>
          <p:spPr>
            <a:xfrm>
              <a:off x="5840947" y="1237055"/>
              <a:ext cx="303775" cy="280196"/>
            </a:xfrm>
            <a:custGeom>
              <a:avLst/>
              <a:gdLst/>
              <a:ahLst/>
              <a:cxnLst/>
              <a:rect l="l" t="t" r="r" b="b"/>
              <a:pathLst>
                <a:path w="405033" h="373594" extrusionOk="0">
                  <a:moveTo>
                    <a:pt x="0" y="351649"/>
                  </a:moveTo>
                  <a:cubicBezTo>
                    <a:pt x="3797" y="358485"/>
                    <a:pt x="5316" y="366120"/>
                    <a:pt x="4717" y="373595"/>
                  </a:cubicBezTo>
                  <a:cubicBezTo>
                    <a:pt x="40693" y="342935"/>
                    <a:pt x="81706" y="307918"/>
                    <a:pt x="128516" y="267984"/>
                  </a:cubicBezTo>
                  <a:cubicBezTo>
                    <a:pt x="134751" y="262668"/>
                    <a:pt x="141068" y="257271"/>
                    <a:pt x="147503" y="251795"/>
                  </a:cubicBezTo>
                  <a:cubicBezTo>
                    <a:pt x="147583" y="251715"/>
                    <a:pt x="147703" y="251635"/>
                    <a:pt x="147783" y="251555"/>
                  </a:cubicBezTo>
                  <a:cubicBezTo>
                    <a:pt x="193233" y="212740"/>
                    <a:pt x="243880" y="169489"/>
                    <a:pt x="300283" y="121320"/>
                  </a:cubicBezTo>
                  <a:cubicBezTo>
                    <a:pt x="329864" y="96057"/>
                    <a:pt x="361003" y="69434"/>
                    <a:pt x="393862" y="41373"/>
                  </a:cubicBezTo>
                  <a:cubicBezTo>
                    <a:pt x="394741" y="40613"/>
                    <a:pt x="395620" y="39854"/>
                    <a:pt x="396500" y="39094"/>
                  </a:cubicBezTo>
                  <a:cubicBezTo>
                    <a:pt x="406733" y="30380"/>
                    <a:pt x="407933" y="14990"/>
                    <a:pt x="399179" y="4797"/>
                  </a:cubicBezTo>
                  <a:cubicBezTo>
                    <a:pt x="397539" y="2878"/>
                    <a:pt x="395660" y="1279"/>
                    <a:pt x="393622" y="0"/>
                  </a:cubicBezTo>
                  <a:cubicBezTo>
                    <a:pt x="394981" y="8155"/>
                    <a:pt x="392183" y="16749"/>
                    <a:pt x="385427" y="22545"/>
                  </a:cubicBezTo>
                  <a:cubicBezTo>
                    <a:pt x="381669" y="25783"/>
                    <a:pt x="377912" y="28981"/>
                    <a:pt x="374194" y="32179"/>
                  </a:cubicBezTo>
                  <a:cubicBezTo>
                    <a:pt x="344974" y="57162"/>
                    <a:pt x="317072" y="81027"/>
                    <a:pt x="290450" y="103772"/>
                  </a:cubicBezTo>
                  <a:cubicBezTo>
                    <a:pt x="235006" y="151141"/>
                    <a:pt x="185118" y="193753"/>
                    <a:pt x="140228" y="232088"/>
                  </a:cubicBezTo>
                  <a:cubicBezTo>
                    <a:pt x="86663" y="277818"/>
                    <a:pt x="40253" y="317432"/>
                    <a:pt x="40" y="351729"/>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588" name="Google Shape;588;p29"/>
          <p:cNvSpPr/>
          <p:nvPr/>
        </p:nvSpPr>
        <p:spPr>
          <a:xfrm>
            <a:off x="981300" y="1531500"/>
            <a:ext cx="1856100" cy="1050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89" name="Google Shape;589;p29"/>
          <p:cNvSpPr/>
          <p:nvPr/>
        </p:nvSpPr>
        <p:spPr>
          <a:xfrm>
            <a:off x="3643949" y="1531500"/>
            <a:ext cx="1856100" cy="1050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90" name="Google Shape;590;p29"/>
          <p:cNvSpPr/>
          <p:nvPr/>
        </p:nvSpPr>
        <p:spPr>
          <a:xfrm>
            <a:off x="6306597" y="1531500"/>
            <a:ext cx="1856100" cy="1050300"/>
          </a:xfrm>
          <a:prstGeom prst="rect">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chemeClr val="accent4"/>
                </a:solidFill>
                <a:latin typeface="Kanit"/>
                <a:ea typeface="Kanit"/>
                <a:cs typeface="Kanit"/>
                <a:sym typeface="Kanit"/>
              </a:rPr>
              <a:t>?</a:t>
            </a:r>
            <a:endParaRPr sz="2400">
              <a:solidFill>
                <a:schemeClr val="accent4"/>
              </a:solidFill>
              <a:latin typeface="Kanit"/>
              <a:ea typeface="Kanit"/>
              <a:cs typeface="Kanit"/>
              <a:sym typeface="Kanit"/>
            </a:endParaRPr>
          </a:p>
        </p:txBody>
      </p:sp>
      <p:sp>
        <p:nvSpPr>
          <p:cNvPr id="591" name="Google Shape;591;p29"/>
          <p:cNvSpPr txBox="1">
            <a:spLocks noGrp="1"/>
          </p:cNvSpPr>
          <p:nvPr>
            <p:ph type="subTitle" idx="4294967295"/>
          </p:nvPr>
        </p:nvSpPr>
        <p:spPr>
          <a:xfrm>
            <a:off x="720000" y="3564575"/>
            <a:ext cx="2378700" cy="425700"/>
          </a:xfrm>
          <a:prstGeom prst="rect">
            <a:avLst/>
          </a:prstGeom>
          <a:solidFill>
            <a:schemeClr val="dk1">
              <a:alpha val="14560"/>
            </a:scheme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toothbrush!</a:t>
            </a:r>
            <a:endParaRPr sz="1600"/>
          </a:p>
        </p:txBody>
      </p:sp>
      <p:sp>
        <p:nvSpPr>
          <p:cNvPr id="592" name="Google Shape;592;p29"/>
          <p:cNvSpPr txBox="1">
            <a:spLocks noGrp="1"/>
          </p:cNvSpPr>
          <p:nvPr>
            <p:ph type="subTitle" idx="4294967295"/>
          </p:nvPr>
        </p:nvSpPr>
        <p:spPr>
          <a:xfrm>
            <a:off x="3382650" y="3564575"/>
            <a:ext cx="2378700" cy="425700"/>
          </a:xfrm>
          <a:prstGeom prst="rect">
            <a:avLst/>
          </a:prstGeom>
          <a:solidFill>
            <a:schemeClr val="dk1">
              <a:alpha val="14560"/>
            </a:scheme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toothpaste!</a:t>
            </a:r>
            <a:endParaRPr sz="1600"/>
          </a:p>
        </p:txBody>
      </p:sp>
      <p:sp>
        <p:nvSpPr>
          <p:cNvPr id="593" name="Google Shape;593;p29"/>
          <p:cNvSpPr txBox="1">
            <a:spLocks noGrp="1"/>
          </p:cNvSpPr>
          <p:nvPr>
            <p:ph type="subTitle" idx="4294967295"/>
          </p:nvPr>
        </p:nvSpPr>
        <p:spPr>
          <a:xfrm>
            <a:off x="6045300" y="3564575"/>
            <a:ext cx="2378700" cy="425700"/>
          </a:xfrm>
          <a:prstGeom prst="rect">
            <a:avLst/>
          </a:prstGeom>
          <a:solidFill>
            <a:schemeClr val="dk1">
              <a:alpha val="14560"/>
            </a:schemeClr>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a:t>floss!</a:t>
            </a:r>
            <a:endParaRPr sz="1600"/>
          </a:p>
        </p:txBody>
      </p:sp>
      <p:pic>
        <p:nvPicPr>
          <p:cNvPr id="594" name="Google Shape;594;p29"/>
          <p:cNvPicPr preferRelativeResize="0"/>
          <p:nvPr/>
        </p:nvPicPr>
        <p:blipFill rotWithShape="1">
          <a:blip r:embed="rId3">
            <a:alphaModFix/>
          </a:blip>
          <a:srcRect t="15125"/>
          <a:stretch/>
        </p:blipFill>
        <p:spPr>
          <a:xfrm>
            <a:off x="981300" y="1531488"/>
            <a:ext cx="1856098" cy="1050301"/>
          </a:xfrm>
          <a:prstGeom prst="rect">
            <a:avLst/>
          </a:prstGeom>
          <a:noFill/>
          <a:ln>
            <a:noFill/>
          </a:ln>
        </p:spPr>
      </p:pic>
      <p:pic>
        <p:nvPicPr>
          <p:cNvPr id="595" name="Google Shape;595;p29"/>
          <p:cNvPicPr preferRelativeResize="0"/>
          <p:nvPr/>
        </p:nvPicPr>
        <p:blipFill>
          <a:blip r:embed="rId4">
            <a:alphaModFix/>
          </a:blip>
          <a:stretch>
            <a:fillRect/>
          </a:stretch>
        </p:blipFill>
        <p:spPr>
          <a:xfrm>
            <a:off x="3643950" y="1531500"/>
            <a:ext cx="1856100" cy="1050300"/>
          </a:xfrm>
          <a:prstGeom prst="rect">
            <a:avLst/>
          </a:prstGeom>
          <a:noFill/>
          <a:ln>
            <a:noFill/>
          </a:ln>
        </p:spPr>
      </p:pic>
      <p:pic>
        <p:nvPicPr>
          <p:cNvPr id="596" name="Google Shape;596;p29"/>
          <p:cNvPicPr preferRelativeResize="0"/>
          <p:nvPr/>
        </p:nvPicPr>
        <p:blipFill>
          <a:blip r:embed="rId5">
            <a:alphaModFix/>
          </a:blip>
          <a:stretch>
            <a:fillRect/>
          </a:stretch>
        </p:blipFill>
        <p:spPr>
          <a:xfrm>
            <a:off x="6306600" y="1531500"/>
            <a:ext cx="1856100" cy="1050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3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stop cavities?</a:t>
            </a:r>
            <a:endParaRPr b="1"/>
          </a:p>
        </p:txBody>
      </p:sp>
      <p:grpSp>
        <p:nvGrpSpPr>
          <p:cNvPr id="602" name="Google Shape;602;p30"/>
          <p:cNvGrpSpPr/>
          <p:nvPr/>
        </p:nvGrpSpPr>
        <p:grpSpPr>
          <a:xfrm>
            <a:off x="3181265" y="1435465"/>
            <a:ext cx="2781468" cy="2672080"/>
            <a:chOff x="7849838" y="4446246"/>
            <a:chExt cx="380856" cy="365878"/>
          </a:xfrm>
        </p:grpSpPr>
        <p:sp>
          <p:nvSpPr>
            <p:cNvPr id="603" name="Google Shape;603;p30"/>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4" name="Google Shape;604;p30"/>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5" name="Google Shape;605;p30"/>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6" name="Google Shape;606;p30"/>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7" name="Google Shape;607;p30"/>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8" name="Google Shape;608;p30"/>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09" name="Google Shape;609;p30"/>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0" name="Google Shape;610;p30"/>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11" name="Google Shape;611;p30"/>
            <p:cNvGrpSpPr/>
            <p:nvPr/>
          </p:nvGrpSpPr>
          <p:grpSpPr>
            <a:xfrm>
              <a:off x="7859148" y="4446246"/>
              <a:ext cx="359712" cy="307228"/>
              <a:chOff x="7859148" y="4446246"/>
              <a:chExt cx="359712" cy="307228"/>
            </a:xfrm>
          </p:grpSpPr>
          <p:sp>
            <p:nvSpPr>
              <p:cNvPr id="612" name="Google Shape;612;p30"/>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13" name="Google Shape;613;p30"/>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614" name="Google Shape;614;p30"/>
          <p:cNvPicPr preferRelativeResize="0"/>
          <p:nvPr/>
        </p:nvPicPr>
        <p:blipFill>
          <a:blip r:embed="rId3">
            <a:alphaModFix/>
          </a:blip>
          <a:stretch>
            <a:fillRect/>
          </a:stretch>
        </p:blipFill>
        <p:spPr>
          <a:xfrm rot="960103">
            <a:off x="4771349" y="2909676"/>
            <a:ext cx="2353975" cy="2353975"/>
          </a:xfrm>
          <a:prstGeom prst="rect">
            <a:avLst/>
          </a:prstGeom>
          <a:noFill/>
          <a:ln>
            <a:noFill/>
          </a:ln>
        </p:spPr>
      </p:pic>
      <p:pic>
        <p:nvPicPr>
          <p:cNvPr id="615" name="Google Shape;615;p30"/>
          <p:cNvPicPr preferRelativeResize="0"/>
          <p:nvPr/>
        </p:nvPicPr>
        <p:blipFill>
          <a:blip r:embed="rId4">
            <a:alphaModFix/>
          </a:blip>
          <a:stretch>
            <a:fillRect/>
          </a:stretch>
        </p:blipFill>
        <p:spPr>
          <a:xfrm rot="-2502888">
            <a:off x="1390499" y="1108048"/>
            <a:ext cx="1856231" cy="1856231"/>
          </a:xfrm>
          <a:prstGeom prst="rect">
            <a:avLst/>
          </a:prstGeom>
          <a:noFill/>
          <a:ln>
            <a:noFill/>
          </a:ln>
        </p:spPr>
      </p:pic>
      <p:pic>
        <p:nvPicPr>
          <p:cNvPr id="616" name="Google Shape;616;p30"/>
          <p:cNvPicPr preferRelativeResize="0"/>
          <p:nvPr/>
        </p:nvPicPr>
        <p:blipFill>
          <a:blip r:embed="rId5">
            <a:alphaModFix/>
          </a:blip>
          <a:stretch>
            <a:fillRect/>
          </a:stretch>
        </p:blipFill>
        <p:spPr>
          <a:xfrm>
            <a:off x="5962725" y="1068175"/>
            <a:ext cx="1512200" cy="1512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622" name="Google Shape;622;p31"/>
          <p:cNvGrpSpPr/>
          <p:nvPr/>
        </p:nvGrpSpPr>
        <p:grpSpPr>
          <a:xfrm>
            <a:off x="3181265" y="1435465"/>
            <a:ext cx="2781468" cy="2672080"/>
            <a:chOff x="7849838" y="4446246"/>
            <a:chExt cx="380856" cy="365878"/>
          </a:xfrm>
        </p:grpSpPr>
        <p:sp>
          <p:nvSpPr>
            <p:cNvPr id="623" name="Google Shape;623;p31"/>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4" name="Google Shape;624;p31"/>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5" name="Google Shape;625;p31"/>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6" name="Google Shape;626;p31"/>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7" name="Google Shape;627;p31"/>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8" name="Google Shape;628;p31"/>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29" name="Google Shape;629;p31"/>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0" name="Google Shape;630;p31"/>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31" name="Google Shape;631;p31"/>
            <p:cNvGrpSpPr/>
            <p:nvPr/>
          </p:nvGrpSpPr>
          <p:grpSpPr>
            <a:xfrm>
              <a:off x="7859148" y="4446246"/>
              <a:ext cx="359712" cy="307228"/>
              <a:chOff x="7859148" y="4446246"/>
              <a:chExt cx="359712" cy="307228"/>
            </a:xfrm>
          </p:grpSpPr>
          <p:sp>
            <p:nvSpPr>
              <p:cNvPr id="632" name="Google Shape;632;p31"/>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33" name="Google Shape;633;p31"/>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634" name="Google Shape;634;p31"/>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635" name="Google Shape;635;p31"/>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3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many times a day?</a:t>
            </a:r>
            <a:endParaRPr b="1"/>
          </a:p>
        </p:txBody>
      </p:sp>
      <p:grpSp>
        <p:nvGrpSpPr>
          <p:cNvPr id="641" name="Google Shape;641;p32"/>
          <p:cNvGrpSpPr/>
          <p:nvPr/>
        </p:nvGrpSpPr>
        <p:grpSpPr>
          <a:xfrm>
            <a:off x="3181265" y="1435465"/>
            <a:ext cx="2781468" cy="2672080"/>
            <a:chOff x="7849838" y="4446246"/>
            <a:chExt cx="380856" cy="365878"/>
          </a:xfrm>
        </p:grpSpPr>
        <p:sp>
          <p:nvSpPr>
            <p:cNvPr id="642" name="Google Shape;642;p32"/>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3" name="Google Shape;643;p32"/>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4" name="Google Shape;644;p32"/>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5" name="Google Shape;645;p32"/>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6" name="Google Shape;646;p32"/>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7" name="Google Shape;647;p32"/>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8" name="Google Shape;648;p32"/>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49" name="Google Shape;649;p32"/>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50" name="Google Shape;650;p32"/>
            <p:cNvGrpSpPr/>
            <p:nvPr/>
          </p:nvGrpSpPr>
          <p:grpSpPr>
            <a:xfrm>
              <a:off x="7859148" y="4446246"/>
              <a:ext cx="359712" cy="307228"/>
              <a:chOff x="7859148" y="4446246"/>
              <a:chExt cx="359712" cy="307228"/>
            </a:xfrm>
          </p:grpSpPr>
          <p:sp>
            <p:nvSpPr>
              <p:cNvPr id="651" name="Google Shape;651;p32"/>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52" name="Google Shape;652;p32"/>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653" name="Google Shape;653;p32"/>
          <p:cNvPicPr preferRelativeResize="0"/>
          <p:nvPr/>
        </p:nvPicPr>
        <p:blipFill>
          <a:blip r:embed="rId3">
            <a:alphaModFix/>
          </a:blip>
          <a:stretch>
            <a:fillRect/>
          </a:stretch>
        </p:blipFill>
        <p:spPr>
          <a:xfrm rot="960103">
            <a:off x="3501699" y="2029251"/>
            <a:ext cx="2353975" cy="2353975"/>
          </a:xfrm>
          <a:prstGeom prst="rect">
            <a:avLst/>
          </a:prstGeom>
          <a:noFill/>
          <a:ln>
            <a:noFill/>
          </a:ln>
        </p:spPr>
      </p:pic>
      <p:sp>
        <p:nvSpPr>
          <p:cNvPr id="654" name="Google Shape;654;p32"/>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pic>
        <p:nvPicPr>
          <p:cNvPr id="655" name="Google Shape;655;p32"/>
          <p:cNvPicPr preferRelativeResize="0"/>
          <p:nvPr/>
        </p:nvPicPr>
        <p:blipFill>
          <a:blip r:embed="rId4">
            <a:alphaModFix/>
          </a:blip>
          <a:stretch>
            <a:fillRect/>
          </a:stretch>
        </p:blipFill>
        <p:spPr>
          <a:xfrm>
            <a:off x="116638" y="1419175"/>
            <a:ext cx="2704675" cy="2704675"/>
          </a:xfrm>
          <a:prstGeom prst="rect">
            <a:avLst/>
          </a:prstGeom>
          <a:noFill/>
          <a:ln>
            <a:noFill/>
          </a:ln>
        </p:spPr>
      </p:pic>
      <p:pic>
        <p:nvPicPr>
          <p:cNvPr id="656" name="Google Shape;656;p32"/>
          <p:cNvPicPr preferRelativeResize="0"/>
          <p:nvPr/>
        </p:nvPicPr>
        <p:blipFill>
          <a:blip r:embed="rId5">
            <a:alphaModFix/>
          </a:blip>
          <a:stretch>
            <a:fillRect/>
          </a:stretch>
        </p:blipFill>
        <p:spPr>
          <a:xfrm>
            <a:off x="6240575" y="1219413"/>
            <a:ext cx="2704675" cy="2704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3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long?</a:t>
            </a:r>
            <a:endParaRPr b="1"/>
          </a:p>
        </p:txBody>
      </p:sp>
      <p:grpSp>
        <p:nvGrpSpPr>
          <p:cNvPr id="662" name="Google Shape;662;p33"/>
          <p:cNvGrpSpPr/>
          <p:nvPr/>
        </p:nvGrpSpPr>
        <p:grpSpPr>
          <a:xfrm>
            <a:off x="4366115" y="1419354"/>
            <a:ext cx="3303270" cy="3029099"/>
            <a:chOff x="8626982" y="2654331"/>
            <a:chExt cx="381000" cy="349377"/>
          </a:xfrm>
        </p:grpSpPr>
        <p:sp>
          <p:nvSpPr>
            <p:cNvPr id="663" name="Google Shape;663;p33"/>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4" name="Google Shape;664;p33"/>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5" name="Google Shape;665;p33"/>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6" name="Google Shape;666;p33"/>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7" name="Google Shape;667;p33"/>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8" name="Google Shape;668;p33"/>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69" name="Google Shape;669;p33"/>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0" name="Google Shape;670;p33"/>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1" name="Google Shape;671;p33"/>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2" name="Google Shape;672;p33"/>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3" name="Google Shape;673;p33"/>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4" name="Google Shape;674;p33"/>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5" name="Google Shape;675;p33"/>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6" name="Google Shape;676;p33"/>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7" name="Google Shape;677;p33"/>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8" name="Google Shape;678;p33"/>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79" name="Google Shape;679;p33"/>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680" name="Google Shape;680;p33"/>
            <p:cNvGrpSpPr/>
            <p:nvPr/>
          </p:nvGrpSpPr>
          <p:grpSpPr>
            <a:xfrm>
              <a:off x="8649842" y="2654331"/>
              <a:ext cx="81344" cy="291084"/>
              <a:chOff x="8649842" y="2654331"/>
              <a:chExt cx="81344" cy="291084"/>
            </a:xfrm>
          </p:grpSpPr>
          <p:sp>
            <p:nvSpPr>
              <p:cNvPr id="681" name="Google Shape;681;p33"/>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2" name="Google Shape;682;p33"/>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683" name="Google Shape;683;p33"/>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4" name="Google Shape;684;p33"/>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85" name="Google Shape;685;p33"/>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686" name="Google Shape;686;p33"/>
          <p:cNvPicPr preferRelativeResize="0"/>
          <p:nvPr/>
        </p:nvPicPr>
        <p:blipFill>
          <a:blip r:embed="rId3">
            <a:alphaModFix/>
          </a:blip>
          <a:stretch>
            <a:fillRect/>
          </a:stretch>
        </p:blipFill>
        <p:spPr>
          <a:xfrm>
            <a:off x="1484875" y="1113150"/>
            <a:ext cx="2351900" cy="2351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34"/>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brush?</a:t>
            </a:r>
            <a:endParaRPr b="1"/>
          </a:p>
        </p:txBody>
      </p:sp>
      <p:sp>
        <p:nvSpPr>
          <p:cNvPr id="692" name="Google Shape;692;p34"/>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grpSp>
        <p:nvGrpSpPr>
          <p:cNvPr id="693" name="Google Shape;693;p34"/>
          <p:cNvGrpSpPr/>
          <p:nvPr/>
        </p:nvGrpSpPr>
        <p:grpSpPr>
          <a:xfrm>
            <a:off x="3265292" y="1469879"/>
            <a:ext cx="2613417" cy="2759707"/>
            <a:chOff x="3974277" y="2038445"/>
            <a:chExt cx="360740" cy="380933"/>
          </a:xfrm>
        </p:grpSpPr>
        <p:sp>
          <p:nvSpPr>
            <p:cNvPr id="694" name="Google Shape;694;p34"/>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5" name="Google Shape;695;p34"/>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6" name="Google Shape;696;p34"/>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7" name="Google Shape;697;p34"/>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8" name="Google Shape;698;p34"/>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699" name="Google Shape;699;p34"/>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00" name="Google Shape;700;p34"/>
            <p:cNvGrpSpPr/>
            <p:nvPr/>
          </p:nvGrpSpPr>
          <p:grpSpPr>
            <a:xfrm>
              <a:off x="3974277" y="2106072"/>
              <a:ext cx="286446" cy="313306"/>
              <a:chOff x="3974277" y="2106072"/>
              <a:chExt cx="286446" cy="313306"/>
            </a:xfrm>
          </p:grpSpPr>
          <p:sp>
            <p:nvSpPr>
              <p:cNvPr id="701" name="Google Shape;701;p34"/>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2" name="Google Shape;702;p34"/>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03" name="Google Shape;703;p34"/>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4" name="Google Shape;704;p34"/>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5" name="Google Shape;705;p34"/>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6" name="Google Shape;706;p34"/>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7" name="Google Shape;707;p34"/>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08" name="Google Shape;708;p34"/>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3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we brush?</a:t>
            </a:r>
            <a:endParaRPr b="1"/>
          </a:p>
        </p:txBody>
      </p:sp>
      <p:sp>
        <p:nvSpPr>
          <p:cNvPr id="714" name="Google Shape;714;p35"/>
          <p:cNvSpPr txBox="1"/>
          <p:nvPr/>
        </p:nvSpPr>
        <p:spPr>
          <a:xfrm>
            <a:off x="509725" y="1751575"/>
            <a:ext cx="1918500" cy="2196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4700">
              <a:solidFill>
                <a:schemeClr val="dk1"/>
              </a:solidFill>
              <a:latin typeface="Cabin"/>
              <a:ea typeface="Cabin"/>
              <a:cs typeface="Cabin"/>
              <a:sym typeface="Cabin"/>
            </a:endParaRPr>
          </a:p>
        </p:txBody>
      </p:sp>
      <p:grpSp>
        <p:nvGrpSpPr>
          <p:cNvPr id="715" name="Google Shape;715;p35"/>
          <p:cNvGrpSpPr/>
          <p:nvPr/>
        </p:nvGrpSpPr>
        <p:grpSpPr>
          <a:xfrm>
            <a:off x="179180" y="3475418"/>
            <a:ext cx="1486573" cy="1569787"/>
            <a:chOff x="3974277" y="2038445"/>
            <a:chExt cx="360740" cy="380933"/>
          </a:xfrm>
        </p:grpSpPr>
        <p:sp>
          <p:nvSpPr>
            <p:cNvPr id="716" name="Google Shape;716;p35"/>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7" name="Google Shape;717;p35"/>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8" name="Google Shape;718;p35"/>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19" name="Google Shape;719;p35"/>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0" name="Google Shape;720;p35"/>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1" name="Google Shape;721;p35"/>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22" name="Google Shape;722;p35"/>
            <p:cNvGrpSpPr/>
            <p:nvPr/>
          </p:nvGrpSpPr>
          <p:grpSpPr>
            <a:xfrm>
              <a:off x="3974277" y="2106072"/>
              <a:ext cx="286446" cy="313306"/>
              <a:chOff x="3974277" y="2106072"/>
              <a:chExt cx="286446" cy="313306"/>
            </a:xfrm>
          </p:grpSpPr>
          <p:sp>
            <p:nvSpPr>
              <p:cNvPr id="723" name="Google Shape;723;p35"/>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4" name="Google Shape;724;p35"/>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25" name="Google Shape;725;p35"/>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6" name="Google Shape;726;p35"/>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7" name="Google Shape;727;p35"/>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8" name="Google Shape;728;p35"/>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29" name="Google Shape;729;p35"/>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30" name="Google Shape;730;p35"/>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731" name="Google Shape;731;p35" descr="Are you brushing your teeth the right way? Brushing your teeth the wrong way and with the wrong kind of toothbrush can mean that you’re not properly cleaning your teeth. Find out the proper way to brush your teeth and tongue for fresh breath, and better oral hygiene. &#10; &#10; Find out more on how to how to properly brush your teeth in the Colgate® Oral Care Center: &#10; http://www.colgate.com/en/us/oc/oral-health/basics/brushing-and-flossing/article/how-to-brush&quot;" title="How to Brush Teeth Correctly | Colgate®">
            <a:hlinkClick r:id="rId3"/>
          </p:cNvPr>
          <p:cNvPicPr preferRelativeResize="0"/>
          <p:nvPr/>
        </p:nvPicPr>
        <p:blipFill>
          <a:blip r:embed="rId4">
            <a:alphaModFix/>
          </a:blip>
          <a:stretch>
            <a:fillRect/>
          </a:stretch>
        </p:blipFill>
        <p:spPr>
          <a:xfrm>
            <a:off x="1978157" y="1289350"/>
            <a:ext cx="5548000" cy="31207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1"/>
                                        </p:tgtEl>
                                        <p:attrNameLst>
                                          <p:attrName>style.visibility</p:attrName>
                                        </p:attrNameLst>
                                      </p:cBhvr>
                                      <p:to>
                                        <p:strVal val="visible"/>
                                      </p:to>
                                    </p:set>
                                    <p:animEffect transition="in" filter="fade">
                                      <p:cBhvr>
                                        <p:cTn id="7" dur="1000"/>
                                        <p:tgtEl>
                                          <p:spTgt spid="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736" name="Google Shape;736;p3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Who fixes a cavity?</a:t>
            </a:r>
            <a:endParaRPr b="1"/>
          </a:p>
        </p:txBody>
      </p:sp>
      <p:pic>
        <p:nvPicPr>
          <p:cNvPr id="737" name="Google Shape;737;p36"/>
          <p:cNvPicPr preferRelativeResize="0"/>
          <p:nvPr/>
        </p:nvPicPr>
        <p:blipFill>
          <a:blip r:embed="rId3">
            <a:alphaModFix/>
          </a:blip>
          <a:stretch>
            <a:fillRect/>
          </a:stretch>
        </p:blipFill>
        <p:spPr>
          <a:xfrm>
            <a:off x="2655403" y="1310350"/>
            <a:ext cx="3833175" cy="3833149"/>
          </a:xfrm>
          <a:prstGeom prst="rect">
            <a:avLst/>
          </a:prstGeom>
          <a:noFill/>
          <a:ln>
            <a:noFill/>
          </a:ln>
        </p:spPr>
      </p:pic>
      <p:grpSp>
        <p:nvGrpSpPr>
          <p:cNvPr id="738" name="Google Shape;738;p36"/>
          <p:cNvGrpSpPr/>
          <p:nvPr/>
        </p:nvGrpSpPr>
        <p:grpSpPr>
          <a:xfrm>
            <a:off x="719995" y="1980565"/>
            <a:ext cx="1532187" cy="1480093"/>
            <a:chOff x="2409825" y="3244977"/>
            <a:chExt cx="380999" cy="368045"/>
          </a:xfrm>
        </p:grpSpPr>
        <p:sp>
          <p:nvSpPr>
            <p:cNvPr id="739" name="Google Shape;739;p36"/>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0" name="Google Shape;740;p36"/>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1" name="Google Shape;741;p36"/>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2" name="Google Shape;742;p36"/>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3" name="Google Shape;743;p36"/>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4" name="Google Shape;744;p36"/>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5" name="Google Shape;745;p36"/>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6" name="Google Shape;746;p36"/>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7" name="Google Shape;747;p36"/>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8" name="Google Shape;748;p36"/>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49" name="Google Shape;749;p36"/>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0" name="Google Shape;750;p36"/>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1" name="Google Shape;751;p36"/>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2" name="Google Shape;752;p36"/>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3" name="Google Shape;753;p36"/>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4" name="Google Shape;754;p36"/>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5" name="Google Shape;755;p36"/>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6" name="Google Shape;756;p36"/>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757" name="Google Shape;757;p36"/>
          <p:cNvGrpSpPr/>
          <p:nvPr/>
        </p:nvGrpSpPr>
        <p:grpSpPr>
          <a:xfrm>
            <a:off x="6488569" y="1795318"/>
            <a:ext cx="1930375" cy="1850571"/>
            <a:chOff x="8626982" y="2046260"/>
            <a:chExt cx="381000" cy="365278"/>
          </a:xfrm>
        </p:grpSpPr>
        <p:sp>
          <p:nvSpPr>
            <p:cNvPr id="758" name="Google Shape;758;p36"/>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59" name="Google Shape;759;p36"/>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0" name="Google Shape;760;p36"/>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1" name="Google Shape;761;p36"/>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2" name="Google Shape;762;p36"/>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3" name="Google Shape;763;p36"/>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4" name="Google Shape;764;p36"/>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5" name="Google Shape;765;p36"/>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6" name="Google Shape;766;p36"/>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7" name="Google Shape;767;p36"/>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8" name="Google Shape;768;p36"/>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69" name="Google Shape;769;p36"/>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0" name="Google Shape;770;p36"/>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71" name="Google Shape;771;p36"/>
            <p:cNvGrpSpPr/>
            <p:nvPr/>
          </p:nvGrpSpPr>
          <p:grpSpPr>
            <a:xfrm>
              <a:off x="8693395" y="2046260"/>
              <a:ext cx="145704" cy="301651"/>
              <a:chOff x="8693395" y="2046260"/>
              <a:chExt cx="145704" cy="301651"/>
            </a:xfrm>
          </p:grpSpPr>
          <p:sp>
            <p:nvSpPr>
              <p:cNvPr id="772" name="Google Shape;772;p36"/>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73" name="Google Shape;773;p36"/>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37"/>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a:t>
            </a:r>
            <a:endParaRPr b="1"/>
          </a:p>
        </p:txBody>
      </p:sp>
      <p:grpSp>
        <p:nvGrpSpPr>
          <p:cNvPr id="779" name="Google Shape;779;p37"/>
          <p:cNvGrpSpPr/>
          <p:nvPr/>
        </p:nvGrpSpPr>
        <p:grpSpPr>
          <a:xfrm>
            <a:off x="1014757" y="2071913"/>
            <a:ext cx="1463459" cy="1450577"/>
            <a:chOff x="7849742" y="3840384"/>
            <a:chExt cx="381000" cy="377666"/>
          </a:xfrm>
        </p:grpSpPr>
        <p:sp>
          <p:nvSpPr>
            <p:cNvPr id="780" name="Google Shape;780;p37"/>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1" name="Google Shape;781;p37"/>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2" name="Google Shape;782;p37"/>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3" name="Google Shape;783;p37"/>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4" name="Google Shape;784;p37"/>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5" name="Google Shape;785;p37"/>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6" name="Google Shape;786;p37"/>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7" name="Google Shape;787;p37"/>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88" name="Google Shape;788;p37"/>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pic>
        <p:nvPicPr>
          <p:cNvPr id="789" name="Google Shape;789;p37"/>
          <p:cNvPicPr preferRelativeResize="0"/>
          <p:nvPr/>
        </p:nvPicPr>
        <p:blipFill>
          <a:blip r:embed="rId3">
            <a:alphaModFix/>
          </a:blip>
          <a:stretch>
            <a:fillRect/>
          </a:stretch>
        </p:blipFill>
        <p:spPr>
          <a:xfrm>
            <a:off x="1993445" y="1621011"/>
            <a:ext cx="859331" cy="859328"/>
          </a:xfrm>
          <a:prstGeom prst="rect">
            <a:avLst/>
          </a:prstGeom>
          <a:noFill/>
          <a:ln>
            <a:noFill/>
          </a:ln>
        </p:spPr>
      </p:pic>
      <p:sp>
        <p:nvSpPr>
          <p:cNvPr id="790" name="Google Shape;790;p37"/>
          <p:cNvSpPr/>
          <p:nvPr/>
        </p:nvSpPr>
        <p:spPr>
          <a:xfrm>
            <a:off x="1601405" y="2759212"/>
            <a:ext cx="290100" cy="1980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
        <p:nvSpPr>
          <p:cNvPr id="791" name="Google Shape;791;p37"/>
          <p:cNvSpPr/>
          <p:nvPr/>
        </p:nvSpPr>
        <p:spPr>
          <a:xfrm rot="10800000">
            <a:off x="1640353" y="2773478"/>
            <a:ext cx="212100" cy="169500"/>
          </a:xfrm>
          <a:prstGeom prst="blockArc">
            <a:avLst>
              <a:gd name="adj1" fmla="val 10800000"/>
              <a:gd name="adj2" fmla="val 0"/>
              <a:gd name="adj3" fmla="val 25000"/>
            </a:avLst>
          </a:prstGeom>
          <a:solidFill>
            <a:schemeClr val="dk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792" name="Google Shape;792;p37"/>
          <p:cNvGrpSpPr/>
          <p:nvPr/>
        </p:nvGrpSpPr>
        <p:grpSpPr>
          <a:xfrm>
            <a:off x="3243978" y="1620949"/>
            <a:ext cx="2194840" cy="1901598"/>
            <a:chOff x="5518447" y="4464153"/>
            <a:chExt cx="380956" cy="330064"/>
          </a:xfrm>
        </p:grpSpPr>
        <p:sp>
          <p:nvSpPr>
            <p:cNvPr id="793" name="Google Shape;793;p37"/>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94" name="Google Shape;794;p37"/>
            <p:cNvGrpSpPr/>
            <p:nvPr/>
          </p:nvGrpSpPr>
          <p:grpSpPr>
            <a:xfrm>
              <a:off x="5518447" y="4513897"/>
              <a:ext cx="255226" cy="280320"/>
              <a:chOff x="5518447" y="4513897"/>
              <a:chExt cx="255226" cy="280320"/>
            </a:xfrm>
          </p:grpSpPr>
          <p:sp>
            <p:nvSpPr>
              <p:cNvPr id="795" name="Google Shape;795;p37"/>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6" name="Google Shape;796;p37"/>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797" name="Google Shape;797;p37"/>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798" name="Google Shape;798;p37"/>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799" name="Google Shape;799;p37"/>
            <p:cNvGrpSpPr/>
            <p:nvPr/>
          </p:nvGrpSpPr>
          <p:grpSpPr>
            <a:xfrm>
              <a:off x="5648110" y="4464153"/>
              <a:ext cx="116038" cy="116038"/>
              <a:chOff x="5648110" y="4464153"/>
              <a:chExt cx="116038" cy="116038"/>
            </a:xfrm>
          </p:grpSpPr>
          <p:sp>
            <p:nvSpPr>
              <p:cNvPr id="800" name="Google Shape;800;p37"/>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1" name="Google Shape;801;p37"/>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802" name="Google Shape;802;p37"/>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3" name="Google Shape;803;p37"/>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4" name="Google Shape;804;p37"/>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5" name="Google Shape;805;p37"/>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6" name="Google Shape;806;p37"/>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7" name="Google Shape;807;p37"/>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8" name="Google Shape;808;p37"/>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09" name="Google Shape;809;p37"/>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0" name="Google Shape;810;p37"/>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1" name="Google Shape;811;p37"/>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2" name="Google Shape;812;p37"/>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13" name="Google Shape;813;p37"/>
          <p:cNvGrpSpPr/>
          <p:nvPr/>
        </p:nvGrpSpPr>
        <p:grpSpPr>
          <a:xfrm>
            <a:off x="6782023" y="1960951"/>
            <a:ext cx="1504197" cy="1664394"/>
            <a:chOff x="6313836" y="2638425"/>
            <a:chExt cx="344328" cy="380999"/>
          </a:xfrm>
        </p:grpSpPr>
        <p:sp>
          <p:nvSpPr>
            <p:cNvPr id="814" name="Google Shape;814;p37"/>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5" name="Google Shape;815;p37"/>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6" name="Google Shape;816;p37"/>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7" name="Google Shape;817;p37"/>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8" name="Google Shape;818;p37"/>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19" name="Google Shape;819;p37"/>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0" name="Google Shape;820;p37"/>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1" name="Google Shape;821;p37"/>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2" name="Google Shape;822;p37"/>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3" name="Google Shape;823;p37"/>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4" name="Google Shape;824;p37"/>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pic>
        <p:nvPicPr>
          <p:cNvPr id="829" name="Google Shape;829;p38"/>
          <p:cNvPicPr preferRelativeResize="0"/>
          <p:nvPr/>
        </p:nvPicPr>
        <p:blipFill>
          <a:blip r:embed="rId3">
            <a:alphaModFix/>
          </a:blip>
          <a:stretch>
            <a:fillRect/>
          </a:stretch>
        </p:blipFill>
        <p:spPr>
          <a:xfrm>
            <a:off x="5162050" y="1362353"/>
            <a:ext cx="1840125" cy="1840182"/>
          </a:xfrm>
          <a:prstGeom prst="rect">
            <a:avLst/>
          </a:prstGeom>
          <a:noFill/>
          <a:ln>
            <a:noFill/>
          </a:ln>
        </p:spPr>
      </p:pic>
      <p:sp>
        <p:nvSpPr>
          <p:cNvPr id="830" name="Google Shape;830;p3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are some healthy snacks?</a:t>
            </a:r>
            <a:endParaRPr b="1"/>
          </a:p>
        </p:txBody>
      </p:sp>
      <p:pic>
        <p:nvPicPr>
          <p:cNvPr id="831" name="Google Shape;831;p38"/>
          <p:cNvPicPr preferRelativeResize="0"/>
          <p:nvPr/>
        </p:nvPicPr>
        <p:blipFill>
          <a:blip r:embed="rId4">
            <a:alphaModFix/>
          </a:blip>
          <a:stretch>
            <a:fillRect/>
          </a:stretch>
        </p:blipFill>
        <p:spPr>
          <a:xfrm>
            <a:off x="884525" y="1316000"/>
            <a:ext cx="1840125" cy="1840125"/>
          </a:xfrm>
          <a:prstGeom prst="rect">
            <a:avLst/>
          </a:prstGeom>
          <a:noFill/>
          <a:ln>
            <a:noFill/>
          </a:ln>
        </p:spPr>
      </p:pic>
      <p:pic>
        <p:nvPicPr>
          <p:cNvPr id="832" name="Google Shape;832;p38"/>
          <p:cNvPicPr preferRelativeResize="0"/>
          <p:nvPr/>
        </p:nvPicPr>
        <p:blipFill>
          <a:blip r:embed="rId5">
            <a:alphaModFix/>
          </a:blip>
          <a:stretch>
            <a:fillRect/>
          </a:stretch>
        </p:blipFill>
        <p:spPr>
          <a:xfrm>
            <a:off x="4535950" y="2269975"/>
            <a:ext cx="1338400" cy="1338400"/>
          </a:xfrm>
          <a:prstGeom prst="rect">
            <a:avLst/>
          </a:prstGeom>
          <a:noFill/>
          <a:ln>
            <a:noFill/>
          </a:ln>
        </p:spPr>
      </p:pic>
      <p:pic>
        <p:nvPicPr>
          <p:cNvPr id="833" name="Google Shape;833;p38"/>
          <p:cNvPicPr preferRelativeResize="0"/>
          <p:nvPr/>
        </p:nvPicPr>
        <p:blipFill>
          <a:blip r:embed="rId6">
            <a:alphaModFix/>
          </a:blip>
          <a:stretch>
            <a:fillRect/>
          </a:stretch>
        </p:blipFill>
        <p:spPr>
          <a:xfrm>
            <a:off x="5874350" y="2415050"/>
            <a:ext cx="1048250" cy="1048250"/>
          </a:xfrm>
          <a:prstGeom prst="rect">
            <a:avLst/>
          </a:prstGeom>
          <a:noFill/>
          <a:ln>
            <a:noFill/>
          </a:ln>
        </p:spPr>
      </p:pic>
      <p:pic>
        <p:nvPicPr>
          <p:cNvPr id="834" name="Google Shape;834;p38"/>
          <p:cNvPicPr preferRelativeResize="0"/>
          <p:nvPr/>
        </p:nvPicPr>
        <p:blipFill>
          <a:blip r:embed="rId7">
            <a:alphaModFix/>
          </a:blip>
          <a:stretch>
            <a:fillRect/>
          </a:stretch>
        </p:blipFill>
        <p:spPr>
          <a:xfrm>
            <a:off x="7002175" y="3016587"/>
            <a:ext cx="1840125" cy="1840125"/>
          </a:xfrm>
          <a:prstGeom prst="rect">
            <a:avLst/>
          </a:prstGeom>
          <a:noFill/>
          <a:ln>
            <a:noFill/>
          </a:ln>
        </p:spPr>
      </p:pic>
      <p:pic>
        <p:nvPicPr>
          <p:cNvPr id="835" name="Google Shape;835;p38"/>
          <p:cNvPicPr preferRelativeResize="0"/>
          <p:nvPr/>
        </p:nvPicPr>
        <p:blipFill>
          <a:blip r:embed="rId8">
            <a:alphaModFix/>
          </a:blip>
          <a:stretch>
            <a:fillRect/>
          </a:stretch>
        </p:blipFill>
        <p:spPr>
          <a:xfrm>
            <a:off x="2099100" y="3263354"/>
            <a:ext cx="1175300" cy="1175300"/>
          </a:xfrm>
          <a:prstGeom prst="rect">
            <a:avLst/>
          </a:prstGeom>
          <a:noFill/>
          <a:ln>
            <a:noFill/>
          </a:ln>
        </p:spPr>
      </p:pic>
      <p:pic>
        <p:nvPicPr>
          <p:cNvPr id="836" name="Google Shape;836;p38"/>
          <p:cNvPicPr preferRelativeResize="0"/>
          <p:nvPr/>
        </p:nvPicPr>
        <p:blipFill>
          <a:blip r:embed="rId9">
            <a:alphaModFix/>
          </a:blip>
          <a:stretch>
            <a:fillRect/>
          </a:stretch>
        </p:blipFill>
        <p:spPr>
          <a:xfrm>
            <a:off x="2598900" y="3527414"/>
            <a:ext cx="1447276" cy="14472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3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Let’s keep our teeth healthy!</a:t>
            </a:r>
            <a:endParaRPr b="1"/>
          </a:p>
        </p:txBody>
      </p:sp>
      <p:pic>
        <p:nvPicPr>
          <p:cNvPr id="842" name="Google Shape;842;p39"/>
          <p:cNvPicPr preferRelativeResize="0"/>
          <p:nvPr/>
        </p:nvPicPr>
        <p:blipFill>
          <a:blip r:embed="rId3">
            <a:alphaModFix/>
          </a:blip>
          <a:stretch>
            <a:fillRect/>
          </a:stretch>
        </p:blipFill>
        <p:spPr>
          <a:xfrm>
            <a:off x="8037824" y="1543297"/>
            <a:ext cx="929800" cy="929829"/>
          </a:xfrm>
          <a:prstGeom prst="rect">
            <a:avLst/>
          </a:prstGeom>
          <a:noFill/>
          <a:ln>
            <a:noFill/>
          </a:ln>
        </p:spPr>
      </p:pic>
      <p:pic>
        <p:nvPicPr>
          <p:cNvPr id="843" name="Google Shape;843;p39"/>
          <p:cNvPicPr preferRelativeResize="0"/>
          <p:nvPr/>
        </p:nvPicPr>
        <p:blipFill>
          <a:blip r:embed="rId4">
            <a:alphaModFix/>
          </a:blip>
          <a:stretch>
            <a:fillRect/>
          </a:stretch>
        </p:blipFill>
        <p:spPr>
          <a:xfrm>
            <a:off x="5876425" y="1519875"/>
            <a:ext cx="929800" cy="929800"/>
          </a:xfrm>
          <a:prstGeom prst="rect">
            <a:avLst/>
          </a:prstGeom>
          <a:noFill/>
          <a:ln>
            <a:noFill/>
          </a:ln>
        </p:spPr>
      </p:pic>
      <p:pic>
        <p:nvPicPr>
          <p:cNvPr id="844" name="Google Shape;844;p39"/>
          <p:cNvPicPr preferRelativeResize="0"/>
          <p:nvPr/>
        </p:nvPicPr>
        <p:blipFill>
          <a:blip r:embed="rId5">
            <a:alphaModFix/>
          </a:blip>
          <a:stretch>
            <a:fillRect/>
          </a:stretch>
        </p:blipFill>
        <p:spPr>
          <a:xfrm>
            <a:off x="6601183" y="2329067"/>
            <a:ext cx="1074958" cy="1074958"/>
          </a:xfrm>
          <a:prstGeom prst="rect">
            <a:avLst/>
          </a:prstGeom>
          <a:noFill/>
          <a:ln>
            <a:noFill/>
          </a:ln>
        </p:spPr>
      </p:pic>
      <p:pic>
        <p:nvPicPr>
          <p:cNvPr id="845" name="Google Shape;845;p39"/>
          <p:cNvPicPr preferRelativeResize="0"/>
          <p:nvPr/>
        </p:nvPicPr>
        <p:blipFill>
          <a:blip r:embed="rId6">
            <a:alphaModFix/>
          </a:blip>
          <a:stretch>
            <a:fillRect/>
          </a:stretch>
        </p:blipFill>
        <p:spPr>
          <a:xfrm>
            <a:off x="7721461" y="2001911"/>
            <a:ext cx="676283" cy="676283"/>
          </a:xfrm>
          <a:prstGeom prst="rect">
            <a:avLst/>
          </a:prstGeom>
          <a:noFill/>
          <a:ln>
            <a:noFill/>
          </a:ln>
        </p:spPr>
      </p:pic>
      <p:pic>
        <p:nvPicPr>
          <p:cNvPr id="846" name="Google Shape;846;p39"/>
          <p:cNvPicPr preferRelativeResize="0"/>
          <p:nvPr/>
        </p:nvPicPr>
        <p:blipFill>
          <a:blip r:embed="rId7">
            <a:alphaModFix/>
          </a:blip>
          <a:stretch>
            <a:fillRect/>
          </a:stretch>
        </p:blipFill>
        <p:spPr>
          <a:xfrm>
            <a:off x="8397743" y="2075216"/>
            <a:ext cx="529673" cy="529673"/>
          </a:xfrm>
          <a:prstGeom prst="rect">
            <a:avLst/>
          </a:prstGeom>
          <a:noFill/>
          <a:ln>
            <a:noFill/>
          </a:ln>
        </p:spPr>
      </p:pic>
      <p:grpSp>
        <p:nvGrpSpPr>
          <p:cNvPr id="847" name="Google Shape;847;p39"/>
          <p:cNvGrpSpPr/>
          <p:nvPr/>
        </p:nvGrpSpPr>
        <p:grpSpPr>
          <a:xfrm>
            <a:off x="1227335" y="1868190"/>
            <a:ext cx="1075652" cy="1033349"/>
            <a:chOff x="7849838" y="4446246"/>
            <a:chExt cx="380856" cy="365878"/>
          </a:xfrm>
        </p:grpSpPr>
        <p:sp>
          <p:nvSpPr>
            <p:cNvPr id="848" name="Google Shape;848;p39"/>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49" name="Google Shape;849;p39"/>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0" name="Google Shape;850;p39"/>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1" name="Google Shape;851;p39"/>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2" name="Google Shape;852;p39"/>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3" name="Google Shape;853;p39"/>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4" name="Google Shape;854;p39"/>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5" name="Google Shape;855;p39"/>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56" name="Google Shape;856;p39"/>
            <p:cNvGrpSpPr/>
            <p:nvPr/>
          </p:nvGrpSpPr>
          <p:grpSpPr>
            <a:xfrm>
              <a:off x="7859148" y="4446246"/>
              <a:ext cx="359712" cy="307228"/>
              <a:chOff x="7859148" y="4446246"/>
              <a:chExt cx="359712" cy="307228"/>
            </a:xfrm>
          </p:grpSpPr>
          <p:sp>
            <p:nvSpPr>
              <p:cNvPr id="857" name="Google Shape;857;p39"/>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58" name="Google Shape;858;p39"/>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pic>
        <p:nvPicPr>
          <p:cNvPr id="859" name="Google Shape;859;p39"/>
          <p:cNvPicPr preferRelativeResize="0"/>
          <p:nvPr/>
        </p:nvPicPr>
        <p:blipFill>
          <a:blip r:embed="rId8">
            <a:alphaModFix/>
          </a:blip>
          <a:stretch>
            <a:fillRect/>
          </a:stretch>
        </p:blipFill>
        <p:spPr>
          <a:xfrm rot="960109">
            <a:off x="1842605" y="2438607"/>
            <a:ext cx="910345" cy="910352"/>
          </a:xfrm>
          <a:prstGeom prst="rect">
            <a:avLst/>
          </a:prstGeom>
          <a:noFill/>
          <a:ln>
            <a:noFill/>
          </a:ln>
        </p:spPr>
      </p:pic>
      <p:pic>
        <p:nvPicPr>
          <p:cNvPr id="860" name="Google Shape;860;p39"/>
          <p:cNvPicPr preferRelativeResize="0"/>
          <p:nvPr/>
        </p:nvPicPr>
        <p:blipFill>
          <a:blip r:embed="rId9">
            <a:alphaModFix/>
          </a:blip>
          <a:stretch>
            <a:fillRect/>
          </a:stretch>
        </p:blipFill>
        <p:spPr>
          <a:xfrm rot="-2502901">
            <a:off x="535139" y="1741865"/>
            <a:ext cx="717857" cy="717857"/>
          </a:xfrm>
          <a:prstGeom prst="rect">
            <a:avLst/>
          </a:prstGeom>
          <a:noFill/>
          <a:ln>
            <a:noFill/>
          </a:ln>
        </p:spPr>
      </p:pic>
      <p:pic>
        <p:nvPicPr>
          <p:cNvPr id="861" name="Google Shape;861;p39"/>
          <p:cNvPicPr preferRelativeResize="0"/>
          <p:nvPr/>
        </p:nvPicPr>
        <p:blipFill>
          <a:blip r:embed="rId10">
            <a:alphaModFix/>
          </a:blip>
          <a:stretch>
            <a:fillRect/>
          </a:stretch>
        </p:blipFill>
        <p:spPr>
          <a:xfrm>
            <a:off x="2303343" y="1726444"/>
            <a:ext cx="584809" cy="584814"/>
          </a:xfrm>
          <a:prstGeom prst="rect">
            <a:avLst/>
          </a:prstGeom>
          <a:noFill/>
          <a:ln>
            <a:noFill/>
          </a:ln>
        </p:spPr>
      </p:pic>
      <p:pic>
        <p:nvPicPr>
          <p:cNvPr id="862" name="Google Shape;862;p39"/>
          <p:cNvPicPr preferRelativeResize="0"/>
          <p:nvPr/>
        </p:nvPicPr>
        <p:blipFill>
          <a:blip r:embed="rId11">
            <a:alphaModFix/>
          </a:blip>
          <a:stretch>
            <a:fillRect/>
          </a:stretch>
        </p:blipFill>
        <p:spPr>
          <a:xfrm>
            <a:off x="3702932" y="3404032"/>
            <a:ext cx="1739484" cy="1739469"/>
          </a:xfrm>
          <a:prstGeom prst="rect">
            <a:avLst/>
          </a:prstGeom>
          <a:noFill/>
          <a:ln>
            <a:noFill/>
          </a:ln>
        </p:spPr>
      </p:pic>
      <p:grpSp>
        <p:nvGrpSpPr>
          <p:cNvPr id="863" name="Google Shape;863;p39"/>
          <p:cNvGrpSpPr/>
          <p:nvPr/>
        </p:nvGrpSpPr>
        <p:grpSpPr>
          <a:xfrm>
            <a:off x="2824777" y="3708362"/>
            <a:ext cx="695323" cy="671682"/>
            <a:chOff x="2409825" y="3244977"/>
            <a:chExt cx="380999" cy="368045"/>
          </a:xfrm>
        </p:grpSpPr>
        <p:sp>
          <p:nvSpPr>
            <p:cNvPr id="864" name="Google Shape;864;p39"/>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5" name="Google Shape;865;p39"/>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6" name="Google Shape;866;p39"/>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7" name="Google Shape;867;p39"/>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8" name="Google Shape;868;p39"/>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69" name="Google Shape;869;p39"/>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0" name="Google Shape;870;p39"/>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1" name="Google Shape;871;p39"/>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2" name="Google Shape;872;p39"/>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3" name="Google Shape;873;p39"/>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4" name="Google Shape;874;p39"/>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5" name="Google Shape;875;p39"/>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6" name="Google Shape;876;p39"/>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7" name="Google Shape;877;p39"/>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8" name="Google Shape;878;p39"/>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79" name="Google Shape;879;p39"/>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0" name="Google Shape;880;p39"/>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1" name="Google Shape;881;p39"/>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882" name="Google Shape;882;p39"/>
          <p:cNvGrpSpPr/>
          <p:nvPr/>
        </p:nvGrpSpPr>
        <p:grpSpPr>
          <a:xfrm>
            <a:off x="5443188" y="3624062"/>
            <a:ext cx="876033" cy="839774"/>
            <a:chOff x="8626982" y="2046260"/>
            <a:chExt cx="381000" cy="365278"/>
          </a:xfrm>
        </p:grpSpPr>
        <p:sp>
          <p:nvSpPr>
            <p:cNvPr id="883" name="Google Shape;883;p39"/>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4" name="Google Shape;884;p39"/>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5" name="Google Shape;885;p39"/>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6" name="Google Shape;886;p39"/>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7" name="Google Shape;887;p39"/>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8" name="Google Shape;888;p39"/>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89" name="Google Shape;889;p39"/>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0" name="Google Shape;890;p39"/>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1" name="Google Shape;891;p39"/>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2" name="Google Shape;892;p39"/>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3" name="Google Shape;893;p39"/>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4" name="Google Shape;894;p39"/>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5" name="Google Shape;895;p39"/>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896" name="Google Shape;896;p39"/>
            <p:cNvGrpSpPr/>
            <p:nvPr/>
          </p:nvGrpSpPr>
          <p:grpSpPr>
            <a:xfrm>
              <a:off x="8693395" y="2046260"/>
              <a:ext cx="145704" cy="301651"/>
              <a:chOff x="8693395" y="2046260"/>
              <a:chExt cx="145704" cy="301651"/>
            </a:xfrm>
          </p:grpSpPr>
          <p:sp>
            <p:nvSpPr>
              <p:cNvPr id="897" name="Google Shape;897;p39"/>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98" name="Google Shape;898;p39"/>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sp>
        <p:nvSpPr>
          <p:cNvPr id="903" name="Google Shape;903;p40"/>
          <p:cNvSpPr txBox="1">
            <a:spLocks noGrp="1"/>
          </p:cNvSpPr>
          <p:nvPr>
            <p:ph type="title"/>
          </p:nvPr>
        </p:nvSpPr>
        <p:spPr>
          <a:xfrm>
            <a:off x="630700" y="227471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 you!</a:t>
            </a:r>
            <a:endParaRPr/>
          </a:p>
        </p:txBody>
      </p:sp>
      <p:grpSp>
        <p:nvGrpSpPr>
          <p:cNvPr id="904" name="Google Shape;904;p40"/>
          <p:cNvGrpSpPr/>
          <p:nvPr/>
        </p:nvGrpSpPr>
        <p:grpSpPr>
          <a:xfrm>
            <a:off x="4809096" y="821979"/>
            <a:ext cx="3896504" cy="3600362"/>
            <a:chOff x="4809096" y="821979"/>
            <a:chExt cx="3896504" cy="3600362"/>
          </a:xfrm>
        </p:grpSpPr>
        <p:sp>
          <p:nvSpPr>
            <p:cNvPr id="905" name="Google Shape;905;p40"/>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906" name="Google Shape;906;p40"/>
            <p:cNvGrpSpPr/>
            <p:nvPr/>
          </p:nvGrpSpPr>
          <p:grpSpPr>
            <a:xfrm flipH="1">
              <a:off x="4809096" y="1503839"/>
              <a:ext cx="3814384" cy="2813250"/>
              <a:chOff x="6279509" y="3012593"/>
              <a:chExt cx="1687258" cy="1244470"/>
            </a:xfrm>
          </p:grpSpPr>
          <p:sp>
            <p:nvSpPr>
              <p:cNvPr id="907" name="Google Shape;907;p40"/>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8" name="Google Shape;908;p40"/>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09" name="Google Shape;909;p40"/>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0" name="Google Shape;910;p40"/>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1" name="Google Shape;911;p40"/>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2" name="Google Shape;912;p40"/>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3" name="Google Shape;913;p40"/>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4" name="Google Shape;914;p40"/>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5" name="Google Shape;915;p40"/>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6" name="Google Shape;916;p40"/>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7" name="Google Shape;917;p40"/>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8" name="Google Shape;918;p40"/>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19" name="Google Shape;919;p40"/>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0" name="Google Shape;920;p40"/>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1" name="Google Shape;921;p40"/>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2" name="Google Shape;922;p40"/>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3" name="Google Shape;923;p40"/>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4" name="Google Shape;924;p40"/>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5" name="Google Shape;925;p40"/>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6" name="Google Shape;926;p40"/>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7" name="Google Shape;927;p40"/>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8" name="Google Shape;928;p40"/>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29" name="Google Shape;929;p40"/>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0" name="Google Shape;930;p40"/>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1" name="Google Shape;931;p40"/>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2" name="Google Shape;932;p40"/>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3" name="Google Shape;933;p40"/>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4" name="Google Shape;934;p40"/>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5" name="Google Shape;935;p40"/>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6" name="Google Shape;936;p40"/>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7" name="Google Shape;937;p40"/>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8" name="Google Shape;938;p40"/>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39" name="Google Shape;939;p40"/>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0" name="Google Shape;940;p40"/>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1" name="Google Shape;941;p40"/>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2" name="Google Shape;942;p40"/>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3" name="Google Shape;943;p40"/>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4" name="Google Shape;944;p40"/>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5" name="Google Shape;945;p40"/>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6" name="Google Shape;946;p40"/>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7" name="Google Shape;947;p40"/>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8" name="Google Shape;948;p40"/>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49" name="Google Shape;949;p40"/>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0" name="Google Shape;950;p40"/>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1" name="Google Shape;951;p40"/>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2" name="Google Shape;952;p40"/>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3" name="Google Shape;953;p40"/>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4" name="Google Shape;954;p40"/>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5" name="Google Shape;955;p40"/>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6" name="Google Shape;956;p40"/>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7" name="Google Shape;957;p40"/>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8" name="Google Shape;958;p40"/>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59" name="Google Shape;959;p40"/>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0" name="Google Shape;960;p40"/>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1" name="Google Shape;961;p40"/>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2" name="Google Shape;962;p40"/>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3" name="Google Shape;963;p40"/>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4" name="Google Shape;964;p40"/>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5" name="Google Shape;965;p40"/>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6" name="Google Shape;966;p40"/>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7" name="Google Shape;967;p40"/>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8" name="Google Shape;968;p40"/>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69" name="Google Shape;969;p40"/>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0" name="Google Shape;970;p40"/>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1" name="Google Shape;971;p40"/>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2" name="Google Shape;972;p40"/>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3" name="Google Shape;973;p40"/>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4" name="Google Shape;974;p40"/>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5" name="Google Shape;975;p40"/>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6" name="Google Shape;976;p40"/>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977" name="Google Shape;977;p40"/>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8" name="Google Shape;978;p40"/>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79" name="Google Shape;979;p40"/>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0" name="Google Shape;980;p40"/>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981" name="Google Shape;981;p40"/>
            <p:cNvGrpSpPr/>
            <p:nvPr/>
          </p:nvGrpSpPr>
          <p:grpSpPr>
            <a:xfrm flipH="1">
              <a:off x="4809106" y="1063360"/>
              <a:ext cx="524046" cy="480250"/>
              <a:chOff x="3341387" y="3167908"/>
              <a:chExt cx="163310" cy="149662"/>
            </a:xfrm>
          </p:grpSpPr>
          <p:sp>
            <p:nvSpPr>
              <p:cNvPr id="982" name="Google Shape;982;p40"/>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3" name="Google Shape;983;p40"/>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984" name="Google Shape;984;p40"/>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
        <p:nvSpPr>
          <p:cNvPr id="985" name="Google Shape;985;p40"/>
          <p:cNvSpPr/>
          <p:nvPr/>
        </p:nvSpPr>
        <p:spPr>
          <a:xfrm>
            <a:off x="611650" y="3410475"/>
            <a:ext cx="3975900" cy="9081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41"/>
          <p:cNvSpPr txBox="1"/>
          <p:nvPr/>
        </p:nvSpPr>
        <p:spPr>
          <a:xfrm>
            <a:off x="1515650" y="4042373"/>
            <a:ext cx="2332800" cy="296400"/>
          </a:xfrm>
          <a:prstGeom prst="rect">
            <a:avLst/>
          </a:prstGeom>
          <a:solidFill>
            <a:schemeClr val="accen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000">
                <a:solidFill>
                  <a:schemeClr val="dk1"/>
                </a:solidFill>
                <a:latin typeface="Cabin"/>
                <a:ea typeface="Cabin"/>
                <a:cs typeface="Cabin"/>
                <a:sym typeface="Cabin"/>
              </a:rPr>
              <a:t>Please keep this slide for attribution</a:t>
            </a:r>
            <a:endParaRPr sz="1000">
              <a:solidFill>
                <a:schemeClr val="dk1"/>
              </a:solidFill>
              <a:latin typeface="Cabin"/>
              <a:ea typeface="Cabin"/>
              <a:cs typeface="Cabin"/>
              <a:sym typeface="Cabin"/>
            </a:endParaRPr>
          </a:p>
        </p:txBody>
      </p:sp>
      <p:sp>
        <p:nvSpPr>
          <p:cNvPr id="991" name="Google Shape;991;p41"/>
          <p:cNvSpPr txBox="1">
            <a:spLocks noGrp="1"/>
          </p:cNvSpPr>
          <p:nvPr>
            <p:ph type="title"/>
          </p:nvPr>
        </p:nvSpPr>
        <p:spPr>
          <a:xfrm>
            <a:off x="713275" y="813969"/>
            <a:ext cx="3937800" cy="1038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Thanks!</a:t>
            </a:r>
            <a:endParaRPr/>
          </a:p>
        </p:txBody>
      </p:sp>
      <p:grpSp>
        <p:nvGrpSpPr>
          <p:cNvPr id="992" name="Google Shape;992;p41"/>
          <p:cNvGrpSpPr/>
          <p:nvPr/>
        </p:nvGrpSpPr>
        <p:grpSpPr>
          <a:xfrm>
            <a:off x="2838274" y="3167126"/>
            <a:ext cx="363314" cy="356576"/>
            <a:chOff x="3763184" y="3817357"/>
            <a:chExt cx="363314" cy="356576"/>
          </a:xfrm>
        </p:grpSpPr>
        <p:sp>
          <p:nvSpPr>
            <p:cNvPr id="993" name="Google Shape;993;p41"/>
            <p:cNvSpPr/>
            <p:nvPr/>
          </p:nvSpPr>
          <p:spPr>
            <a:xfrm>
              <a:off x="3763184"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1"/>
            <p:cNvSpPr/>
            <p:nvPr/>
          </p:nvSpPr>
          <p:spPr>
            <a:xfrm>
              <a:off x="3918324" y="3817357"/>
              <a:ext cx="208173" cy="356576"/>
            </a:xfrm>
            <a:custGeom>
              <a:avLst/>
              <a:gdLst/>
              <a:ahLst/>
              <a:cxnLst/>
              <a:rect l="l" t="t" r="r" b="b"/>
              <a:pathLst>
                <a:path w="7941" h="13602" extrusionOk="0">
                  <a:moveTo>
                    <a:pt x="896" y="0"/>
                  </a:moveTo>
                  <a:cubicBezTo>
                    <a:pt x="593" y="0"/>
                    <a:pt x="304" y="15"/>
                    <a:pt x="1" y="58"/>
                  </a:cubicBezTo>
                  <a:cubicBezTo>
                    <a:pt x="3393" y="505"/>
                    <a:pt x="5919" y="3378"/>
                    <a:pt x="5919" y="6799"/>
                  </a:cubicBezTo>
                  <a:cubicBezTo>
                    <a:pt x="5919" y="10220"/>
                    <a:pt x="3393" y="13093"/>
                    <a:pt x="1" y="13541"/>
                  </a:cubicBezTo>
                  <a:cubicBezTo>
                    <a:pt x="306" y="13581"/>
                    <a:pt x="610" y="13601"/>
                    <a:pt x="909" y="13601"/>
                  </a:cubicBezTo>
                  <a:cubicBezTo>
                    <a:pt x="4431" y="13601"/>
                    <a:pt x="7441" y="10865"/>
                    <a:pt x="7681" y="7247"/>
                  </a:cubicBezTo>
                  <a:cubicBezTo>
                    <a:pt x="7940" y="3320"/>
                    <a:pt x="4822" y="0"/>
                    <a:pt x="896"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1"/>
            <p:cNvSpPr/>
            <p:nvPr/>
          </p:nvSpPr>
          <p:spPr>
            <a:xfrm>
              <a:off x="3848330" y="3964188"/>
              <a:ext cx="39375" cy="116945"/>
            </a:xfrm>
            <a:custGeom>
              <a:avLst/>
              <a:gdLst/>
              <a:ahLst/>
              <a:cxnLst/>
              <a:rect l="l" t="t" r="r" b="b"/>
              <a:pathLst>
                <a:path w="1502" h="4461" extrusionOk="0">
                  <a:moveTo>
                    <a:pt x="58" y="0"/>
                  </a:moveTo>
                  <a:cubicBezTo>
                    <a:pt x="29" y="0"/>
                    <a:pt x="0" y="29"/>
                    <a:pt x="0" y="58"/>
                  </a:cubicBezTo>
                  <a:lnTo>
                    <a:pt x="0" y="4403"/>
                  </a:lnTo>
                  <a:cubicBezTo>
                    <a:pt x="0" y="4432"/>
                    <a:pt x="29" y="4461"/>
                    <a:pt x="58" y="4461"/>
                  </a:cubicBezTo>
                  <a:lnTo>
                    <a:pt x="1444" y="4461"/>
                  </a:lnTo>
                  <a:cubicBezTo>
                    <a:pt x="1473" y="4461"/>
                    <a:pt x="1502" y="4446"/>
                    <a:pt x="1502" y="4403"/>
                  </a:cubicBezTo>
                  <a:lnTo>
                    <a:pt x="1502" y="58"/>
                  </a:lnTo>
                  <a:cubicBezTo>
                    <a:pt x="1502" y="29"/>
                    <a:pt x="1473" y="0"/>
                    <a:pt x="144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1"/>
            <p:cNvSpPr/>
            <p:nvPr/>
          </p:nvSpPr>
          <p:spPr>
            <a:xfrm>
              <a:off x="3832418" y="3894403"/>
              <a:ext cx="55287" cy="47475"/>
            </a:xfrm>
            <a:custGeom>
              <a:avLst/>
              <a:gdLst/>
              <a:ahLst/>
              <a:cxnLst/>
              <a:rect l="l" t="t" r="r" b="b"/>
              <a:pathLst>
                <a:path w="2109" h="1811" extrusionOk="0">
                  <a:moveTo>
                    <a:pt x="1208" y="0"/>
                  </a:moveTo>
                  <a:cubicBezTo>
                    <a:pt x="987" y="0"/>
                    <a:pt x="761" y="83"/>
                    <a:pt x="578" y="266"/>
                  </a:cubicBezTo>
                  <a:cubicBezTo>
                    <a:pt x="1" y="829"/>
                    <a:pt x="405" y="1810"/>
                    <a:pt x="1214" y="1810"/>
                  </a:cubicBezTo>
                  <a:cubicBezTo>
                    <a:pt x="1704" y="1810"/>
                    <a:pt x="2109" y="1406"/>
                    <a:pt x="2109" y="901"/>
                  </a:cubicBezTo>
                  <a:cubicBezTo>
                    <a:pt x="2109" y="355"/>
                    <a:pt x="1668" y="0"/>
                    <a:pt x="12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1"/>
            <p:cNvSpPr/>
            <p:nvPr/>
          </p:nvSpPr>
          <p:spPr>
            <a:xfrm>
              <a:off x="3925901" y="3964161"/>
              <a:ext cx="124914" cy="117365"/>
            </a:xfrm>
            <a:custGeom>
              <a:avLst/>
              <a:gdLst/>
              <a:ahLst/>
              <a:cxnLst/>
              <a:rect l="l" t="t" r="r" b="b"/>
              <a:pathLst>
                <a:path w="4765" h="4477" extrusionOk="0">
                  <a:moveTo>
                    <a:pt x="2716" y="1"/>
                  </a:moveTo>
                  <a:cubicBezTo>
                    <a:pt x="2701" y="1"/>
                    <a:pt x="2686" y="1"/>
                    <a:pt x="2671" y="1"/>
                  </a:cubicBezTo>
                  <a:cubicBezTo>
                    <a:pt x="2180" y="1"/>
                    <a:pt x="1718" y="145"/>
                    <a:pt x="1314" y="434"/>
                  </a:cubicBezTo>
                  <a:cubicBezTo>
                    <a:pt x="1304" y="441"/>
                    <a:pt x="1294" y="444"/>
                    <a:pt x="1284" y="444"/>
                  </a:cubicBezTo>
                  <a:cubicBezTo>
                    <a:pt x="1248" y="444"/>
                    <a:pt x="1213" y="410"/>
                    <a:pt x="1213" y="376"/>
                  </a:cubicBezTo>
                  <a:lnTo>
                    <a:pt x="1213" y="59"/>
                  </a:lnTo>
                  <a:cubicBezTo>
                    <a:pt x="1213" y="30"/>
                    <a:pt x="1170" y="1"/>
                    <a:pt x="1141" y="1"/>
                  </a:cubicBezTo>
                  <a:lnTo>
                    <a:pt x="58" y="1"/>
                  </a:lnTo>
                  <a:cubicBezTo>
                    <a:pt x="29" y="1"/>
                    <a:pt x="1" y="30"/>
                    <a:pt x="1" y="59"/>
                  </a:cubicBezTo>
                  <a:lnTo>
                    <a:pt x="1" y="4389"/>
                  </a:lnTo>
                  <a:cubicBezTo>
                    <a:pt x="1" y="4433"/>
                    <a:pt x="29" y="4462"/>
                    <a:pt x="58" y="4462"/>
                  </a:cubicBezTo>
                  <a:lnTo>
                    <a:pt x="1430" y="4462"/>
                  </a:lnTo>
                  <a:cubicBezTo>
                    <a:pt x="1473" y="4462"/>
                    <a:pt x="1502" y="4433"/>
                    <a:pt x="1502" y="4389"/>
                  </a:cubicBezTo>
                  <a:lnTo>
                    <a:pt x="1502" y="2859"/>
                  </a:lnTo>
                  <a:cubicBezTo>
                    <a:pt x="1502" y="2354"/>
                    <a:pt x="1617" y="1502"/>
                    <a:pt x="2382" y="1502"/>
                  </a:cubicBezTo>
                  <a:cubicBezTo>
                    <a:pt x="3133" y="1502"/>
                    <a:pt x="3249" y="2354"/>
                    <a:pt x="3249" y="2859"/>
                  </a:cubicBezTo>
                  <a:lnTo>
                    <a:pt x="3249" y="4404"/>
                  </a:lnTo>
                  <a:cubicBezTo>
                    <a:pt x="3249" y="4433"/>
                    <a:pt x="3277" y="4462"/>
                    <a:pt x="3321" y="4462"/>
                  </a:cubicBezTo>
                  <a:lnTo>
                    <a:pt x="3321" y="4476"/>
                  </a:lnTo>
                  <a:lnTo>
                    <a:pt x="4692" y="4476"/>
                  </a:lnTo>
                  <a:cubicBezTo>
                    <a:pt x="4721" y="4476"/>
                    <a:pt x="4750" y="4433"/>
                    <a:pt x="4750" y="4404"/>
                  </a:cubicBezTo>
                  <a:lnTo>
                    <a:pt x="4750" y="2383"/>
                  </a:lnTo>
                  <a:cubicBezTo>
                    <a:pt x="4764" y="1806"/>
                    <a:pt x="4591" y="1243"/>
                    <a:pt x="4259" y="766"/>
                  </a:cubicBezTo>
                  <a:cubicBezTo>
                    <a:pt x="3893" y="287"/>
                    <a:pt x="3320" y="1"/>
                    <a:pt x="27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8" name="Google Shape;998;p41"/>
          <p:cNvGrpSpPr/>
          <p:nvPr/>
        </p:nvGrpSpPr>
        <p:grpSpPr>
          <a:xfrm>
            <a:off x="2389840" y="3167126"/>
            <a:ext cx="362920" cy="356865"/>
            <a:chOff x="3314750" y="3817357"/>
            <a:chExt cx="362920" cy="356865"/>
          </a:xfrm>
        </p:grpSpPr>
        <p:grpSp>
          <p:nvGrpSpPr>
            <p:cNvPr id="999" name="Google Shape;999;p41"/>
            <p:cNvGrpSpPr/>
            <p:nvPr/>
          </p:nvGrpSpPr>
          <p:grpSpPr>
            <a:xfrm>
              <a:off x="3314750" y="3817357"/>
              <a:ext cx="362920" cy="356865"/>
              <a:chOff x="3314750" y="3817357"/>
              <a:chExt cx="362920" cy="356865"/>
            </a:xfrm>
          </p:grpSpPr>
          <p:sp>
            <p:nvSpPr>
              <p:cNvPr id="1000" name="Google Shape;1000;p41"/>
              <p:cNvSpPr/>
              <p:nvPr/>
            </p:nvSpPr>
            <p:spPr>
              <a:xfrm>
                <a:off x="3314750" y="3817357"/>
                <a:ext cx="356865" cy="356498"/>
              </a:xfrm>
              <a:custGeom>
                <a:avLst/>
                <a:gdLst/>
                <a:ahLst/>
                <a:cxnLst/>
                <a:rect l="l" t="t" r="r" b="b"/>
                <a:pathLst>
                  <a:path w="13613" h="13599" extrusionOk="0">
                    <a:moveTo>
                      <a:pt x="6814" y="0"/>
                    </a:moveTo>
                    <a:cubicBezTo>
                      <a:pt x="3046" y="0"/>
                      <a:pt x="0" y="3046"/>
                      <a:pt x="0" y="6799"/>
                    </a:cubicBezTo>
                    <a:cubicBezTo>
                      <a:pt x="0" y="10552"/>
                      <a:pt x="3046" y="13598"/>
                      <a:pt x="6814" y="13598"/>
                    </a:cubicBezTo>
                    <a:cubicBezTo>
                      <a:pt x="10567" y="13598"/>
                      <a:pt x="13613" y="10552"/>
                      <a:pt x="13613" y="6799"/>
                    </a:cubicBezTo>
                    <a:cubicBezTo>
                      <a:pt x="13613" y="3046"/>
                      <a:pt x="10567" y="0"/>
                      <a:pt x="68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1"/>
              <p:cNvSpPr/>
              <p:nvPr/>
            </p:nvSpPr>
            <p:spPr>
              <a:xfrm>
                <a:off x="3469891" y="3817357"/>
                <a:ext cx="207780" cy="356865"/>
              </a:xfrm>
              <a:custGeom>
                <a:avLst/>
                <a:gdLst/>
                <a:ahLst/>
                <a:cxnLst/>
                <a:rect l="l" t="t" r="r" b="b"/>
                <a:pathLst>
                  <a:path w="7926" h="13613" extrusionOk="0">
                    <a:moveTo>
                      <a:pt x="881" y="0"/>
                    </a:moveTo>
                    <a:cubicBezTo>
                      <a:pt x="884" y="0"/>
                      <a:pt x="886" y="0"/>
                      <a:pt x="888" y="0"/>
                    </a:cubicBezTo>
                    <a:lnTo>
                      <a:pt x="888" y="0"/>
                    </a:lnTo>
                    <a:cubicBezTo>
                      <a:pt x="891" y="0"/>
                      <a:pt x="893" y="0"/>
                      <a:pt x="896" y="0"/>
                    </a:cubicBezTo>
                    <a:close/>
                    <a:moveTo>
                      <a:pt x="888" y="0"/>
                    </a:moveTo>
                    <a:lnTo>
                      <a:pt x="888" y="0"/>
                    </a:lnTo>
                    <a:cubicBezTo>
                      <a:pt x="588" y="0"/>
                      <a:pt x="301" y="15"/>
                      <a:pt x="1" y="58"/>
                    </a:cubicBezTo>
                    <a:cubicBezTo>
                      <a:pt x="3393" y="491"/>
                      <a:pt x="5934" y="3378"/>
                      <a:pt x="5934" y="6799"/>
                    </a:cubicBezTo>
                    <a:cubicBezTo>
                      <a:pt x="5934" y="10220"/>
                      <a:pt x="3393" y="13107"/>
                      <a:pt x="1" y="13555"/>
                    </a:cubicBezTo>
                    <a:cubicBezTo>
                      <a:pt x="299" y="13594"/>
                      <a:pt x="595" y="13612"/>
                      <a:pt x="887" y="13612"/>
                    </a:cubicBezTo>
                    <a:cubicBezTo>
                      <a:pt x="4418" y="13612"/>
                      <a:pt x="7441" y="10873"/>
                      <a:pt x="7680" y="7247"/>
                    </a:cubicBezTo>
                    <a:cubicBezTo>
                      <a:pt x="7926" y="3323"/>
                      <a:pt x="4826" y="4"/>
                      <a:pt x="888"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 name="Google Shape;1002;p41"/>
            <p:cNvGrpSpPr/>
            <p:nvPr/>
          </p:nvGrpSpPr>
          <p:grpSpPr>
            <a:xfrm>
              <a:off x="3394986" y="3894612"/>
              <a:ext cx="202339" cy="202323"/>
              <a:chOff x="935197" y="1793977"/>
              <a:chExt cx="256451" cy="256430"/>
            </a:xfrm>
          </p:grpSpPr>
          <p:sp>
            <p:nvSpPr>
              <p:cNvPr id="1003" name="Google Shape;1003;p41"/>
              <p:cNvSpPr/>
              <p:nvPr/>
            </p:nvSpPr>
            <p:spPr>
              <a:xfrm>
                <a:off x="935197" y="1793977"/>
                <a:ext cx="256451" cy="256430"/>
              </a:xfrm>
              <a:custGeom>
                <a:avLst/>
                <a:gdLst/>
                <a:ahLst/>
                <a:cxnLst/>
                <a:rect l="l" t="t" r="r" b="b"/>
                <a:pathLst>
                  <a:path w="12288" h="12287" extrusionOk="0">
                    <a:moveTo>
                      <a:pt x="10053" y="1117"/>
                    </a:moveTo>
                    <a:cubicBezTo>
                      <a:pt x="10669" y="1117"/>
                      <a:pt x="11171" y="1617"/>
                      <a:pt x="11171" y="2233"/>
                    </a:cubicBezTo>
                    <a:cubicBezTo>
                      <a:pt x="11170" y="2850"/>
                      <a:pt x="10669" y="3351"/>
                      <a:pt x="10053" y="3351"/>
                    </a:cubicBezTo>
                    <a:cubicBezTo>
                      <a:pt x="9438" y="3351"/>
                      <a:pt x="8937" y="2850"/>
                      <a:pt x="8937" y="2233"/>
                    </a:cubicBezTo>
                    <a:cubicBezTo>
                      <a:pt x="8937" y="1617"/>
                      <a:pt x="9438" y="1117"/>
                      <a:pt x="10053" y="1117"/>
                    </a:cubicBezTo>
                    <a:close/>
                    <a:moveTo>
                      <a:pt x="6144" y="2233"/>
                    </a:moveTo>
                    <a:cubicBezTo>
                      <a:pt x="8300" y="2233"/>
                      <a:pt x="10053" y="3988"/>
                      <a:pt x="10053" y="6144"/>
                    </a:cubicBezTo>
                    <a:cubicBezTo>
                      <a:pt x="10053" y="8299"/>
                      <a:pt x="8300" y="10054"/>
                      <a:pt x="6144" y="10054"/>
                    </a:cubicBezTo>
                    <a:cubicBezTo>
                      <a:pt x="3989" y="10054"/>
                      <a:pt x="2234" y="8299"/>
                      <a:pt x="2234" y="6144"/>
                    </a:cubicBezTo>
                    <a:cubicBezTo>
                      <a:pt x="2234" y="3988"/>
                      <a:pt x="3987" y="2233"/>
                      <a:pt x="6144" y="2233"/>
                    </a:cubicBezTo>
                    <a:close/>
                    <a:moveTo>
                      <a:pt x="1675" y="1"/>
                    </a:moveTo>
                    <a:cubicBezTo>
                      <a:pt x="752" y="1"/>
                      <a:pt x="0" y="751"/>
                      <a:pt x="0" y="1676"/>
                    </a:cubicBezTo>
                    <a:lnTo>
                      <a:pt x="0" y="10611"/>
                    </a:lnTo>
                    <a:cubicBezTo>
                      <a:pt x="0" y="11536"/>
                      <a:pt x="752" y="12286"/>
                      <a:pt x="1675" y="12286"/>
                    </a:cubicBezTo>
                    <a:lnTo>
                      <a:pt x="10612" y="12286"/>
                    </a:lnTo>
                    <a:cubicBezTo>
                      <a:pt x="11536" y="12286"/>
                      <a:pt x="12288" y="11536"/>
                      <a:pt x="12288" y="10611"/>
                    </a:cubicBezTo>
                    <a:lnTo>
                      <a:pt x="12288" y="1676"/>
                    </a:lnTo>
                    <a:cubicBezTo>
                      <a:pt x="12288" y="752"/>
                      <a:pt x="11536" y="1"/>
                      <a:pt x="106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1"/>
              <p:cNvSpPr/>
              <p:nvPr/>
            </p:nvSpPr>
            <p:spPr>
              <a:xfrm>
                <a:off x="1005109" y="1863910"/>
                <a:ext cx="116622" cy="116559"/>
              </a:xfrm>
              <a:custGeom>
                <a:avLst/>
                <a:gdLst/>
                <a:ahLst/>
                <a:cxnLst/>
                <a:rect l="l" t="t" r="r" b="b"/>
                <a:pathLst>
                  <a:path w="5588" h="5585" extrusionOk="0">
                    <a:moveTo>
                      <a:pt x="2794" y="0"/>
                    </a:moveTo>
                    <a:cubicBezTo>
                      <a:pt x="1255" y="0"/>
                      <a:pt x="1" y="1252"/>
                      <a:pt x="1" y="2793"/>
                    </a:cubicBezTo>
                    <a:cubicBezTo>
                      <a:pt x="1" y="4332"/>
                      <a:pt x="1255" y="5585"/>
                      <a:pt x="2794" y="5585"/>
                    </a:cubicBezTo>
                    <a:cubicBezTo>
                      <a:pt x="4333" y="5585"/>
                      <a:pt x="5587" y="4332"/>
                      <a:pt x="5587" y="2793"/>
                    </a:cubicBezTo>
                    <a:cubicBezTo>
                      <a:pt x="5587" y="1252"/>
                      <a:pt x="4333" y="0"/>
                      <a:pt x="27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05" name="Google Shape;1005;p41"/>
          <p:cNvGrpSpPr/>
          <p:nvPr/>
        </p:nvGrpSpPr>
        <p:grpSpPr>
          <a:xfrm>
            <a:off x="1941406" y="3167126"/>
            <a:ext cx="362920" cy="356865"/>
            <a:chOff x="2866317" y="3817357"/>
            <a:chExt cx="362920" cy="356865"/>
          </a:xfrm>
        </p:grpSpPr>
        <p:sp>
          <p:nvSpPr>
            <p:cNvPr id="1006" name="Google Shape;1006;p41"/>
            <p:cNvSpPr/>
            <p:nvPr/>
          </p:nvSpPr>
          <p:spPr>
            <a:xfrm>
              <a:off x="2866317" y="3817357"/>
              <a:ext cx="356865" cy="356498"/>
            </a:xfrm>
            <a:custGeom>
              <a:avLst/>
              <a:gdLst/>
              <a:ahLst/>
              <a:cxnLst/>
              <a:rect l="l" t="t" r="r" b="b"/>
              <a:pathLst>
                <a:path w="13613" h="13599" extrusionOk="0">
                  <a:moveTo>
                    <a:pt x="6799" y="0"/>
                  </a:moveTo>
                  <a:cubicBezTo>
                    <a:pt x="3046" y="0"/>
                    <a:pt x="0" y="3046"/>
                    <a:pt x="0" y="6799"/>
                  </a:cubicBezTo>
                  <a:cubicBezTo>
                    <a:pt x="0" y="10552"/>
                    <a:pt x="3046" y="13598"/>
                    <a:pt x="6799" y="13598"/>
                  </a:cubicBezTo>
                  <a:cubicBezTo>
                    <a:pt x="10567" y="13598"/>
                    <a:pt x="13613" y="10552"/>
                    <a:pt x="13613" y="6799"/>
                  </a:cubicBezTo>
                  <a:cubicBezTo>
                    <a:pt x="13613" y="3046"/>
                    <a:pt x="10567" y="0"/>
                    <a:pt x="679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1"/>
            <p:cNvSpPr/>
            <p:nvPr/>
          </p:nvSpPr>
          <p:spPr>
            <a:xfrm>
              <a:off x="3021457" y="3817357"/>
              <a:ext cx="207780" cy="356576"/>
            </a:xfrm>
            <a:custGeom>
              <a:avLst/>
              <a:gdLst/>
              <a:ahLst/>
              <a:cxnLst/>
              <a:rect l="l" t="t" r="r" b="b"/>
              <a:pathLst>
                <a:path w="7926" h="13602" extrusionOk="0">
                  <a:moveTo>
                    <a:pt x="881" y="0"/>
                  </a:moveTo>
                  <a:cubicBezTo>
                    <a:pt x="593" y="0"/>
                    <a:pt x="290" y="15"/>
                    <a:pt x="1" y="58"/>
                  </a:cubicBezTo>
                  <a:cubicBezTo>
                    <a:pt x="3379" y="505"/>
                    <a:pt x="5919" y="3378"/>
                    <a:pt x="5919" y="6799"/>
                  </a:cubicBezTo>
                  <a:cubicBezTo>
                    <a:pt x="5919" y="10220"/>
                    <a:pt x="3379" y="13093"/>
                    <a:pt x="1" y="13541"/>
                  </a:cubicBezTo>
                  <a:cubicBezTo>
                    <a:pt x="306" y="13581"/>
                    <a:pt x="610" y="13601"/>
                    <a:pt x="909" y="13601"/>
                  </a:cubicBezTo>
                  <a:cubicBezTo>
                    <a:pt x="4431" y="13601"/>
                    <a:pt x="7440" y="10865"/>
                    <a:pt x="7666" y="7247"/>
                  </a:cubicBezTo>
                  <a:cubicBezTo>
                    <a:pt x="7926" y="3320"/>
                    <a:pt x="4822" y="0"/>
                    <a:pt x="881" y="0"/>
                  </a:cubicBezTo>
                  <a:close/>
                </a:path>
              </a:pathLst>
            </a:custGeom>
            <a:solidFill>
              <a:schemeClr val="dk1">
                <a:alpha val="1456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1"/>
            <p:cNvSpPr/>
            <p:nvPr/>
          </p:nvSpPr>
          <p:spPr>
            <a:xfrm>
              <a:off x="2928367" y="3894561"/>
              <a:ext cx="194175" cy="279662"/>
            </a:xfrm>
            <a:custGeom>
              <a:avLst/>
              <a:gdLst/>
              <a:ahLst/>
              <a:cxnLst/>
              <a:rect l="l" t="t" r="r" b="b"/>
              <a:pathLst>
                <a:path w="7407" h="10668" extrusionOk="0">
                  <a:moveTo>
                    <a:pt x="6208" y="0"/>
                  </a:moveTo>
                  <a:cubicBezTo>
                    <a:pt x="4086" y="14"/>
                    <a:pt x="2079" y="1732"/>
                    <a:pt x="2079" y="3854"/>
                  </a:cubicBezTo>
                  <a:lnTo>
                    <a:pt x="2079" y="4114"/>
                  </a:lnTo>
                  <a:cubicBezTo>
                    <a:pt x="2079" y="4129"/>
                    <a:pt x="2051" y="4157"/>
                    <a:pt x="2036" y="4157"/>
                  </a:cubicBezTo>
                  <a:lnTo>
                    <a:pt x="174" y="4157"/>
                  </a:lnTo>
                  <a:cubicBezTo>
                    <a:pt x="73" y="4157"/>
                    <a:pt x="1" y="4230"/>
                    <a:pt x="1" y="4331"/>
                  </a:cubicBezTo>
                  <a:lnTo>
                    <a:pt x="1" y="6048"/>
                  </a:lnTo>
                  <a:cubicBezTo>
                    <a:pt x="1" y="6149"/>
                    <a:pt x="73" y="6236"/>
                    <a:pt x="174" y="6236"/>
                  </a:cubicBezTo>
                  <a:lnTo>
                    <a:pt x="2036" y="6236"/>
                  </a:lnTo>
                  <a:cubicBezTo>
                    <a:pt x="2051" y="6236"/>
                    <a:pt x="2079" y="6251"/>
                    <a:pt x="2079" y="6279"/>
                  </a:cubicBezTo>
                  <a:lnTo>
                    <a:pt x="2079" y="10220"/>
                  </a:lnTo>
                  <a:cubicBezTo>
                    <a:pt x="2079" y="10235"/>
                    <a:pt x="2079" y="10249"/>
                    <a:pt x="2108" y="10264"/>
                  </a:cubicBezTo>
                  <a:cubicBezTo>
                    <a:pt x="2743" y="10495"/>
                    <a:pt x="3422" y="10624"/>
                    <a:pt x="4100" y="10668"/>
                  </a:cubicBezTo>
                  <a:cubicBezTo>
                    <a:pt x="4129" y="10668"/>
                    <a:pt x="4144" y="10639"/>
                    <a:pt x="4144" y="10624"/>
                  </a:cubicBezTo>
                  <a:lnTo>
                    <a:pt x="4144" y="6279"/>
                  </a:lnTo>
                  <a:cubicBezTo>
                    <a:pt x="4144" y="6251"/>
                    <a:pt x="4158" y="6236"/>
                    <a:pt x="4187" y="6236"/>
                  </a:cubicBezTo>
                  <a:lnTo>
                    <a:pt x="7218" y="6236"/>
                  </a:lnTo>
                  <a:cubicBezTo>
                    <a:pt x="7319" y="6236"/>
                    <a:pt x="7406" y="6149"/>
                    <a:pt x="7406" y="6048"/>
                  </a:cubicBezTo>
                  <a:lnTo>
                    <a:pt x="7406" y="4331"/>
                  </a:lnTo>
                  <a:cubicBezTo>
                    <a:pt x="7406" y="4230"/>
                    <a:pt x="7319" y="4143"/>
                    <a:pt x="7218" y="4143"/>
                  </a:cubicBezTo>
                  <a:lnTo>
                    <a:pt x="4187" y="4143"/>
                  </a:lnTo>
                  <a:cubicBezTo>
                    <a:pt x="4158" y="4143"/>
                    <a:pt x="4144" y="4129"/>
                    <a:pt x="4144" y="4100"/>
                  </a:cubicBezTo>
                  <a:lnTo>
                    <a:pt x="4144" y="3854"/>
                  </a:lnTo>
                  <a:cubicBezTo>
                    <a:pt x="4144" y="2714"/>
                    <a:pt x="5068" y="2079"/>
                    <a:pt x="6208" y="2079"/>
                  </a:cubicBezTo>
                  <a:lnTo>
                    <a:pt x="7218" y="2079"/>
                  </a:lnTo>
                  <a:cubicBezTo>
                    <a:pt x="7319" y="2079"/>
                    <a:pt x="7406" y="1992"/>
                    <a:pt x="7406" y="1891"/>
                  </a:cubicBezTo>
                  <a:lnTo>
                    <a:pt x="7406" y="173"/>
                  </a:lnTo>
                  <a:cubicBezTo>
                    <a:pt x="7406" y="72"/>
                    <a:pt x="7319" y="0"/>
                    <a:pt x="72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9" name="Google Shape;1009;p41"/>
          <p:cNvGrpSpPr/>
          <p:nvPr/>
        </p:nvGrpSpPr>
        <p:grpSpPr>
          <a:xfrm>
            <a:off x="4809096" y="821979"/>
            <a:ext cx="3896504" cy="3600362"/>
            <a:chOff x="4809096" y="821979"/>
            <a:chExt cx="3896504" cy="3600362"/>
          </a:xfrm>
        </p:grpSpPr>
        <p:sp>
          <p:nvSpPr>
            <p:cNvPr id="1010" name="Google Shape;1010;p41"/>
            <p:cNvSpPr/>
            <p:nvPr/>
          </p:nvSpPr>
          <p:spPr>
            <a:xfrm>
              <a:off x="5095100" y="4191641"/>
              <a:ext cx="3610500" cy="230700"/>
            </a:xfrm>
            <a:prstGeom prst="ellipse">
              <a:avLst/>
            </a:prstGeom>
            <a:solidFill>
              <a:srgbClr val="054A74">
                <a:alpha val="1000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bin"/>
                <a:ea typeface="Cabin"/>
                <a:cs typeface="Cabin"/>
                <a:sym typeface="Cabin"/>
              </a:endParaRPr>
            </a:p>
          </p:txBody>
        </p:sp>
        <p:grpSp>
          <p:nvGrpSpPr>
            <p:cNvPr id="1011" name="Google Shape;1011;p41"/>
            <p:cNvGrpSpPr/>
            <p:nvPr/>
          </p:nvGrpSpPr>
          <p:grpSpPr>
            <a:xfrm flipH="1">
              <a:off x="4809096" y="1503839"/>
              <a:ext cx="3814384" cy="2813250"/>
              <a:chOff x="6279509" y="3012593"/>
              <a:chExt cx="1687258" cy="1244470"/>
            </a:xfrm>
          </p:grpSpPr>
          <p:sp>
            <p:nvSpPr>
              <p:cNvPr id="1012" name="Google Shape;1012;p41"/>
              <p:cNvSpPr/>
              <p:nvPr/>
            </p:nvSpPr>
            <p:spPr>
              <a:xfrm>
                <a:off x="6842045" y="3012593"/>
                <a:ext cx="1124721" cy="1244468"/>
              </a:xfrm>
              <a:custGeom>
                <a:avLst/>
                <a:gdLst/>
                <a:ahLst/>
                <a:cxnLst/>
                <a:rect l="l" t="t" r="r" b="b"/>
                <a:pathLst>
                  <a:path w="1499628" h="1659291" extrusionOk="0">
                    <a:moveTo>
                      <a:pt x="1443659" y="220399"/>
                    </a:moveTo>
                    <a:cubicBezTo>
                      <a:pt x="1359913" y="75214"/>
                      <a:pt x="1195222" y="-16446"/>
                      <a:pt x="1026893" y="2462"/>
                    </a:cubicBezTo>
                    <a:cubicBezTo>
                      <a:pt x="890702" y="19251"/>
                      <a:pt x="864879" y="74855"/>
                      <a:pt x="754711" y="74855"/>
                    </a:cubicBezTo>
                    <a:cubicBezTo>
                      <a:pt x="753032" y="74855"/>
                      <a:pt x="751433" y="75094"/>
                      <a:pt x="749834" y="75574"/>
                    </a:cubicBezTo>
                    <a:cubicBezTo>
                      <a:pt x="748276" y="75094"/>
                      <a:pt x="746636" y="74855"/>
                      <a:pt x="744958" y="74855"/>
                    </a:cubicBezTo>
                    <a:cubicBezTo>
                      <a:pt x="634790" y="74855"/>
                      <a:pt x="608967" y="19291"/>
                      <a:pt x="472776" y="2462"/>
                    </a:cubicBezTo>
                    <a:cubicBezTo>
                      <a:pt x="304487" y="-16446"/>
                      <a:pt x="139794" y="75214"/>
                      <a:pt x="56009" y="220399"/>
                    </a:cubicBezTo>
                    <a:cubicBezTo>
                      <a:pt x="16835" y="288315"/>
                      <a:pt x="-4152" y="370380"/>
                      <a:pt x="686" y="450408"/>
                    </a:cubicBezTo>
                    <a:cubicBezTo>
                      <a:pt x="6162" y="541228"/>
                      <a:pt x="50093" y="617778"/>
                      <a:pt x="87669" y="698445"/>
                    </a:cubicBezTo>
                    <a:cubicBezTo>
                      <a:pt x="119767" y="767400"/>
                      <a:pt x="154465" y="840352"/>
                      <a:pt x="163339" y="916742"/>
                    </a:cubicBezTo>
                    <a:cubicBezTo>
                      <a:pt x="179209" y="1053492"/>
                      <a:pt x="201074" y="1565636"/>
                      <a:pt x="355892" y="1650981"/>
                    </a:cubicBezTo>
                    <a:cubicBezTo>
                      <a:pt x="502796" y="1731967"/>
                      <a:pt x="556201" y="1194400"/>
                      <a:pt x="749834" y="1194400"/>
                    </a:cubicBezTo>
                    <a:cubicBezTo>
                      <a:pt x="943467" y="1194400"/>
                      <a:pt x="996872" y="1731967"/>
                      <a:pt x="1143776" y="1650981"/>
                    </a:cubicBezTo>
                    <a:cubicBezTo>
                      <a:pt x="1298594" y="1565636"/>
                      <a:pt x="1320460" y="1053492"/>
                      <a:pt x="1336329" y="916742"/>
                    </a:cubicBezTo>
                    <a:cubicBezTo>
                      <a:pt x="1345203" y="840352"/>
                      <a:pt x="1379940" y="767400"/>
                      <a:pt x="1411999" y="698445"/>
                    </a:cubicBezTo>
                    <a:cubicBezTo>
                      <a:pt x="1449575" y="617738"/>
                      <a:pt x="1493506" y="541189"/>
                      <a:pt x="1498942" y="450408"/>
                    </a:cubicBezTo>
                    <a:cubicBezTo>
                      <a:pt x="1503780" y="370340"/>
                      <a:pt x="1482794" y="288315"/>
                      <a:pt x="1443619" y="22039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3" name="Google Shape;1013;p41"/>
              <p:cNvSpPr/>
              <p:nvPr/>
            </p:nvSpPr>
            <p:spPr>
              <a:xfrm>
                <a:off x="7064324" y="3100962"/>
                <a:ext cx="680253" cy="92930"/>
              </a:xfrm>
              <a:custGeom>
                <a:avLst/>
                <a:gdLst/>
                <a:ahLst/>
                <a:cxnLst/>
                <a:rect l="l" t="t" r="r" b="b"/>
                <a:pathLst>
                  <a:path w="907004" h="123907" extrusionOk="0">
                    <a:moveTo>
                      <a:pt x="907004" y="123159"/>
                    </a:moveTo>
                    <a:cubicBezTo>
                      <a:pt x="656968" y="104251"/>
                      <a:pt x="632265" y="879"/>
                      <a:pt x="453622" y="0"/>
                    </a:cubicBezTo>
                    <a:lnTo>
                      <a:pt x="453622" y="0"/>
                    </a:lnTo>
                    <a:cubicBezTo>
                      <a:pt x="453622" y="0"/>
                      <a:pt x="453542" y="0"/>
                      <a:pt x="453502" y="0"/>
                    </a:cubicBezTo>
                    <a:cubicBezTo>
                      <a:pt x="453462" y="0"/>
                      <a:pt x="453422" y="0"/>
                      <a:pt x="453382" y="0"/>
                    </a:cubicBezTo>
                    <a:lnTo>
                      <a:pt x="453382" y="0"/>
                    </a:lnTo>
                    <a:cubicBezTo>
                      <a:pt x="274780" y="879"/>
                      <a:pt x="250075" y="104291"/>
                      <a:pt x="0" y="123159"/>
                    </a:cubicBezTo>
                    <a:cubicBezTo>
                      <a:pt x="207223" y="133792"/>
                      <a:pt x="298964" y="27702"/>
                      <a:pt x="453502" y="25823"/>
                    </a:cubicBezTo>
                    <a:cubicBezTo>
                      <a:pt x="608041" y="27702"/>
                      <a:pt x="699780" y="133792"/>
                      <a:pt x="907004" y="1231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4" name="Google Shape;1014;p41"/>
              <p:cNvSpPr/>
              <p:nvPr/>
            </p:nvSpPr>
            <p:spPr>
              <a:xfrm>
                <a:off x="7347428" y="3530640"/>
                <a:ext cx="113985" cy="23354"/>
              </a:xfrm>
              <a:custGeom>
                <a:avLst/>
                <a:gdLst/>
                <a:ahLst/>
                <a:cxnLst/>
                <a:rect l="l" t="t" r="r" b="b"/>
                <a:pathLst>
                  <a:path w="151980" h="31139" extrusionOk="0">
                    <a:moveTo>
                      <a:pt x="75630" y="31140"/>
                    </a:moveTo>
                    <a:cubicBezTo>
                      <a:pt x="50407" y="31140"/>
                      <a:pt x="25304" y="23425"/>
                      <a:pt x="0" y="7995"/>
                    </a:cubicBezTo>
                    <a:lnTo>
                      <a:pt x="4877" y="0"/>
                    </a:lnTo>
                    <a:cubicBezTo>
                      <a:pt x="52286" y="28861"/>
                      <a:pt x="98815" y="28861"/>
                      <a:pt x="147184" y="0"/>
                    </a:cubicBezTo>
                    <a:lnTo>
                      <a:pt x="151980" y="8035"/>
                    </a:lnTo>
                    <a:cubicBezTo>
                      <a:pt x="126157" y="23465"/>
                      <a:pt x="100854" y="31140"/>
                      <a:pt x="75630" y="3114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5" name="Google Shape;1015;p41"/>
              <p:cNvSpPr/>
              <p:nvPr/>
            </p:nvSpPr>
            <p:spPr>
              <a:xfrm>
                <a:off x="7333817" y="3516849"/>
                <a:ext cx="20222" cy="27462"/>
              </a:xfrm>
              <a:custGeom>
                <a:avLst/>
                <a:gdLst/>
                <a:ahLst/>
                <a:cxnLst/>
                <a:rect l="l" t="t" r="r" b="b"/>
                <a:pathLst>
                  <a:path w="26963" h="36616" extrusionOk="0">
                    <a:moveTo>
                      <a:pt x="2758" y="36616"/>
                    </a:moveTo>
                    <a:lnTo>
                      <a:pt x="0" y="27662"/>
                    </a:lnTo>
                    <a:cubicBezTo>
                      <a:pt x="13312" y="23545"/>
                      <a:pt x="18827" y="15070"/>
                      <a:pt x="17389" y="959"/>
                    </a:cubicBezTo>
                    <a:lnTo>
                      <a:pt x="26702" y="0"/>
                    </a:lnTo>
                    <a:cubicBezTo>
                      <a:pt x="28582" y="18508"/>
                      <a:pt x="20307" y="31180"/>
                      <a:pt x="2758" y="3657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6" name="Google Shape;1016;p41"/>
              <p:cNvSpPr/>
              <p:nvPr/>
            </p:nvSpPr>
            <p:spPr>
              <a:xfrm>
                <a:off x="7454742" y="3516879"/>
                <a:ext cx="20222" cy="27462"/>
              </a:xfrm>
              <a:custGeom>
                <a:avLst/>
                <a:gdLst/>
                <a:ahLst/>
                <a:cxnLst/>
                <a:rect l="l" t="t" r="r" b="b"/>
                <a:pathLst>
                  <a:path w="26963" h="36616" extrusionOk="0">
                    <a:moveTo>
                      <a:pt x="24206" y="36576"/>
                    </a:moveTo>
                    <a:cubicBezTo>
                      <a:pt x="6657" y="31180"/>
                      <a:pt x="-1618" y="18508"/>
                      <a:pt x="262" y="0"/>
                    </a:cubicBezTo>
                    <a:lnTo>
                      <a:pt x="9575" y="959"/>
                    </a:lnTo>
                    <a:cubicBezTo>
                      <a:pt x="8136" y="15070"/>
                      <a:pt x="13652" y="23545"/>
                      <a:pt x="26964" y="27662"/>
                    </a:cubicBezTo>
                    <a:lnTo>
                      <a:pt x="24206" y="3661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7" name="Google Shape;1017;p41"/>
              <p:cNvSpPr/>
              <p:nvPr/>
            </p:nvSpPr>
            <p:spPr>
              <a:xfrm>
                <a:off x="7262315" y="3424979"/>
                <a:ext cx="60211" cy="58592"/>
              </a:xfrm>
              <a:custGeom>
                <a:avLst/>
                <a:gdLst/>
                <a:ahLst/>
                <a:cxnLst/>
                <a:rect l="l" t="t" r="r" b="b"/>
                <a:pathLst>
                  <a:path w="80281" h="78123" extrusionOk="0">
                    <a:moveTo>
                      <a:pt x="80267" y="78083"/>
                    </a:moveTo>
                    <a:lnTo>
                      <a:pt x="70913" y="77883"/>
                    </a:lnTo>
                    <a:cubicBezTo>
                      <a:pt x="70913" y="77404"/>
                      <a:pt x="71713" y="3155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88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8" name="Google Shape;1018;p41"/>
              <p:cNvSpPr/>
              <p:nvPr/>
            </p:nvSpPr>
            <p:spPr>
              <a:xfrm>
                <a:off x="7486358" y="3424979"/>
                <a:ext cx="60211" cy="58592"/>
              </a:xfrm>
              <a:custGeom>
                <a:avLst/>
                <a:gdLst/>
                <a:ahLst/>
                <a:cxnLst/>
                <a:rect l="l" t="t" r="r" b="b"/>
                <a:pathLst>
                  <a:path w="80281" h="78123" extrusionOk="0">
                    <a:moveTo>
                      <a:pt x="80267" y="78083"/>
                    </a:moveTo>
                    <a:lnTo>
                      <a:pt x="70913" y="77883"/>
                    </a:lnTo>
                    <a:cubicBezTo>
                      <a:pt x="70913" y="77404"/>
                      <a:pt x="71713" y="31514"/>
                      <a:pt x="54924" y="14925"/>
                    </a:cubicBezTo>
                    <a:cubicBezTo>
                      <a:pt x="51007" y="11047"/>
                      <a:pt x="46529" y="9249"/>
                      <a:pt x="41172" y="9368"/>
                    </a:cubicBezTo>
                    <a:cubicBezTo>
                      <a:pt x="15229" y="10168"/>
                      <a:pt x="9393" y="59176"/>
                      <a:pt x="9353" y="78003"/>
                    </a:cubicBezTo>
                    <a:lnTo>
                      <a:pt x="0" y="78003"/>
                    </a:lnTo>
                    <a:cubicBezTo>
                      <a:pt x="0" y="74845"/>
                      <a:pt x="639" y="1254"/>
                      <a:pt x="40893" y="14"/>
                    </a:cubicBezTo>
                    <a:cubicBezTo>
                      <a:pt x="48768" y="-225"/>
                      <a:pt x="55763" y="2533"/>
                      <a:pt x="61519" y="8289"/>
                    </a:cubicBezTo>
                    <a:cubicBezTo>
                      <a:pt x="81146" y="27756"/>
                      <a:pt x="80307" y="76045"/>
                      <a:pt x="80267" y="7812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19" name="Google Shape;1019;p41"/>
              <p:cNvSpPr/>
              <p:nvPr/>
            </p:nvSpPr>
            <p:spPr>
              <a:xfrm>
                <a:off x="7193030"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0" name="Google Shape;1020;p41"/>
              <p:cNvSpPr/>
              <p:nvPr/>
            </p:nvSpPr>
            <p:spPr>
              <a:xfrm>
                <a:off x="7553693" y="3501230"/>
                <a:ext cx="67576" cy="32018"/>
              </a:xfrm>
              <a:custGeom>
                <a:avLst/>
                <a:gdLst/>
                <a:ahLst/>
                <a:cxnLst/>
                <a:rect l="l" t="t" r="r" b="b"/>
                <a:pathLst>
                  <a:path w="90101" h="42691" extrusionOk="0">
                    <a:moveTo>
                      <a:pt x="90101" y="21346"/>
                    </a:moveTo>
                    <a:cubicBezTo>
                      <a:pt x="90101" y="33138"/>
                      <a:pt x="69954" y="42692"/>
                      <a:pt x="45051" y="42692"/>
                    </a:cubicBezTo>
                    <a:cubicBezTo>
                      <a:pt x="20147" y="42692"/>
                      <a:pt x="0" y="33138"/>
                      <a:pt x="0" y="21346"/>
                    </a:cubicBezTo>
                    <a:cubicBezTo>
                      <a:pt x="0" y="9554"/>
                      <a:pt x="20147" y="0"/>
                      <a:pt x="45051" y="0"/>
                    </a:cubicBezTo>
                    <a:cubicBezTo>
                      <a:pt x="69954" y="0"/>
                      <a:pt x="90101" y="9554"/>
                      <a:pt x="90101" y="2134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1" name="Google Shape;1021;p41"/>
              <p:cNvSpPr/>
              <p:nvPr/>
            </p:nvSpPr>
            <p:spPr>
              <a:xfrm>
                <a:off x="6882554" y="3483481"/>
                <a:ext cx="118556" cy="508856"/>
              </a:xfrm>
              <a:custGeom>
                <a:avLst/>
                <a:gdLst/>
                <a:ahLst/>
                <a:cxnLst/>
                <a:rect l="l" t="t" r="r" b="b"/>
                <a:pathLst>
                  <a:path w="158075" h="678474" extrusionOk="0">
                    <a:moveTo>
                      <a:pt x="0" y="0"/>
                    </a:moveTo>
                    <a:cubicBezTo>
                      <a:pt x="0" y="0"/>
                      <a:pt x="128516" y="134112"/>
                      <a:pt x="152340" y="274060"/>
                    </a:cubicBezTo>
                    <a:cubicBezTo>
                      <a:pt x="176165" y="414009"/>
                      <a:pt x="115565" y="475408"/>
                      <a:pt x="154059" y="678475"/>
                    </a:cubicBezTo>
                    <a:cubicBezTo>
                      <a:pt x="125917" y="535009"/>
                      <a:pt x="116124" y="331143"/>
                      <a:pt x="105690" y="263147"/>
                    </a:cubicBezTo>
                    <a:cubicBezTo>
                      <a:pt x="95258" y="195152"/>
                      <a:pt x="0" y="0"/>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2" name="Google Shape;1022;p41"/>
              <p:cNvSpPr/>
              <p:nvPr/>
            </p:nvSpPr>
            <p:spPr>
              <a:xfrm>
                <a:off x="7807943" y="3483481"/>
                <a:ext cx="118555" cy="508856"/>
              </a:xfrm>
              <a:custGeom>
                <a:avLst/>
                <a:gdLst/>
                <a:ahLst/>
                <a:cxnLst/>
                <a:rect l="l" t="t" r="r" b="b"/>
                <a:pathLst>
                  <a:path w="158074" h="678474" extrusionOk="0">
                    <a:moveTo>
                      <a:pt x="158074" y="0"/>
                    </a:moveTo>
                    <a:cubicBezTo>
                      <a:pt x="158074" y="0"/>
                      <a:pt x="29559" y="134112"/>
                      <a:pt x="5735" y="274060"/>
                    </a:cubicBezTo>
                    <a:cubicBezTo>
                      <a:pt x="-18089" y="414009"/>
                      <a:pt x="42511" y="475408"/>
                      <a:pt x="4016" y="678475"/>
                    </a:cubicBezTo>
                    <a:cubicBezTo>
                      <a:pt x="32157" y="535009"/>
                      <a:pt x="41951" y="331143"/>
                      <a:pt x="52384" y="263147"/>
                    </a:cubicBezTo>
                    <a:cubicBezTo>
                      <a:pt x="62818" y="195152"/>
                      <a:pt x="158074" y="0"/>
                      <a:pt x="158074"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3" name="Google Shape;1023;p41"/>
              <p:cNvSpPr/>
              <p:nvPr/>
            </p:nvSpPr>
            <p:spPr>
              <a:xfrm>
                <a:off x="7266332" y="3874334"/>
                <a:ext cx="274650" cy="34076"/>
              </a:xfrm>
              <a:custGeom>
                <a:avLst/>
                <a:gdLst/>
                <a:ahLst/>
                <a:cxnLst/>
                <a:rect l="l" t="t" r="r" b="b"/>
                <a:pathLst>
                  <a:path w="366200" h="45435" extrusionOk="0">
                    <a:moveTo>
                      <a:pt x="0" y="0"/>
                    </a:moveTo>
                    <a:cubicBezTo>
                      <a:pt x="122440" y="60400"/>
                      <a:pt x="244520" y="60760"/>
                      <a:pt x="366200" y="0"/>
                    </a:cubicBezTo>
                    <a:cubicBezTo>
                      <a:pt x="244120" y="18668"/>
                      <a:pt x="122040" y="18668"/>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4" name="Google Shape;1024;p41"/>
              <p:cNvSpPr/>
              <p:nvPr/>
            </p:nvSpPr>
            <p:spPr>
              <a:xfrm>
                <a:off x="6637824" y="3614435"/>
                <a:ext cx="71760" cy="84454"/>
              </a:xfrm>
              <a:custGeom>
                <a:avLst/>
                <a:gdLst/>
                <a:ahLst/>
                <a:cxnLst/>
                <a:rect l="l" t="t" r="r" b="b"/>
                <a:pathLst>
                  <a:path w="95680" h="112605" extrusionOk="0">
                    <a:moveTo>
                      <a:pt x="11073" y="112606"/>
                    </a:moveTo>
                    <a:cubicBezTo>
                      <a:pt x="81946" y="93379"/>
                      <a:pt x="108049" y="25343"/>
                      <a:pt x="90300" y="0"/>
                    </a:cubicBezTo>
                    <a:lnTo>
                      <a:pt x="6116" y="29940"/>
                    </a:lnTo>
                    <a:lnTo>
                      <a:pt x="0" y="81786"/>
                    </a:lnTo>
                    <a:lnTo>
                      <a:pt x="11113" y="1126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5" name="Google Shape;1025;p41"/>
              <p:cNvSpPr/>
              <p:nvPr/>
            </p:nvSpPr>
            <p:spPr>
              <a:xfrm>
                <a:off x="6306980" y="3582835"/>
                <a:ext cx="172930" cy="213161"/>
              </a:xfrm>
              <a:custGeom>
                <a:avLst/>
                <a:gdLst/>
                <a:ahLst/>
                <a:cxnLst/>
                <a:rect l="l" t="t" r="r" b="b"/>
                <a:pathLst>
                  <a:path w="230573" h="284215" extrusionOk="0">
                    <a:moveTo>
                      <a:pt x="149077" y="284215"/>
                    </a:moveTo>
                    <a:cubicBezTo>
                      <a:pt x="137604" y="284215"/>
                      <a:pt x="126413" y="282537"/>
                      <a:pt x="115739" y="279178"/>
                    </a:cubicBezTo>
                    <a:cubicBezTo>
                      <a:pt x="33673" y="253316"/>
                      <a:pt x="59936" y="166013"/>
                      <a:pt x="74087" y="119084"/>
                    </a:cubicBezTo>
                    <a:cubicBezTo>
                      <a:pt x="75046" y="115886"/>
                      <a:pt x="76125" y="112488"/>
                      <a:pt x="77285" y="108930"/>
                    </a:cubicBezTo>
                    <a:cubicBezTo>
                      <a:pt x="83640" y="88943"/>
                      <a:pt x="92395" y="61601"/>
                      <a:pt x="83960" y="46331"/>
                    </a:cubicBezTo>
                    <a:cubicBezTo>
                      <a:pt x="80603" y="40295"/>
                      <a:pt x="75206" y="36737"/>
                      <a:pt x="67411" y="35418"/>
                    </a:cubicBezTo>
                    <a:cubicBezTo>
                      <a:pt x="54779" y="33300"/>
                      <a:pt x="38749" y="38097"/>
                      <a:pt x="29236" y="46731"/>
                    </a:cubicBezTo>
                    <a:cubicBezTo>
                      <a:pt x="22081" y="53207"/>
                      <a:pt x="11008" y="52687"/>
                      <a:pt x="4533" y="45532"/>
                    </a:cubicBezTo>
                    <a:cubicBezTo>
                      <a:pt x="-1944" y="38376"/>
                      <a:pt x="-1423" y="27304"/>
                      <a:pt x="5731" y="20828"/>
                    </a:cubicBezTo>
                    <a:cubicBezTo>
                      <a:pt x="23080" y="5119"/>
                      <a:pt x="50182" y="-2836"/>
                      <a:pt x="73167" y="921"/>
                    </a:cubicBezTo>
                    <a:cubicBezTo>
                      <a:pt x="91396" y="3959"/>
                      <a:pt x="106106" y="14073"/>
                      <a:pt x="114581" y="29422"/>
                    </a:cubicBezTo>
                    <a:cubicBezTo>
                      <a:pt x="130290" y="57884"/>
                      <a:pt x="118937" y="93540"/>
                      <a:pt x="110622" y="119563"/>
                    </a:cubicBezTo>
                    <a:cubicBezTo>
                      <a:pt x="109544" y="122921"/>
                      <a:pt x="108544" y="126119"/>
                      <a:pt x="107624" y="129157"/>
                    </a:cubicBezTo>
                    <a:cubicBezTo>
                      <a:pt x="86998" y="197712"/>
                      <a:pt x="84520" y="232649"/>
                      <a:pt x="126293" y="245800"/>
                    </a:cubicBezTo>
                    <a:cubicBezTo>
                      <a:pt x="157751" y="255714"/>
                      <a:pt x="188651" y="241923"/>
                      <a:pt x="204241" y="232809"/>
                    </a:cubicBezTo>
                    <a:cubicBezTo>
                      <a:pt x="212595" y="227932"/>
                      <a:pt x="223309" y="230770"/>
                      <a:pt x="228186" y="239085"/>
                    </a:cubicBezTo>
                    <a:cubicBezTo>
                      <a:pt x="233062" y="247439"/>
                      <a:pt x="230224" y="258152"/>
                      <a:pt x="221910" y="263029"/>
                    </a:cubicBezTo>
                    <a:cubicBezTo>
                      <a:pt x="197885" y="277060"/>
                      <a:pt x="172942" y="284215"/>
                      <a:pt x="149117" y="284215"/>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6" name="Google Shape;1026;p41"/>
              <p:cNvSpPr/>
              <p:nvPr/>
            </p:nvSpPr>
            <p:spPr>
              <a:xfrm>
                <a:off x="6401257" y="3621840"/>
                <a:ext cx="251914" cy="210927"/>
              </a:xfrm>
              <a:custGeom>
                <a:avLst/>
                <a:gdLst/>
                <a:ahLst/>
                <a:cxnLst/>
                <a:rect l="l" t="t" r="r" b="b"/>
                <a:pathLst>
                  <a:path w="335885" h="281236" extrusionOk="0">
                    <a:moveTo>
                      <a:pt x="57952" y="13192"/>
                    </a:moveTo>
                    <a:cubicBezTo>
                      <a:pt x="57952" y="13192"/>
                      <a:pt x="-13361" y="134911"/>
                      <a:pt x="2228" y="216058"/>
                    </a:cubicBezTo>
                    <a:cubicBezTo>
                      <a:pt x="17819" y="297205"/>
                      <a:pt x="238274" y="302282"/>
                      <a:pt x="293917" y="232967"/>
                    </a:cubicBezTo>
                    <a:cubicBezTo>
                      <a:pt x="378941" y="139349"/>
                      <a:pt x="308468" y="0"/>
                      <a:pt x="308468" y="0"/>
                    </a:cubicBezTo>
                    <a:lnTo>
                      <a:pt x="57912" y="13192"/>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7" name="Google Shape;1027;p41"/>
              <p:cNvSpPr/>
              <p:nvPr/>
            </p:nvSpPr>
            <p:spPr>
              <a:xfrm>
                <a:off x="6496212" y="3651098"/>
                <a:ext cx="132779" cy="131740"/>
              </a:xfrm>
              <a:custGeom>
                <a:avLst/>
                <a:gdLst/>
                <a:ahLst/>
                <a:cxnLst/>
                <a:rect l="l" t="t" r="r" b="b"/>
                <a:pathLst>
                  <a:path w="177039" h="175654" extrusionOk="0">
                    <a:moveTo>
                      <a:pt x="30520" y="34421"/>
                    </a:moveTo>
                    <a:cubicBezTo>
                      <a:pt x="30520" y="34421"/>
                      <a:pt x="-7055" y="98580"/>
                      <a:pt x="1180" y="141311"/>
                    </a:cubicBezTo>
                    <a:cubicBezTo>
                      <a:pt x="9414" y="184044"/>
                      <a:pt x="125578" y="186761"/>
                      <a:pt x="154919" y="150225"/>
                    </a:cubicBezTo>
                    <a:cubicBezTo>
                      <a:pt x="199729" y="100898"/>
                      <a:pt x="162593" y="27466"/>
                      <a:pt x="162593" y="27466"/>
                    </a:cubicBezTo>
                    <a:cubicBezTo>
                      <a:pt x="135371" y="-14227"/>
                      <a:pt x="53505" y="-5672"/>
                      <a:pt x="30560" y="34421"/>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8" name="Google Shape;1028;p41"/>
              <p:cNvSpPr/>
              <p:nvPr/>
            </p:nvSpPr>
            <p:spPr>
              <a:xfrm>
                <a:off x="6575405" y="3391995"/>
                <a:ext cx="77499" cy="101589"/>
              </a:xfrm>
              <a:custGeom>
                <a:avLst/>
                <a:gdLst/>
                <a:ahLst/>
                <a:cxnLst/>
                <a:rect l="l" t="t" r="r" b="b"/>
                <a:pathLst>
                  <a:path w="103332" h="135452" extrusionOk="0">
                    <a:moveTo>
                      <a:pt x="74751" y="941"/>
                    </a:moveTo>
                    <a:cubicBezTo>
                      <a:pt x="49208" y="-10052"/>
                      <a:pt x="0" y="78930"/>
                      <a:pt x="0" y="78930"/>
                    </a:cubicBezTo>
                    <a:lnTo>
                      <a:pt x="103333" y="135453"/>
                    </a:lnTo>
                    <a:cubicBezTo>
                      <a:pt x="103333" y="135453"/>
                      <a:pt x="100335" y="11933"/>
                      <a:pt x="74751" y="941"/>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29" name="Google Shape;1029;p41"/>
              <p:cNvSpPr/>
              <p:nvPr/>
            </p:nvSpPr>
            <p:spPr>
              <a:xfrm>
                <a:off x="6609163" y="3431565"/>
                <a:ext cx="33248" cy="44361"/>
              </a:xfrm>
              <a:custGeom>
                <a:avLst/>
                <a:gdLst/>
                <a:ahLst/>
                <a:cxnLst/>
                <a:rect l="l" t="t" r="r" b="b"/>
                <a:pathLst>
                  <a:path w="44331" h="59148" extrusionOk="0">
                    <a:moveTo>
                      <a:pt x="31300" y="467"/>
                    </a:moveTo>
                    <a:cubicBezTo>
                      <a:pt x="20826" y="-4730"/>
                      <a:pt x="0" y="35164"/>
                      <a:pt x="0" y="35164"/>
                    </a:cubicBezTo>
                    <a:cubicBezTo>
                      <a:pt x="14550" y="39002"/>
                      <a:pt x="29780" y="48475"/>
                      <a:pt x="44331" y="59148"/>
                    </a:cubicBezTo>
                    <a:cubicBezTo>
                      <a:pt x="44331" y="59148"/>
                      <a:pt x="41772" y="5663"/>
                      <a:pt x="31300" y="42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0" name="Google Shape;1030;p41"/>
              <p:cNvSpPr/>
              <p:nvPr/>
            </p:nvSpPr>
            <p:spPr>
              <a:xfrm>
                <a:off x="6393429" y="3444686"/>
                <a:ext cx="285763" cy="222094"/>
              </a:xfrm>
              <a:custGeom>
                <a:avLst/>
                <a:gdLst/>
                <a:ahLst/>
                <a:cxnLst/>
                <a:rect l="l" t="t" r="r" b="b"/>
                <a:pathLst>
                  <a:path w="381017" h="296125" extrusionOk="0">
                    <a:moveTo>
                      <a:pt x="380904" y="136790"/>
                    </a:moveTo>
                    <a:cubicBezTo>
                      <a:pt x="374948" y="15990"/>
                      <a:pt x="248230" y="0"/>
                      <a:pt x="191708" y="0"/>
                    </a:cubicBezTo>
                    <a:cubicBezTo>
                      <a:pt x="135185" y="0"/>
                      <a:pt x="6110" y="16030"/>
                      <a:pt x="154" y="136790"/>
                    </a:cubicBezTo>
                    <a:cubicBezTo>
                      <a:pt x="-4044" y="232847"/>
                      <a:pt x="78183" y="294087"/>
                      <a:pt x="189349" y="296046"/>
                    </a:cubicBezTo>
                    <a:lnTo>
                      <a:pt x="189349" y="296126"/>
                    </a:lnTo>
                    <a:cubicBezTo>
                      <a:pt x="189749" y="296126"/>
                      <a:pt x="190149" y="296126"/>
                      <a:pt x="190508" y="296126"/>
                    </a:cubicBezTo>
                    <a:cubicBezTo>
                      <a:pt x="190908" y="296126"/>
                      <a:pt x="191308" y="296126"/>
                      <a:pt x="191668" y="296126"/>
                    </a:cubicBezTo>
                    <a:lnTo>
                      <a:pt x="191668" y="296046"/>
                    </a:lnTo>
                    <a:cubicBezTo>
                      <a:pt x="302875" y="294087"/>
                      <a:pt x="385061" y="232847"/>
                      <a:pt x="380864" y="13679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1" name="Google Shape;1031;p41"/>
              <p:cNvSpPr/>
              <p:nvPr/>
            </p:nvSpPr>
            <p:spPr>
              <a:xfrm>
                <a:off x="6416150" y="3391995"/>
                <a:ext cx="84694" cy="101589"/>
              </a:xfrm>
              <a:custGeom>
                <a:avLst/>
                <a:gdLst/>
                <a:ahLst/>
                <a:cxnLst/>
                <a:rect l="l" t="t" r="r" b="b"/>
                <a:pathLst>
                  <a:path w="112925" h="135452" extrusionOk="0">
                    <a:moveTo>
                      <a:pt x="112926" y="78930"/>
                    </a:moveTo>
                    <a:cubicBezTo>
                      <a:pt x="112926" y="78930"/>
                      <a:pt x="59160" y="-10052"/>
                      <a:pt x="31219" y="941"/>
                    </a:cubicBezTo>
                    <a:cubicBezTo>
                      <a:pt x="3277" y="11933"/>
                      <a:pt x="0" y="135453"/>
                      <a:pt x="0" y="135453"/>
                    </a:cubicBezTo>
                    <a:lnTo>
                      <a:pt x="112886" y="78930"/>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2" name="Google Shape;1032;p41"/>
              <p:cNvSpPr/>
              <p:nvPr/>
            </p:nvSpPr>
            <p:spPr>
              <a:xfrm>
                <a:off x="6444751" y="3424394"/>
                <a:ext cx="41972" cy="45589"/>
              </a:xfrm>
              <a:custGeom>
                <a:avLst/>
                <a:gdLst/>
                <a:ahLst/>
                <a:cxnLst/>
                <a:rect l="l" t="t" r="r" b="b"/>
                <a:pathLst>
                  <a:path w="55963" h="60786" extrusionOk="0">
                    <a:moveTo>
                      <a:pt x="55963" y="35170"/>
                    </a:moveTo>
                    <a:cubicBezTo>
                      <a:pt x="55963" y="35170"/>
                      <a:pt x="29661" y="-4763"/>
                      <a:pt x="16430" y="473"/>
                    </a:cubicBezTo>
                    <a:cubicBezTo>
                      <a:pt x="3198" y="5670"/>
                      <a:pt x="0" y="59195"/>
                      <a:pt x="0" y="59195"/>
                    </a:cubicBezTo>
                    <a:cubicBezTo>
                      <a:pt x="16630" y="66470"/>
                      <a:pt x="52086" y="47123"/>
                      <a:pt x="55963" y="35210"/>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3" name="Google Shape;1033;p41"/>
              <p:cNvSpPr/>
              <p:nvPr/>
            </p:nvSpPr>
            <p:spPr>
              <a:xfrm>
                <a:off x="6562239" y="3530669"/>
                <a:ext cx="35534" cy="18348"/>
              </a:xfrm>
              <a:custGeom>
                <a:avLst/>
                <a:gdLst/>
                <a:ahLst/>
                <a:cxnLst/>
                <a:rect l="l" t="t" r="r" b="b"/>
                <a:pathLst>
                  <a:path w="47379" h="24464" extrusionOk="0">
                    <a:moveTo>
                      <a:pt x="23671" y="1"/>
                    </a:moveTo>
                    <a:cubicBezTo>
                      <a:pt x="23671" y="1"/>
                      <a:pt x="246" y="-239"/>
                      <a:pt x="7" y="8075"/>
                    </a:cubicBezTo>
                    <a:cubicBezTo>
                      <a:pt x="-273" y="16390"/>
                      <a:pt x="8321" y="14072"/>
                      <a:pt x="14837" y="17429"/>
                    </a:cubicBezTo>
                    <a:cubicBezTo>
                      <a:pt x="16555" y="18509"/>
                      <a:pt x="17995" y="19908"/>
                      <a:pt x="18834" y="21866"/>
                    </a:cubicBezTo>
                    <a:cubicBezTo>
                      <a:pt x="19513" y="22986"/>
                      <a:pt x="19753" y="24465"/>
                      <a:pt x="22072" y="24465"/>
                    </a:cubicBezTo>
                    <a:lnTo>
                      <a:pt x="24710" y="24465"/>
                    </a:lnTo>
                    <a:cubicBezTo>
                      <a:pt x="26869" y="24465"/>
                      <a:pt x="27988" y="21747"/>
                      <a:pt x="27988" y="21747"/>
                    </a:cubicBezTo>
                    <a:cubicBezTo>
                      <a:pt x="28748" y="20228"/>
                      <a:pt x="30106" y="18469"/>
                      <a:pt x="32545" y="17469"/>
                    </a:cubicBezTo>
                    <a:cubicBezTo>
                      <a:pt x="39061" y="14072"/>
                      <a:pt x="47615" y="16430"/>
                      <a:pt x="47375" y="8116"/>
                    </a:cubicBezTo>
                    <a:cubicBezTo>
                      <a:pt x="47135" y="-199"/>
                      <a:pt x="23711" y="41"/>
                      <a:pt x="23711" y="4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4" name="Google Shape;1034;p41"/>
              <p:cNvSpPr/>
              <p:nvPr/>
            </p:nvSpPr>
            <p:spPr>
              <a:xfrm>
                <a:off x="6551617" y="3545270"/>
                <a:ext cx="29844" cy="17298"/>
              </a:xfrm>
              <a:custGeom>
                <a:avLst/>
                <a:gdLst/>
                <a:ahLst/>
                <a:cxnLst/>
                <a:rect l="l" t="t" r="r" b="b"/>
                <a:pathLst>
                  <a:path w="39792" h="23064" extrusionOk="0">
                    <a:moveTo>
                      <a:pt x="19685" y="23065"/>
                    </a:moveTo>
                    <a:cubicBezTo>
                      <a:pt x="19206" y="23065"/>
                      <a:pt x="18686" y="23065"/>
                      <a:pt x="18207" y="23065"/>
                    </a:cubicBezTo>
                    <a:cubicBezTo>
                      <a:pt x="12410" y="22745"/>
                      <a:pt x="7893" y="20707"/>
                      <a:pt x="4735" y="16949"/>
                    </a:cubicBezTo>
                    <a:cubicBezTo>
                      <a:pt x="-981" y="10194"/>
                      <a:pt x="58" y="400"/>
                      <a:pt x="98" y="0"/>
                    </a:cubicBezTo>
                    <a:lnTo>
                      <a:pt x="4735" y="520"/>
                    </a:lnTo>
                    <a:cubicBezTo>
                      <a:pt x="4735" y="520"/>
                      <a:pt x="3896" y="8755"/>
                      <a:pt x="8332" y="13951"/>
                    </a:cubicBezTo>
                    <a:cubicBezTo>
                      <a:pt x="10611" y="16669"/>
                      <a:pt x="14049" y="18148"/>
                      <a:pt x="18486" y="18388"/>
                    </a:cubicBezTo>
                    <a:cubicBezTo>
                      <a:pt x="34156" y="19268"/>
                      <a:pt x="35076" y="3718"/>
                      <a:pt x="35116" y="3038"/>
                    </a:cubicBezTo>
                    <a:lnTo>
                      <a:pt x="39792" y="3278"/>
                    </a:lnTo>
                    <a:cubicBezTo>
                      <a:pt x="39792" y="3678"/>
                      <a:pt x="39233" y="12672"/>
                      <a:pt x="32797" y="18428"/>
                    </a:cubicBezTo>
                    <a:cubicBezTo>
                      <a:pt x="29359" y="21506"/>
                      <a:pt x="24962" y="23065"/>
                      <a:pt x="19725"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5" name="Google Shape;1035;p41"/>
              <p:cNvSpPr/>
              <p:nvPr/>
            </p:nvSpPr>
            <p:spPr>
              <a:xfrm>
                <a:off x="6577954" y="3545270"/>
                <a:ext cx="29844" cy="17298"/>
              </a:xfrm>
              <a:custGeom>
                <a:avLst/>
                <a:gdLst/>
                <a:ahLst/>
                <a:cxnLst/>
                <a:rect l="l" t="t" r="r" b="b"/>
                <a:pathLst>
                  <a:path w="39792" h="23064" extrusionOk="0">
                    <a:moveTo>
                      <a:pt x="20067" y="23065"/>
                    </a:moveTo>
                    <a:cubicBezTo>
                      <a:pt x="14790" y="23065"/>
                      <a:pt x="10393" y="21506"/>
                      <a:pt x="6995" y="18428"/>
                    </a:cubicBezTo>
                    <a:cubicBezTo>
                      <a:pt x="559" y="12632"/>
                      <a:pt x="40" y="3638"/>
                      <a:pt x="0" y="3278"/>
                    </a:cubicBezTo>
                    <a:lnTo>
                      <a:pt x="4677" y="3038"/>
                    </a:lnTo>
                    <a:cubicBezTo>
                      <a:pt x="4717" y="3718"/>
                      <a:pt x="5636" y="19308"/>
                      <a:pt x="21305" y="18388"/>
                    </a:cubicBezTo>
                    <a:cubicBezTo>
                      <a:pt x="25743" y="18148"/>
                      <a:pt x="29140" y="16669"/>
                      <a:pt x="31459" y="13951"/>
                    </a:cubicBezTo>
                    <a:cubicBezTo>
                      <a:pt x="35896" y="8755"/>
                      <a:pt x="35057" y="600"/>
                      <a:pt x="35057" y="520"/>
                    </a:cubicBezTo>
                    <a:lnTo>
                      <a:pt x="39694" y="0"/>
                    </a:lnTo>
                    <a:cubicBezTo>
                      <a:pt x="39734" y="400"/>
                      <a:pt x="40773" y="10194"/>
                      <a:pt x="35057" y="16949"/>
                    </a:cubicBezTo>
                    <a:cubicBezTo>
                      <a:pt x="31899" y="20707"/>
                      <a:pt x="27341" y="22745"/>
                      <a:pt x="21585" y="23065"/>
                    </a:cubicBezTo>
                    <a:cubicBezTo>
                      <a:pt x="21066" y="23065"/>
                      <a:pt x="20586" y="23065"/>
                      <a:pt x="20107" y="2306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6" name="Google Shape;1036;p41"/>
              <p:cNvSpPr/>
              <p:nvPr/>
            </p:nvSpPr>
            <p:spPr>
              <a:xfrm>
                <a:off x="6408115" y="3487499"/>
                <a:ext cx="42002" cy="12494"/>
              </a:xfrm>
              <a:custGeom>
                <a:avLst/>
                <a:gdLst/>
                <a:ahLst/>
                <a:cxnLst/>
                <a:rect l="l" t="t" r="r" b="b"/>
                <a:pathLst>
                  <a:path w="56003" h="16659" extrusionOk="0">
                    <a:moveTo>
                      <a:pt x="11073" y="0"/>
                    </a:moveTo>
                    <a:cubicBezTo>
                      <a:pt x="13951" y="2439"/>
                      <a:pt x="30380" y="8795"/>
                      <a:pt x="56003" y="4077"/>
                    </a:cubicBezTo>
                    <a:cubicBezTo>
                      <a:pt x="37775" y="14391"/>
                      <a:pt x="19228" y="19747"/>
                      <a:pt x="0" y="14791"/>
                    </a:cubicBezTo>
                    <a:cubicBezTo>
                      <a:pt x="3278" y="9394"/>
                      <a:pt x="6915" y="4398"/>
                      <a:pt x="11113" y="4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7" name="Google Shape;1037;p41"/>
              <p:cNvSpPr/>
              <p:nvPr/>
            </p:nvSpPr>
            <p:spPr>
              <a:xfrm>
                <a:off x="6527827" y="3512082"/>
                <a:ext cx="9353" cy="16669"/>
              </a:xfrm>
              <a:custGeom>
                <a:avLst/>
                <a:gdLst/>
                <a:ahLst/>
                <a:cxnLst/>
                <a:rect l="l" t="t" r="r" b="b"/>
                <a:pathLst>
                  <a:path w="12471" h="22225" extrusionOk="0">
                    <a:moveTo>
                      <a:pt x="6235" y="22225"/>
                    </a:moveTo>
                    <a:lnTo>
                      <a:pt x="6235" y="22225"/>
                    </a:lnTo>
                    <a:cubicBezTo>
                      <a:pt x="2798" y="22225"/>
                      <a:pt x="0" y="19427"/>
                      <a:pt x="0" y="15990"/>
                    </a:cubicBezTo>
                    <a:lnTo>
                      <a:pt x="0" y="6236"/>
                    </a:lnTo>
                    <a:cubicBezTo>
                      <a:pt x="0" y="2798"/>
                      <a:pt x="2798" y="0"/>
                      <a:pt x="6235" y="0"/>
                    </a:cubicBezTo>
                    <a:lnTo>
                      <a:pt x="6235" y="0"/>
                    </a:lnTo>
                    <a:cubicBezTo>
                      <a:pt x="9673" y="0"/>
                      <a:pt x="12471" y="2798"/>
                      <a:pt x="12471" y="6236"/>
                    </a:cubicBezTo>
                    <a:lnTo>
                      <a:pt x="12471" y="15990"/>
                    </a:lnTo>
                    <a:cubicBezTo>
                      <a:pt x="12471" y="19427"/>
                      <a:pt x="9673" y="22225"/>
                      <a:pt x="6235"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8" name="Google Shape;1038;p41"/>
              <p:cNvSpPr/>
              <p:nvPr/>
            </p:nvSpPr>
            <p:spPr>
              <a:xfrm>
                <a:off x="6607634" y="3512082"/>
                <a:ext cx="9354" cy="16669"/>
              </a:xfrm>
              <a:custGeom>
                <a:avLst/>
                <a:gdLst/>
                <a:ahLst/>
                <a:cxnLst/>
                <a:rect l="l" t="t" r="r" b="b"/>
                <a:pathLst>
                  <a:path w="12472" h="22225" extrusionOk="0">
                    <a:moveTo>
                      <a:pt x="6236" y="22225"/>
                    </a:moveTo>
                    <a:lnTo>
                      <a:pt x="6236" y="22225"/>
                    </a:lnTo>
                    <a:cubicBezTo>
                      <a:pt x="2798" y="22225"/>
                      <a:pt x="0" y="19427"/>
                      <a:pt x="0" y="15990"/>
                    </a:cubicBezTo>
                    <a:lnTo>
                      <a:pt x="0" y="6236"/>
                    </a:lnTo>
                    <a:cubicBezTo>
                      <a:pt x="0" y="2798"/>
                      <a:pt x="2798" y="0"/>
                      <a:pt x="6236" y="0"/>
                    </a:cubicBezTo>
                    <a:lnTo>
                      <a:pt x="6236" y="0"/>
                    </a:lnTo>
                    <a:cubicBezTo>
                      <a:pt x="9673" y="0"/>
                      <a:pt x="12472" y="2798"/>
                      <a:pt x="12472" y="6236"/>
                    </a:cubicBezTo>
                    <a:lnTo>
                      <a:pt x="12472" y="15990"/>
                    </a:lnTo>
                    <a:cubicBezTo>
                      <a:pt x="12472" y="19427"/>
                      <a:pt x="9673" y="22225"/>
                      <a:pt x="6236" y="22225"/>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39" name="Google Shape;1039;p41"/>
              <p:cNvSpPr/>
              <p:nvPr/>
            </p:nvSpPr>
            <p:spPr>
              <a:xfrm>
                <a:off x="6512986" y="3591470"/>
                <a:ext cx="124838" cy="18078"/>
              </a:xfrm>
              <a:custGeom>
                <a:avLst/>
                <a:gdLst/>
                <a:ahLst/>
                <a:cxnLst/>
                <a:rect l="l" t="t" r="r" b="b"/>
                <a:pathLst>
                  <a:path w="166451" h="24104" extrusionOk="0">
                    <a:moveTo>
                      <a:pt x="83226" y="15350"/>
                    </a:moveTo>
                    <a:cubicBezTo>
                      <a:pt x="52046" y="15350"/>
                      <a:pt x="23305" y="9594"/>
                      <a:pt x="0" y="0"/>
                    </a:cubicBezTo>
                    <a:cubicBezTo>
                      <a:pt x="21026" y="14830"/>
                      <a:pt x="50527" y="24104"/>
                      <a:pt x="83226" y="24104"/>
                    </a:cubicBezTo>
                    <a:cubicBezTo>
                      <a:pt x="115924" y="24104"/>
                      <a:pt x="145385" y="14830"/>
                      <a:pt x="166451" y="0"/>
                    </a:cubicBezTo>
                    <a:cubicBezTo>
                      <a:pt x="143146" y="9594"/>
                      <a:pt x="114405" y="15350"/>
                      <a:pt x="83226" y="15350"/>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0" name="Google Shape;1040;p41"/>
              <p:cNvSpPr/>
              <p:nvPr/>
            </p:nvSpPr>
            <p:spPr>
              <a:xfrm>
                <a:off x="6556213" y="3773215"/>
                <a:ext cx="67438" cy="103715"/>
              </a:xfrm>
              <a:custGeom>
                <a:avLst/>
                <a:gdLst/>
                <a:ahLst/>
                <a:cxnLst/>
                <a:rect l="l" t="t" r="r" b="b"/>
                <a:pathLst>
                  <a:path w="89918" h="138287" extrusionOk="0">
                    <a:moveTo>
                      <a:pt x="87349" y="31094"/>
                    </a:moveTo>
                    <a:cubicBezTo>
                      <a:pt x="67562" y="91575"/>
                      <a:pt x="82152" y="140303"/>
                      <a:pt x="42618" y="138224"/>
                    </a:cubicBezTo>
                    <a:cubicBezTo>
                      <a:pt x="3085" y="136146"/>
                      <a:pt x="-3672" y="100249"/>
                      <a:pt x="1525" y="54759"/>
                    </a:cubicBezTo>
                    <a:cubicBezTo>
                      <a:pt x="6722" y="9268"/>
                      <a:pt x="107096" y="-29386"/>
                      <a:pt x="87349" y="31094"/>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1" name="Google Shape;1041;p41"/>
              <p:cNvSpPr/>
              <p:nvPr/>
            </p:nvSpPr>
            <p:spPr>
              <a:xfrm>
                <a:off x="6401271" y="3787092"/>
                <a:ext cx="91853" cy="89852"/>
              </a:xfrm>
              <a:custGeom>
                <a:avLst/>
                <a:gdLst/>
                <a:ahLst/>
                <a:cxnLst/>
                <a:rect l="l" t="t" r="r" b="b"/>
                <a:pathLst>
                  <a:path w="122470" h="119803" extrusionOk="0">
                    <a:moveTo>
                      <a:pt x="111138" y="41613"/>
                    </a:moveTo>
                    <a:cubicBezTo>
                      <a:pt x="65208" y="85664"/>
                      <a:pt x="55135" y="135511"/>
                      <a:pt x="21237" y="115084"/>
                    </a:cubicBezTo>
                    <a:cubicBezTo>
                      <a:pt x="-12661" y="94658"/>
                      <a:pt x="-1708" y="59800"/>
                      <a:pt x="24275" y="22105"/>
                    </a:cubicBezTo>
                    <a:cubicBezTo>
                      <a:pt x="50258" y="-15590"/>
                      <a:pt x="157068" y="-2439"/>
                      <a:pt x="111138" y="41613"/>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2" name="Google Shape;1042;p41"/>
              <p:cNvSpPr/>
              <p:nvPr/>
            </p:nvSpPr>
            <p:spPr>
              <a:xfrm>
                <a:off x="6556218" y="3805530"/>
                <a:ext cx="53514" cy="35167"/>
              </a:xfrm>
              <a:custGeom>
                <a:avLst/>
                <a:gdLst/>
                <a:ahLst/>
                <a:cxnLst/>
                <a:rect l="l" t="t" r="r" b="b"/>
                <a:pathLst>
                  <a:path w="71352" h="46889" extrusionOk="0">
                    <a:moveTo>
                      <a:pt x="0" y="30820"/>
                    </a:moveTo>
                    <a:cubicBezTo>
                      <a:pt x="25423" y="25463"/>
                      <a:pt x="49167" y="15150"/>
                      <a:pt x="71353" y="0"/>
                    </a:cubicBezTo>
                    <a:cubicBezTo>
                      <a:pt x="56162" y="20427"/>
                      <a:pt x="31060" y="35217"/>
                      <a:pt x="439" y="46889"/>
                    </a:cubicBezTo>
                    <a:lnTo>
                      <a:pt x="40" y="30820"/>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3" name="Google Shape;1043;p41"/>
              <p:cNvSpPr/>
              <p:nvPr/>
            </p:nvSpPr>
            <p:spPr>
              <a:xfrm>
                <a:off x="6433418" y="3635181"/>
                <a:ext cx="205006" cy="42358"/>
              </a:xfrm>
              <a:custGeom>
                <a:avLst/>
                <a:gdLst/>
                <a:ahLst/>
                <a:cxnLst/>
                <a:rect l="l" t="t" r="r" b="b"/>
                <a:pathLst>
                  <a:path w="273341" h="56478" extrusionOk="0">
                    <a:moveTo>
                      <a:pt x="9274" y="5916"/>
                    </a:moveTo>
                    <a:cubicBezTo>
                      <a:pt x="92140" y="59801"/>
                      <a:pt x="219096" y="42092"/>
                      <a:pt x="273341" y="0"/>
                    </a:cubicBezTo>
                    <a:cubicBezTo>
                      <a:pt x="218976" y="70234"/>
                      <a:pt x="66157" y="70993"/>
                      <a:pt x="0" y="24144"/>
                    </a:cubicBezTo>
                    <a:lnTo>
                      <a:pt x="9314" y="5916"/>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4" name="Google Shape;1044;p41"/>
              <p:cNvSpPr/>
              <p:nvPr/>
            </p:nvSpPr>
            <p:spPr>
              <a:xfrm>
                <a:off x="6473802" y="3812036"/>
                <a:ext cx="16219" cy="19397"/>
              </a:xfrm>
              <a:custGeom>
                <a:avLst/>
                <a:gdLst/>
                <a:ahLst/>
                <a:cxnLst/>
                <a:rect l="l" t="t" r="r" b="b"/>
                <a:pathLst>
                  <a:path w="21625" h="25863" extrusionOk="0">
                    <a:moveTo>
                      <a:pt x="0" y="23585"/>
                    </a:moveTo>
                    <a:lnTo>
                      <a:pt x="21625" y="0"/>
                    </a:lnTo>
                    <a:lnTo>
                      <a:pt x="16549" y="25863"/>
                    </a:lnTo>
                    <a:lnTo>
                      <a:pt x="0" y="2358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5" name="Google Shape;1045;p41"/>
              <p:cNvSpPr/>
              <p:nvPr/>
            </p:nvSpPr>
            <p:spPr>
              <a:xfrm>
                <a:off x="6396386" y="3766166"/>
                <a:ext cx="10829" cy="29021"/>
              </a:xfrm>
              <a:custGeom>
                <a:avLst/>
                <a:gdLst/>
                <a:ahLst/>
                <a:cxnLst/>
                <a:rect l="l" t="t" r="r" b="b"/>
                <a:pathLst>
                  <a:path w="14439" h="38694" extrusionOk="0">
                    <a:moveTo>
                      <a:pt x="6485" y="1159"/>
                    </a:moveTo>
                    <a:cubicBezTo>
                      <a:pt x="6925" y="14950"/>
                      <a:pt x="9683" y="27782"/>
                      <a:pt x="14439" y="38694"/>
                    </a:cubicBezTo>
                    <a:cubicBezTo>
                      <a:pt x="10283" y="38215"/>
                      <a:pt x="6045" y="37335"/>
                      <a:pt x="1688" y="36176"/>
                    </a:cubicBezTo>
                    <a:cubicBezTo>
                      <a:pt x="-1110" y="24704"/>
                      <a:pt x="-311" y="12592"/>
                      <a:pt x="3207" y="0"/>
                    </a:cubicBezTo>
                    <a:lnTo>
                      <a:pt x="6485" y="1119"/>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6" name="Google Shape;1046;p41"/>
              <p:cNvSpPr/>
              <p:nvPr/>
            </p:nvSpPr>
            <p:spPr>
              <a:xfrm>
                <a:off x="6627452" y="3533549"/>
                <a:ext cx="16728" cy="11872"/>
              </a:xfrm>
              <a:custGeom>
                <a:avLst/>
                <a:gdLst/>
                <a:ahLst/>
                <a:cxnLst/>
                <a:rect l="l" t="t" r="r" b="b"/>
                <a:pathLst>
                  <a:path w="22304" h="15829" extrusionOk="0">
                    <a:moveTo>
                      <a:pt x="22305" y="7915"/>
                    </a:moveTo>
                    <a:cubicBezTo>
                      <a:pt x="22305" y="12312"/>
                      <a:pt x="17308" y="15829"/>
                      <a:pt x="11152" y="15829"/>
                    </a:cubicBezTo>
                    <a:cubicBezTo>
                      <a:pt x="4997" y="15829"/>
                      <a:pt x="0" y="12272"/>
                      <a:pt x="0" y="7915"/>
                    </a:cubicBezTo>
                    <a:cubicBezTo>
                      <a:pt x="0" y="3557"/>
                      <a:pt x="4997" y="0"/>
                      <a:pt x="11152" y="0"/>
                    </a:cubicBezTo>
                    <a:cubicBezTo>
                      <a:pt x="17308" y="0"/>
                      <a:pt x="22305" y="3557"/>
                      <a:pt x="22305"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7" name="Google Shape;1047;p41"/>
              <p:cNvSpPr/>
              <p:nvPr/>
            </p:nvSpPr>
            <p:spPr>
              <a:xfrm>
                <a:off x="6504621" y="3539274"/>
                <a:ext cx="16729" cy="11872"/>
              </a:xfrm>
              <a:custGeom>
                <a:avLst/>
                <a:gdLst/>
                <a:ahLst/>
                <a:cxnLst/>
                <a:rect l="l" t="t" r="r" b="b"/>
                <a:pathLst>
                  <a:path w="22305" h="15829" extrusionOk="0">
                    <a:moveTo>
                      <a:pt x="22306" y="7915"/>
                    </a:moveTo>
                    <a:cubicBezTo>
                      <a:pt x="22306" y="12312"/>
                      <a:pt x="17309" y="15830"/>
                      <a:pt x="11153" y="15830"/>
                    </a:cubicBezTo>
                    <a:cubicBezTo>
                      <a:pt x="4997" y="15830"/>
                      <a:pt x="0" y="12272"/>
                      <a:pt x="0" y="7915"/>
                    </a:cubicBezTo>
                    <a:cubicBezTo>
                      <a:pt x="0" y="3558"/>
                      <a:pt x="4997" y="0"/>
                      <a:pt x="11153" y="0"/>
                    </a:cubicBezTo>
                    <a:cubicBezTo>
                      <a:pt x="17309" y="0"/>
                      <a:pt x="22306" y="3558"/>
                      <a:pt x="22306" y="791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8" name="Google Shape;1048;p41"/>
              <p:cNvSpPr/>
              <p:nvPr/>
            </p:nvSpPr>
            <p:spPr>
              <a:xfrm>
                <a:off x="6279508" y="3893312"/>
                <a:ext cx="125898" cy="363751"/>
              </a:xfrm>
              <a:custGeom>
                <a:avLst/>
                <a:gdLst/>
                <a:ahLst/>
                <a:cxnLst/>
                <a:rect l="l" t="t" r="r" b="b"/>
                <a:pathLst>
                  <a:path w="167864" h="485001" extrusionOk="0">
                    <a:moveTo>
                      <a:pt x="42719" y="485002"/>
                    </a:moveTo>
                    <a:lnTo>
                      <a:pt x="13139" y="485002"/>
                    </a:lnTo>
                    <a:cubicBezTo>
                      <a:pt x="4624" y="485002"/>
                      <a:pt x="-1652" y="477007"/>
                      <a:pt x="387" y="468732"/>
                    </a:cubicBezTo>
                    <a:lnTo>
                      <a:pt x="112394" y="10033"/>
                    </a:lnTo>
                    <a:cubicBezTo>
                      <a:pt x="113833" y="4157"/>
                      <a:pt x="119110" y="0"/>
                      <a:pt x="125146"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49" name="Google Shape;1049;p41"/>
              <p:cNvSpPr/>
              <p:nvPr/>
            </p:nvSpPr>
            <p:spPr>
              <a:xfrm>
                <a:off x="6417568" y="3893312"/>
                <a:ext cx="125898" cy="363751"/>
              </a:xfrm>
              <a:custGeom>
                <a:avLst/>
                <a:gdLst/>
                <a:ahLst/>
                <a:cxnLst/>
                <a:rect l="l" t="t" r="r" b="b"/>
                <a:pathLst>
                  <a:path w="167864" h="485001" extrusionOk="0">
                    <a:moveTo>
                      <a:pt x="42719" y="485002"/>
                    </a:moveTo>
                    <a:lnTo>
                      <a:pt x="13138" y="485002"/>
                    </a:lnTo>
                    <a:cubicBezTo>
                      <a:pt x="4624" y="485002"/>
                      <a:pt x="-1652" y="477007"/>
                      <a:pt x="387" y="468732"/>
                    </a:cubicBezTo>
                    <a:lnTo>
                      <a:pt x="112394" y="10033"/>
                    </a:lnTo>
                    <a:cubicBezTo>
                      <a:pt x="113833" y="4157"/>
                      <a:pt x="119109" y="0"/>
                      <a:pt x="125145" y="0"/>
                    </a:cubicBezTo>
                    <a:lnTo>
                      <a:pt x="154726" y="0"/>
                    </a:lnTo>
                    <a:cubicBezTo>
                      <a:pt x="163240" y="0"/>
                      <a:pt x="169516" y="7995"/>
                      <a:pt x="167477" y="16269"/>
                    </a:cubicBezTo>
                    <a:lnTo>
                      <a:pt x="55471" y="474968"/>
                    </a:lnTo>
                    <a:cubicBezTo>
                      <a:pt x="54032" y="480844"/>
                      <a:pt x="48756" y="485002"/>
                      <a:pt x="42719" y="48500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0" name="Google Shape;1050;p41"/>
              <p:cNvSpPr/>
              <p:nvPr/>
            </p:nvSpPr>
            <p:spPr>
              <a:xfrm>
                <a:off x="6361136"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1" name="Google Shape;1051;p41"/>
              <p:cNvSpPr/>
              <p:nvPr/>
            </p:nvSpPr>
            <p:spPr>
              <a:xfrm>
                <a:off x="6355349" y="4014223"/>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2" name="Google Shape;1052;p41"/>
              <p:cNvSpPr/>
              <p:nvPr/>
            </p:nvSpPr>
            <p:spPr>
              <a:xfrm>
                <a:off x="6330226" y="4100357"/>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3" name="Google Shape;1053;p41"/>
              <p:cNvSpPr/>
              <p:nvPr/>
            </p:nvSpPr>
            <p:spPr>
              <a:xfrm>
                <a:off x="6319403" y="4186490"/>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4" name="Google Shape;1054;p41"/>
              <p:cNvSpPr/>
              <p:nvPr/>
            </p:nvSpPr>
            <p:spPr>
              <a:xfrm>
                <a:off x="6489872" y="3928089"/>
                <a:ext cx="145464" cy="26382"/>
              </a:xfrm>
              <a:custGeom>
                <a:avLst/>
                <a:gdLst/>
                <a:ahLst/>
                <a:cxnLst/>
                <a:rect l="l" t="t" r="r" b="b"/>
                <a:pathLst>
                  <a:path w="193952" h="35176" extrusionOk="0">
                    <a:moveTo>
                      <a:pt x="0" y="0"/>
                    </a:moveTo>
                    <a:lnTo>
                      <a:pt x="193953" y="0"/>
                    </a:lnTo>
                    <a:lnTo>
                      <a:pt x="193953" y="35177"/>
                    </a:lnTo>
                    <a:lnTo>
                      <a:pt x="0" y="3517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5" name="Google Shape;1055;p41"/>
              <p:cNvSpPr/>
              <p:nvPr/>
            </p:nvSpPr>
            <p:spPr>
              <a:xfrm>
                <a:off x="6602967" y="3893312"/>
                <a:ext cx="125898" cy="363751"/>
              </a:xfrm>
              <a:custGeom>
                <a:avLst/>
                <a:gdLst/>
                <a:ahLst/>
                <a:cxnLst/>
                <a:rect l="l" t="t" r="r" b="b"/>
                <a:pathLst>
                  <a:path w="167864" h="485001" extrusionOk="0">
                    <a:moveTo>
                      <a:pt x="125145" y="485002"/>
                    </a:moveTo>
                    <a:lnTo>
                      <a:pt x="154725" y="485002"/>
                    </a:lnTo>
                    <a:cubicBezTo>
                      <a:pt x="163240" y="485002"/>
                      <a:pt x="169516" y="477007"/>
                      <a:pt x="167477" y="468732"/>
                    </a:cubicBezTo>
                    <a:lnTo>
                      <a:pt x="55471" y="10033"/>
                    </a:lnTo>
                    <a:cubicBezTo>
                      <a:pt x="54031" y="4157"/>
                      <a:pt x="48755" y="0"/>
                      <a:pt x="42719" y="0"/>
                    </a:cubicBezTo>
                    <a:lnTo>
                      <a:pt x="13138" y="0"/>
                    </a:lnTo>
                    <a:cubicBezTo>
                      <a:pt x="4624" y="0"/>
                      <a:pt x="-1652" y="7995"/>
                      <a:pt x="387" y="16269"/>
                    </a:cubicBezTo>
                    <a:lnTo>
                      <a:pt x="112394" y="474968"/>
                    </a:lnTo>
                    <a:cubicBezTo>
                      <a:pt x="113832"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6" name="Google Shape;1056;p41"/>
              <p:cNvSpPr/>
              <p:nvPr/>
            </p:nvSpPr>
            <p:spPr>
              <a:xfrm>
                <a:off x="6464907" y="3893312"/>
                <a:ext cx="125898" cy="363751"/>
              </a:xfrm>
              <a:custGeom>
                <a:avLst/>
                <a:gdLst/>
                <a:ahLst/>
                <a:cxnLst/>
                <a:rect l="l" t="t" r="r" b="b"/>
                <a:pathLst>
                  <a:path w="167864" h="485001" extrusionOk="0">
                    <a:moveTo>
                      <a:pt x="125145" y="485002"/>
                    </a:moveTo>
                    <a:lnTo>
                      <a:pt x="154726" y="485002"/>
                    </a:lnTo>
                    <a:cubicBezTo>
                      <a:pt x="163240" y="485002"/>
                      <a:pt x="169516" y="477007"/>
                      <a:pt x="167477" y="468732"/>
                    </a:cubicBezTo>
                    <a:lnTo>
                      <a:pt x="55471" y="10033"/>
                    </a:lnTo>
                    <a:cubicBezTo>
                      <a:pt x="54031" y="4157"/>
                      <a:pt x="48756" y="0"/>
                      <a:pt x="42719" y="0"/>
                    </a:cubicBezTo>
                    <a:lnTo>
                      <a:pt x="13138" y="0"/>
                    </a:lnTo>
                    <a:cubicBezTo>
                      <a:pt x="4624" y="0"/>
                      <a:pt x="-1652" y="7995"/>
                      <a:pt x="387" y="16269"/>
                    </a:cubicBezTo>
                    <a:lnTo>
                      <a:pt x="112394" y="474968"/>
                    </a:lnTo>
                    <a:cubicBezTo>
                      <a:pt x="113833" y="480844"/>
                      <a:pt x="119109" y="485002"/>
                      <a:pt x="125145" y="48500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7" name="Google Shape;1057;p41"/>
              <p:cNvSpPr/>
              <p:nvPr/>
            </p:nvSpPr>
            <p:spPr>
              <a:xfrm>
                <a:off x="6470684" y="3926710"/>
                <a:ext cx="182459" cy="9114"/>
              </a:xfrm>
              <a:custGeom>
                <a:avLst/>
                <a:gdLst/>
                <a:ahLst/>
                <a:cxnLst/>
                <a:rect l="l" t="t" r="r" b="b"/>
                <a:pathLst>
                  <a:path w="243279" h="12152" extrusionOk="0">
                    <a:moveTo>
                      <a:pt x="243280" y="12152"/>
                    </a:moveTo>
                    <a:lnTo>
                      <a:pt x="240442" y="0"/>
                    </a:lnTo>
                    <a:lnTo>
                      <a:pt x="0" y="1839"/>
                    </a:lnTo>
                    <a:lnTo>
                      <a:pt x="759" y="12152"/>
                    </a:lnTo>
                    <a:lnTo>
                      <a:pt x="243280" y="12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8" name="Google Shape;1058;p41"/>
              <p:cNvSpPr/>
              <p:nvPr/>
            </p:nvSpPr>
            <p:spPr>
              <a:xfrm>
                <a:off x="6326358" y="3876583"/>
                <a:ext cx="348881" cy="51506"/>
              </a:xfrm>
              <a:custGeom>
                <a:avLst/>
                <a:gdLst/>
                <a:ahLst/>
                <a:cxnLst/>
                <a:rect l="l" t="t" r="r" b="b"/>
                <a:pathLst>
                  <a:path w="465175" h="68675" extrusionOk="0">
                    <a:moveTo>
                      <a:pt x="430837" y="68675"/>
                    </a:moveTo>
                    <a:lnTo>
                      <a:pt x="34338" y="68675"/>
                    </a:lnTo>
                    <a:cubicBezTo>
                      <a:pt x="15470" y="68675"/>
                      <a:pt x="0" y="53245"/>
                      <a:pt x="0" y="34337"/>
                    </a:cubicBezTo>
                    <a:lnTo>
                      <a:pt x="0" y="34337"/>
                    </a:lnTo>
                    <a:cubicBezTo>
                      <a:pt x="0" y="15470"/>
                      <a:pt x="15430" y="0"/>
                      <a:pt x="34338" y="0"/>
                    </a:cubicBezTo>
                    <a:lnTo>
                      <a:pt x="430837" y="0"/>
                    </a:lnTo>
                    <a:cubicBezTo>
                      <a:pt x="449705" y="0"/>
                      <a:pt x="465175" y="15430"/>
                      <a:pt x="465175" y="34337"/>
                    </a:cubicBezTo>
                    <a:lnTo>
                      <a:pt x="465175" y="34337"/>
                    </a:lnTo>
                    <a:cubicBezTo>
                      <a:pt x="465175" y="53205"/>
                      <a:pt x="449745" y="68675"/>
                      <a:pt x="430837" y="68675"/>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59" name="Google Shape;1059;p41"/>
              <p:cNvSpPr/>
              <p:nvPr/>
            </p:nvSpPr>
            <p:spPr>
              <a:xfrm>
                <a:off x="7026639" y="3122458"/>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0" name="Google Shape;1060;p41"/>
              <p:cNvSpPr/>
              <p:nvPr/>
            </p:nvSpPr>
            <p:spPr>
              <a:xfrm>
                <a:off x="7019744" y="3131722"/>
                <a:ext cx="39544" cy="32168"/>
              </a:xfrm>
              <a:custGeom>
                <a:avLst/>
                <a:gdLst/>
                <a:ahLst/>
                <a:cxnLst/>
                <a:rect l="l" t="t" r="r" b="b"/>
                <a:pathLst>
                  <a:path w="52725" h="42891" extrusionOk="0">
                    <a:moveTo>
                      <a:pt x="45411" y="42892"/>
                    </a:moveTo>
                    <a:lnTo>
                      <a:pt x="0" y="4157"/>
                    </a:lnTo>
                    <a:lnTo>
                      <a:pt x="3078" y="0"/>
                    </a:lnTo>
                    <a:lnTo>
                      <a:pt x="52725" y="3305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1" name="Google Shape;1061;p41"/>
              <p:cNvSpPr/>
              <p:nvPr/>
            </p:nvSpPr>
            <p:spPr>
              <a:xfrm>
                <a:off x="7012818" y="3141016"/>
                <a:ext cx="39545" cy="32168"/>
              </a:xfrm>
              <a:custGeom>
                <a:avLst/>
                <a:gdLst/>
                <a:ahLst/>
                <a:cxnLst/>
                <a:rect l="l" t="t" r="r" b="b"/>
                <a:pathLst>
                  <a:path w="52726" h="42891" extrusionOk="0">
                    <a:moveTo>
                      <a:pt x="45411" y="42892"/>
                    </a:moveTo>
                    <a:lnTo>
                      <a:pt x="0" y="4117"/>
                    </a:lnTo>
                    <a:lnTo>
                      <a:pt x="3078" y="0"/>
                    </a:lnTo>
                    <a:lnTo>
                      <a:pt x="52726" y="33018"/>
                    </a:lnTo>
                    <a:lnTo>
                      <a:pt x="4541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2" name="Google Shape;1062;p41"/>
              <p:cNvSpPr/>
              <p:nvPr/>
            </p:nvSpPr>
            <p:spPr>
              <a:xfrm>
                <a:off x="7005923" y="3150310"/>
                <a:ext cx="39544" cy="32138"/>
              </a:xfrm>
              <a:custGeom>
                <a:avLst/>
                <a:gdLst/>
                <a:ahLst/>
                <a:cxnLst/>
                <a:rect l="l" t="t" r="r" b="b"/>
                <a:pathLst>
                  <a:path w="52725" h="42851"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3" name="Google Shape;1063;p41"/>
              <p:cNvSpPr/>
              <p:nvPr/>
            </p:nvSpPr>
            <p:spPr>
              <a:xfrm>
                <a:off x="6998997" y="3159604"/>
                <a:ext cx="39544" cy="32139"/>
              </a:xfrm>
              <a:custGeom>
                <a:avLst/>
                <a:gdLst/>
                <a:ahLst/>
                <a:cxnLst/>
                <a:rect l="l" t="t" r="r" b="b"/>
                <a:pathLst>
                  <a:path w="52725" h="42852" extrusionOk="0">
                    <a:moveTo>
                      <a:pt x="45410" y="42852"/>
                    </a:moveTo>
                    <a:lnTo>
                      <a:pt x="0" y="4117"/>
                    </a:lnTo>
                    <a:lnTo>
                      <a:pt x="3078" y="0"/>
                    </a:lnTo>
                    <a:lnTo>
                      <a:pt x="52725" y="33018"/>
                    </a:lnTo>
                    <a:lnTo>
                      <a:pt x="4541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4" name="Google Shape;1064;p41"/>
              <p:cNvSpPr/>
              <p:nvPr/>
            </p:nvSpPr>
            <p:spPr>
              <a:xfrm>
                <a:off x="6992102" y="3168868"/>
                <a:ext cx="39544" cy="32169"/>
              </a:xfrm>
              <a:custGeom>
                <a:avLst/>
                <a:gdLst/>
                <a:ahLst/>
                <a:cxnLst/>
                <a:rect l="l" t="t" r="r" b="b"/>
                <a:pathLst>
                  <a:path w="52725" h="42892" extrusionOk="0">
                    <a:moveTo>
                      <a:pt x="45371" y="42892"/>
                    </a:moveTo>
                    <a:lnTo>
                      <a:pt x="0" y="4117"/>
                    </a:lnTo>
                    <a:lnTo>
                      <a:pt x="3078" y="0"/>
                    </a:lnTo>
                    <a:lnTo>
                      <a:pt x="52725" y="33019"/>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5" name="Google Shape;1065;p41"/>
              <p:cNvSpPr/>
              <p:nvPr/>
            </p:nvSpPr>
            <p:spPr>
              <a:xfrm>
                <a:off x="6985176" y="3178162"/>
                <a:ext cx="39545" cy="32138"/>
              </a:xfrm>
              <a:custGeom>
                <a:avLst/>
                <a:gdLst/>
                <a:ahLst/>
                <a:cxnLst/>
                <a:rect l="l" t="t" r="r" b="b"/>
                <a:pathLst>
                  <a:path w="52726" h="42851" extrusionOk="0">
                    <a:moveTo>
                      <a:pt x="45411" y="42852"/>
                    </a:moveTo>
                    <a:lnTo>
                      <a:pt x="0" y="4117"/>
                    </a:lnTo>
                    <a:lnTo>
                      <a:pt x="3078" y="0"/>
                    </a:lnTo>
                    <a:lnTo>
                      <a:pt x="52726"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6" name="Google Shape;1066;p41"/>
              <p:cNvSpPr/>
              <p:nvPr/>
            </p:nvSpPr>
            <p:spPr>
              <a:xfrm>
                <a:off x="6978281" y="3187455"/>
                <a:ext cx="39544" cy="32138"/>
              </a:xfrm>
              <a:custGeom>
                <a:avLst/>
                <a:gdLst/>
                <a:ahLst/>
                <a:cxnLst/>
                <a:rect l="l" t="t" r="r" b="b"/>
                <a:pathLst>
                  <a:path w="52725" h="42851" extrusionOk="0">
                    <a:moveTo>
                      <a:pt x="45370" y="42852"/>
                    </a:moveTo>
                    <a:lnTo>
                      <a:pt x="0" y="4117"/>
                    </a:lnTo>
                    <a:lnTo>
                      <a:pt x="3077"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7" name="Google Shape;1067;p41"/>
              <p:cNvSpPr/>
              <p:nvPr/>
            </p:nvSpPr>
            <p:spPr>
              <a:xfrm>
                <a:off x="6971356" y="3196719"/>
                <a:ext cx="39544" cy="32168"/>
              </a:xfrm>
              <a:custGeom>
                <a:avLst/>
                <a:gdLst/>
                <a:ahLst/>
                <a:cxnLst/>
                <a:rect l="l" t="t" r="r" b="b"/>
                <a:pathLst>
                  <a:path w="52725" h="42891" extrusionOk="0">
                    <a:moveTo>
                      <a:pt x="45410" y="42892"/>
                    </a:moveTo>
                    <a:lnTo>
                      <a:pt x="0" y="415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8" name="Google Shape;1068;p41"/>
              <p:cNvSpPr/>
              <p:nvPr/>
            </p:nvSpPr>
            <p:spPr>
              <a:xfrm>
                <a:off x="6964460" y="3206013"/>
                <a:ext cx="39544" cy="32168"/>
              </a:xfrm>
              <a:custGeom>
                <a:avLst/>
                <a:gdLst/>
                <a:ahLst/>
                <a:cxnLst/>
                <a:rect l="l" t="t" r="r" b="b"/>
                <a:pathLst>
                  <a:path w="52725" h="42891" extrusionOk="0">
                    <a:moveTo>
                      <a:pt x="45371" y="42892"/>
                    </a:moveTo>
                    <a:lnTo>
                      <a:pt x="0" y="4117"/>
                    </a:lnTo>
                    <a:lnTo>
                      <a:pt x="3078" y="0"/>
                    </a:lnTo>
                    <a:lnTo>
                      <a:pt x="52725" y="3301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69" name="Google Shape;1069;p41"/>
              <p:cNvSpPr/>
              <p:nvPr/>
            </p:nvSpPr>
            <p:spPr>
              <a:xfrm>
                <a:off x="6957534" y="3215307"/>
                <a:ext cx="39544" cy="32138"/>
              </a:xfrm>
              <a:custGeom>
                <a:avLst/>
                <a:gdLst/>
                <a:ahLst/>
                <a:cxnLst/>
                <a:rect l="l" t="t" r="r" b="b"/>
                <a:pathLst>
                  <a:path w="52725" h="42851" extrusionOk="0">
                    <a:moveTo>
                      <a:pt x="45411" y="42852"/>
                    </a:moveTo>
                    <a:lnTo>
                      <a:pt x="0" y="4117"/>
                    </a:lnTo>
                    <a:lnTo>
                      <a:pt x="3078" y="0"/>
                    </a:lnTo>
                    <a:lnTo>
                      <a:pt x="52725" y="33018"/>
                    </a:lnTo>
                    <a:lnTo>
                      <a:pt x="45411"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0" name="Google Shape;1070;p41"/>
              <p:cNvSpPr/>
              <p:nvPr/>
            </p:nvSpPr>
            <p:spPr>
              <a:xfrm>
                <a:off x="6950638" y="3224571"/>
                <a:ext cx="39545" cy="32168"/>
              </a:xfrm>
              <a:custGeom>
                <a:avLst/>
                <a:gdLst/>
                <a:ahLst/>
                <a:cxnLst/>
                <a:rect l="l" t="t" r="r" b="b"/>
                <a:pathLst>
                  <a:path w="52726" h="42891" extrusionOk="0">
                    <a:moveTo>
                      <a:pt x="45371" y="42892"/>
                    </a:moveTo>
                    <a:lnTo>
                      <a:pt x="0" y="4157"/>
                    </a:lnTo>
                    <a:lnTo>
                      <a:pt x="3078" y="0"/>
                    </a:lnTo>
                    <a:lnTo>
                      <a:pt x="52726" y="33058"/>
                    </a:lnTo>
                    <a:lnTo>
                      <a:pt x="45371"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1" name="Google Shape;1071;p41"/>
              <p:cNvSpPr/>
              <p:nvPr/>
            </p:nvSpPr>
            <p:spPr>
              <a:xfrm>
                <a:off x="6943714" y="3233865"/>
                <a:ext cx="39544" cy="32168"/>
              </a:xfrm>
              <a:custGeom>
                <a:avLst/>
                <a:gdLst/>
                <a:ahLst/>
                <a:cxnLst/>
                <a:rect l="l" t="t" r="r" b="b"/>
                <a:pathLst>
                  <a:path w="52725" h="42891" extrusionOk="0">
                    <a:moveTo>
                      <a:pt x="45410" y="42892"/>
                    </a:moveTo>
                    <a:lnTo>
                      <a:pt x="0" y="4117"/>
                    </a:lnTo>
                    <a:lnTo>
                      <a:pt x="3078" y="0"/>
                    </a:lnTo>
                    <a:lnTo>
                      <a:pt x="52725" y="33018"/>
                    </a:lnTo>
                    <a:lnTo>
                      <a:pt x="45410" y="4289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2" name="Google Shape;1072;p41"/>
              <p:cNvSpPr/>
              <p:nvPr/>
            </p:nvSpPr>
            <p:spPr>
              <a:xfrm>
                <a:off x="6936818" y="3243158"/>
                <a:ext cx="39544" cy="32139"/>
              </a:xfrm>
              <a:custGeom>
                <a:avLst/>
                <a:gdLst/>
                <a:ahLst/>
                <a:cxnLst/>
                <a:rect l="l" t="t" r="r" b="b"/>
                <a:pathLst>
                  <a:path w="52725" h="42852" extrusionOk="0">
                    <a:moveTo>
                      <a:pt x="45370" y="42852"/>
                    </a:moveTo>
                    <a:lnTo>
                      <a:pt x="0" y="4117"/>
                    </a:lnTo>
                    <a:lnTo>
                      <a:pt x="3078" y="0"/>
                    </a:lnTo>
                    <a:lnTo>
                      <a:pt x="52725" y="33018"/>
                    </a:lnTo>
                    <a:lnTo>
                      <a:pt x="45370" y="42852"/>
                    </a:ln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3" name="Google Shape;1073;p41"/>
              <p:cNvSpPr/>
              <p:nvPr/>
            </p:nvSpPr>
            <p:spPr>
              <a:xfrm>
                <a:off x="6450118" y="3107681"/>
                <a:ext cx="582607" cy="759629"/>
              </a:xfrm>
              <a:custGeom>
                <a:avLst/>
                <a:gdLst/>
                <a:ahLst/>
                <a:cxnLst/>
                <a:rect l="l" t="t" r="r" b="b"/>
                <a:pathLst>
                  <a:path w="776809" h="1012838" extrusionOk="0">
                    <a:moveTo>
                      <a:pt x="522816" y="420599"/>
                    </a:moveTo>
                    <a:cubicBezTo>
                      <a:pt x="567147" y="334496"/>
                      <a:pt x="611678" y="230484"/>
                      <a:pt x="631424" y="183235"/>
                    </a:cubicBezTo>
                    <a:cubicBezTo>
                      <a:pt x="632464" y="184274"/>
                      <a:pt x="633583" y="185274"/>
                      <a:pt x="634782" y="186153"/>
                    </a:cubicBezTo>
                    <a:lnTo>
                      <a:pt x="642977" y="192269"/>
                    </a:lnTo>
                    <a:lnTo>
                      <a:pt x="776809" y="12467"/>
                    </a:lnTo>
                    <a:lnTo>
                      <a:pt x="768615" y="6351"/>
                    </a:lnTo>
                    <a:cubicBezTo>
                      <a:pt x="754384" y="-4242"/>
                      <a:pt x="734038" y="-1284"/>
                      <a:pt x="723444" y="12987"/>
                    </a:cubicBezTo>
                    <a:lnTo>
                      <a:pt x="628147" y="140983"/>
                    </a:lnTo>
                    <a:cubicBezTo>
                      <a:pt x="627307" y="142102"/>
                      <a:pt x="626628" y="143261"/>
                      <a:pt x="625948" y="144421"/>
                    </a:cubicBezTo>
                    <a:lnTo>
                      <a:pt x="625948" y="144421"/>
                    </a:lnTo>
                    <a:cubicBezTo>
                      <a:pt x="625948" y="144421"/>
                      <a:pt x="541803" y="273856"/>
                      <a:pt x="489158" y="369553"/>
                    </a:cubicBezTo>
                    <a:cubicBezTo>
                      <a:pt x="441429" y="456296"/>
                      <a:pt x="72392" y="900605"/>
                      <a:pt x="3756" y="982990"/>
                    </a:cubicBezTo>
                    <a:cubicBezTo>
                      <a:pt x="-2200" y="990145"/>
                      <a:pt x="-921" y="1000819"/>
                      <a:pt x="6515" y="1006375"/>
                    </a:cubicBezTo>
                    <a:cubicBezTo>
                      <a:pt x="20066" y="1016448"/>
                      <a:pt x="39053" y="1014569"/>
                      <a:pt x="50326" y="1001978"/>
                    </a:cubicBezTo>
                    <a:cubicBezTo>
                      <a:pt x="131992" y="910758"/>
                      <a:pt x="440910" y="562307"/>
                      <a:pt x="522816" y="42059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4" name="Google Shape;1074;p41"/>
              <p:cNvSpPr/>
              <p:nvPr/>
            </p:nvSpPr>
            <p:spPr>
              <a:xfrm>
                <a:off x="6455183" y="3677573"/>
                <a:ext cx="106293" cy="74078"/>
              </a:xfrm>
              <a:custGeom>
                <a:avLst/>
                <a:gdLst/>
                <a:ahLst/>
                <a:cxnLst/>
                <a:rect l="l" t="t" r="r" b="b"/>
                <a:pathLst>
                  <a:path w="141724" h="98770" extrusionOk="0">
                    <a:moveTo>
                      <a:pt x="0" y="18988"/>
                    </a:moveTo>
                    <a:cubicBezTo>
                      <a:pt x="0" y="18988"/>
                      <a:pt x="103413" y="123199"/>
                      <a:pt x="134712" y="93419"/>
                    </a:cubicBezTo>
                    <a:cubicBezTo>
                      <a:pt x="166011" y="63638"/>
                      <a:pt x="82386" y="0"/>
                      <a:pt x="82386" y="0"/>
                    </a:cubicBezTo>
                    <a:lnTo>
                      <a:pt x="0" y="18988"/>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5" name="Google Shape;1075;p41"/>
              <p:cNvSpPr/>
              <p:nvPr/>
            </p:nvSpPr>
            <p:spPr>
              <a:xfrm>
                <a:off x="6660723" y="3608482"/>
                <a:ext cx="46124" cy="52707"/>
              </a:xfrm>
              <a:custGeom>
                <a:avLst/>
                <a:gdLst/>
                <a:ahLst/>
                <a:cxnLst/>
                <a:rect l="l" t="t" r="r" b="b"/>
                <a:pathLst>
                  <a:path w="61499" h="70276" extrusionOk="0">
                    <a:moveTo>
                      <a:pt x="59768" y="7978"/>
                    </a:moveTo>
                    <a:cubicBezTo>
                      <a:pt x="49016" y="-2135"/>
                      <a:pt x="29109" y="-5293"/>
                      <a:pt x="10121" y="14613"/>
                    </a:cubicBezTo>
                    <a:cubicBezTo>
                      <a:pt x="-8866" y="34520"/>
                      <a:pt x="2367" y="63981"/>
                      <a:pt x="15278" y="69857"/>
                    </a:cubicBezTo>
                    <a:cubicBezTo>
                      <a:pt x="28189" y="75733"/>
                      <a:pt x="70522" y="18051"/>
                      <a:pt x="59768" y="7978"/>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6" name="Google Shape;1076;p41"/>
              <p:cNvSpPr/>
              <p:nvPr/>
            </p:nvSpPr>
            <p:spPr>
              <a:xfrm>
                <a:off x="6515090"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7" y="40374"/>
                      <a:pt x="25575" y="41533"/>
                    </a:cubicBezTo>
                    <a:cubicBezTo>
                      <a:pt x="26375" y="42092"/>
                      <a:pt x="27254" y="42612"/>
                      <a:pt x="28133" y="43052"/>
                    </a:cubicBezTo>
                    <a:cubicBezTo>
                      <a:pt x="28974"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9"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7" name="Google Shape;1077;p41"/>
              <p:cNvSpPr/>
              <p:nvPr/>
            </p:nvSpPr>
            <p:spPr>
              <a:xfrm>
                <a:off x="6521543"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7" y="42377"/>
                    </a:cubicBezTo>
                    <a:cubicBezTo>
                      <a:pt x="40677" y="43137"/>
                      <a:pt x="40038" y="43816"/>
                      <a:pt x="39318"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4"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2" y="48693"/>
                    </a:cubicBezTo>
                    <a:cubicBezTo>
                      <a:pt x="18172" y="48333"/>
                      <a:pt x="17133" y="47893"/>
                      <a:pt x="16214" y="47454"/>
                    </a:cubicBezTo>
                    <a:cubicBezTo>
                      <a:pt x="15374" y="47054"/>
                      <a:pt x="14494" y="46574"/>
                      <a:pt x="13695" y="46055"/>
                    </a:cubicBezTo>
                    <a:cubicBezTo>
                      <a:pt x="12535" y="45335"/>
                      <a:pt x="11576" y="44616"/>
                      <a:pt x="10657" y="43856"/>
                    </a:cubicBezTo>
                    <a:cubicBezTo>
                      <a:pt x="9817" y="43176"/>
                      <a:pt x="9018" y="42417"/>
                      <a:pt x="8219" y="41578"/>
                    </a:cubicBezTo>
                    <a:cubicBezTo>
                      <a:pt x="7179" y="40458"/>
                      <a:pt x="6340" y="39459"/>
                      <a:pt x="5660" y="38420"/>
                    </a:cubicBezTo>
                    <a:cubicBezTo>
                      <a:pt x="4901" y="37300"/>
                      <a:pt x="4181" y="36141"/>
                      <a:pt x="3461" y="34862"/>
                    </a:cubicBezTo>
                    <a:cubicBezTo>
                      <a:pt x="2862" y="33663"/>
                      <a:pt x="2343" y="32464"/>
                      <a:pt x="1903" y="31344"/>
                    </a:cubicBezTo>
                    <a:cubicBezTo>
                      <a:pt x="1422" y="30025"/>
                      <a:pt x="1023" y="28666"/>
                      <a:pt x="703" y="27307"/>
                    </a:cubicBezTo>
                    <a:cubicBezTo>
                      <a:pt x="384"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3" y="9559"/>
                    </a:cubicBezTo>
                    <a:cubicBezTo>
                      <a:pt x="2822" y="8639"/>
                      <a:pt x="3262" y="7800"/>
                      <a:pt x="3781" y="6960"/>
                    </a:cubicBezTo>
                    <a:cubicBezTo>
                      <a:pt x="4341"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8" name="Google Shape;1078;p41"/>
              <p:cNvSpPr/>
              <p:nvPr/>
            </p:nvSpPr>
            <p:spPr>
              <a:xfrm>
                <a:off x="651910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60"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79" name="Google Shape;1079;p41"/>
              <p:cNvSpPr/>
              <p:nvPr/>
            </p:nvSpPr>
            <p:spPr>
              <a:xfrm>
                <a:off x="6591601" y="3493854"/>
                <a:ext cx="39478" cy="43256"/>
              </a:xfrm>
              <a:custGeom>
                <a:avLst/>
                <a:gdLst/>
                <a:ahLst/>
                <a:cxnLst/>
                <a:rect l="l" t="t" r="r" b="b"/>
                <a:pathLst>
                  <a:path w="52637" h="57674" extrusionOk="0">
                    <a:moveTo>
                      <a:pt x="20659" y="1719"/>
                    </a:moveTo>
                    <a:cubicBezTo>
                      <a:pt x="19219" y="3158"/>
                      <a:pt x="17861" y="4677"/>
                      <a:pt x="16741" y="6356"/>
                    </a:cubicBezTo>
                    <a:cubicBezTo>
                      <a:pt x="15662" y="7955"/>
                      <a:pt x="14743" y="9714"/>
                      <a:pt x="14142" y="11552"/>
                    </a:cubicBezTo>
                    <a:cubicBezTo>
                      <a:pt x="13823" y="12512"/>
                      <a:pt x="13543" y="13511"/>
                      <a:pt x="13383" y="14510"/>
                    </a:cubicBezTo>
                    <a:cubicBezTo>
                      <a:pt x="13223" y="15470"/>
                      <a:pt x="13103" y="16469"/>
                      <a:pt x="13063" y="17469"/>
                    </a:cubicBezTo>
                    <a:cubicBezTo>
                      <a:pt x="13063" y="18428"/>
                      <a:pt x="13063" y="19388"/>
                      <a:pt x="13143" y="20347"/>
                    </a:cubicBezTo>
                    <a:cubicBezTo>
                      <a:pt x="13223" y="21146"/>
                      <a:pt x="13343" y="21946"/>
                      <a:pt x="13503" y="22745"/>
                    </a:cubicBezTo>
                    <a:cubicBezTo>
                      <a:pt x="13863" y="24504"/>
                      <a:pt x="14383" y="26183"/>
                      <a:pt x="15062" y="27822"/>
                    </a:cubicBezTo>
                    <a:cubicBezTo>
                      <a:pt x="15782" y="29541"/>
                      <a:pt x="16621" y="31260"/>
                      <a:pt x="17621" y="32819"/>
                    </a:cubicBezTo>
                    <a:cubicBezTo>
                      <a:pt x="18620" y="34457"/>
                      <a:pt x="19779" y="36056"/>
                      <a:pt x="21098" y="37495"/>
                    </a:cubicBezTo>
                    <a:cubicBezTo>
                      <a:pt x="22457" y="38974"/>
                      <a:pt x="23936" y="40374"/>
                      <a:pt x="25575" y="41533"/>
                    </a:cubicBezTo>
                    <a:cubicBezTo>
                      <a:pt x="26375" y="42092"/>
                      <a:pt x="27254" y="42612"/>
                      <a:pt x="28133" y="43052"/>
                    </a:cubicBezTo>
                    <a:cubicBezTo>
                      <a:pt x="28973" y="43451"/>
                      <a:pt x="29813" y="43812"/>
                      <a:pt x="30732" y="44131"/>
                    </a:cubicBezTo>
                    <a:cubicBezTo>
                      <a:pt x="31651" y="44411"/>
                      <a:pt x="32571" y="44651"/>
                      <a:pt x="33530" y="44771"/>
                    </a:cubicBezTo>
                    <a:cubicBezTo>
                      <a:pt x="34409" y="44891"/>
                      <a:pt x="35329" y="44931"/>
                      <a:pt x="36208" y="44891"/>
                    </a:cubicBezTo>
                    <a:cubicBezTo>
                      <a:pt x="38287" y="44771"/>
                      <a:pt x="40365" y="44251"/>
                      <a:pt x="42284" y="43372"/>
                    </a:cubicBezTo>
                    <a:cubicBezTo>
                      <a:pt x="44283" y="42492"/>
                      <a:pt x="46121" y="41293"/>
                      <a:pt x="47801" y="39894"/>
                    </a:cubicBezTo>
                    <a:cubicBezTo>
                      <a:pt x="49480" y="38455"/>
                      <a:pt x="50958" y="36816"/>
                      <a:pt x="52198" y="34977"/>
                    </a:cubicBezTo>
                    <a:cubicBezTo>
                      <a:pt x="52358" y="34737"/>
                      <a:pt x="52478" y="34537"/>
                      <a:pt x="52638" y="34298"/>
                    </a:cubicBezTo>
                    <a:cubicBezTo>
                      <a:pt x="51678" y="44051"/>
                      <a:pt x="46041" y="52566"/>
                      <a:pt x="37167" y="56043"/>
                    </a:cubicBezTo>
                    <a:cubicBezTo>
                      <a:pt x="23857" y="61320"/>
                      <a:pt x="8266" y="53365"/>
                      <a:pt x="2310" y="38335"/>
                    </a:cubicBezTo>
                    <a:cubicBezTo>
                      <a:pt x="-3646" y="23305"/>
                      <a:pt x="2310" y="6836"/>
                      <a:pt x="15622" y="1559"/>
                    </a:cubicBezTo>
                    <a:cubicBezTo>
                      <a:pt x="17861" y="680"/>
                      <a:pt x="20179" y="160"/>
                      <a:pt x="22497" y="0"/>
                    </a:cubicBezTo>
                    <a:cubicBezTo>
                      <a:pt x="21858" y="560"/>
                      <a:pt x="21258" y="1119"/>
                      <a:pt x="20699" y="1719"/>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0" name="Google Shape;1080;p41"/>
              <p:cNvSpPr/>
              <p:nvPr/>
            </p:nvSpPr>
            <p:spPr>
              <a:xfrm>
                <a:off x="6598052" y="3493700"/>
                <a:ext cx="33177" cy="37281"/>
              </a:xfrm>
              <a:custGeom>
                <a:avLst/>
                <a:gdLst/>
                <a:ahLst/>
                <a:cxnLst/>
                <a:rect l="l" t="t" r="r" b="b"/>
                <a:pathLst>
                  <a:path w="44236" h="49708" extrusionOk="0">
                    <a:moveTo>
                      <a:pt x="16173" y="45"/>
                    </a:moveTo>
                    <a:cubicBezTo>
                      <a:pt x="27086" y="325"/>
                      <a:pt x="37439" y="8120"/>
                      <a:pt x="41916" y="19432"/>
                    </a:cubicBezTo>
                    <a:cubicBezTo>
                      <a:pt x="44594" y="26148"/>
                      <a:pt x="44954" y="33503"/>
                      <a:pt x="42996" y="40059"/>
                    </a:cubicBezTo>
                    <a:cubicBezTo>
                      <a:pt x="42396" y="40978"/>
                      <a:pt x="41836" y="41737"/>
                      <a:pt x="41316" y="42377"/>
                    </a:cubicBezTo>
                    <a:cubicBezTo>
                      <a:pt x="40677" y="43137"/>
                      <a:pt x="40038" y="43816"/>
                      <a:pt x="39317" y="44496"/>
                    </a:cubicBezTo>
                    <a:cubicBezTo>
                      <a:pt x="38638" y="45136"/>
                      <a:pt x="37999" y="45615"/>
                      <a:pt x="37399" y="46055"/>
                    </a:cubicBezTo>
                    <a:cubicBezTo>
                      <a:pt x="36720" y="46534"/>
                      <a:pt x="35960" y="46974"/>
                      <a:pt x="35201" y="47414"/>
                    </a:cubicBezTo>
                    <a:cubicBezTo>
                      <a:pt x="34401" y="47853"/>
                      <a:pt x="33642" y="48173"/>
                      <a:pt x="32922" y="48413"/>
                    </a:cubicBezTo>
                    <a:cubicBezTo>
                      <a:pt x="32083" y="48733"/>
                      <a:pt x="31244" y="48973"/>
                      <a:pt x="30363" y="49212"/>
                    </a:cubicBezTo>
                    <a:cubicBezTo>
                      <a:pt x="29285" y="49452"/>
                      <a:pt x="28445" y="49573"/>
                      <a:pt x="27605" y="49652"/>
                    </a:cubicBezTo>
                    <a:cubicBezTo>
                      <a:pt x="26766" y="49692"/>
                      <a:pt x="25967" y="49732"/>
                      <a:pt x="25128" y="49692"/>
                    </a:cubicBezTo>
                    <a:lnTo>
                      <a:pt x="24767" y="49692"/>
                    </a:lnTo>
                    <a:cubicBezTo>
                      <a:pt x="23808" y="49613"/>
                      <a:pt x="22889" y="49493"/>
                      <a:pt x="22090" y="49372"/>
                    </a:cubicBezTo>
                    <a:cubicBezTo>
                      <a:pt x="21130" y="49172"/>
                      <a:pt x="20211" y="48973"/>
                      <a:pt x="19331" y="48693"/>
                    </a:cubicBezTo>
                    <a:cubicBezTo>
                      <a:pt x="18172" y="48333"/>
                      <a:pt x="17133" y="47893"/>
                      <a:pt x="16214" y="47454"/>
                    </a:cubicBezTo>
                    <a:cubicBezTo>
                      <a:pt x="15373" y="47054"/>
                      <a:pt x="14494" y="46574"/>
                      <a:pt x="13695" y="46055"/>
                    </a:cubicBezTo>
                    <a:cubicBezTo>
                      <a:pt x="12535" y="45335"/>
                      <a:pt x="11576" y="44616"/>
                      <a:pt x="10657" y="43856"/>
                    </a:cubicBezTo>
                    <a:cubicBezTo>
                      <a:pt x="9817" y="43176"/>
                      <a:pt x="9018" y="42417"/>
                      <a:pt x="8219" y="41578"/>
                    </a:cubicBezTo>
                    <a:cubicBezTo>
                      <a:pt x="7179" y="40458"/>
                      <a:pt x="6339" y="39459"/>
                      <a:pt x="5660" y="38420"/>
                    </a:cubicBezTo>
                    <a:cubicBezTo>
                      <a:pt x="4901" y="37300"/>
                      <a:pt x="4181" y="36141"/>
                      <a:pt x="3461" y="34862"/>
                    </a:cubicBezTo>
                    <a:cubicBezTo>
                      <a:pt x="2862" y="33663"/>
                      <a:pt x="2342" y="32464"/>
                      <a:pt x="1903" y="31344"/>
                    </a:cubicBezTo>
                    <a:cubicBezTo>
                      <a:pt x="1422" y="30025"/>
                      <a:pt x="1023" y="28666"/>
                      <a:pt x="703" y="27307"/>
                    </a:cubicBezTo>
                    <a:cubicBezTo>
                      <a:pt x="383" y="25788"/>
                      <a:pt x="184" y="24549"/>
                      <a:pt x="104" y="23390"/>
                    </a:cubicBezTo>
                    <a:cubicBezTo>
                      <a:pt x="-16" y="22151"/>
                      <a:pt x="-16" y="20831"/>
                      <a:pt x="24" y="19512"/>
                    </a:cubicBezTo>
                    <a:cubicBezTo>
                      <a:pt x="104" y="18193"/>
                      <a:pt x="224" y="16954"/>
                      <a:pt x="423" y="15834"/>
                    </a:cubicBezTo>
                    <a:cubicBezTo>
                      <a:pt x="623" y="14715"/>
                      <a:pt x="903" y="13636"/>
                      <a:pt x="1263" y="12437"/>
                    </a:cubicBezTo>
                    <a:cubicBezTo>
                      <a:pt x="1622" y="11397"/>
                      <a:pt x="1983" y="10438"/>
                      <a:pt x="2382" y="9559"/>
                    </a:cubicBezTo>
                    <a:cubicBezTo>
                      <a:pt x="2822" y="8639"/>
                      <a:pt x="3262" y="7800"/>
                      <a:pt x="3781" y="6960"/>
                    </a:cubicBezTo>
                    <a:cubicBezTo>
                      <a:pt x="4340" y="6081"/>
                      <a:pt x="4941" y="5281"/>
                      <a:pt x="5500" y="4602"/>
                    </a:cubicBezTo>
                    <a:cubicBezTo>
                      <a:pt x="6140" y="3882"/>
                      <a:pt x="6699" y="3283"/>
                      <a:pt x="7299" y="2723"/>
                    </a:cubicBezTo>
                    <a:cubicBezTo>
                      <a:pt x="8099" y="2004"/>
                      <a:pt x="8818" y="1404"/>
                      <a:pt x="9497" y="924"/>
                    </a:cubicBezTo>
                    <a:lnTo>
                      <a:pt x="9697" y="804"/>
                    </a:lnTo>
                    <a:lnTo>
                      <a:pt x="9897" y="684"/>
                    </a:lnTo>
                    <a:cubicBezTo>
                      <a:pt x="11976" y="165"/>
                      <a:pt x="14055" y="-35"/>
                      <a:pt x="16133" y="5"/>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1" name="Google Shape;1081;p41"/>
              <p:cNvSpPr/>
              <p:nvPr/>
            </p:nvSpPr>
            <p:spPr>
              <a:xfrm>
                <a:off x="6595640" y="3515720"/>
                <a:ext cx="10646" cy="6484"/>
              </a:xfrm>
              <a:custGeom>
                <a:avLst/>
                <a:gdLst/>
                <a:ahLst/>
                <a:cxnLst/>
                <a:rect l="l" t="t" r="r" b="b"/>
                <a:pathLst>
                  <a:path w="14195" h="8645" extrusionOk="0">
                    <a:moveTo>
                      <a:pt x="123" y="7701"/>
                    </a:moveTo>
                    <a:cubicBezTo>
                      <a:pt x="-597" y="6222"/>
                      <a:pt x="1921" y="3503"/>
                      <a:pt x="5799" y="1625"/>
                    </a:cubicBezTo>
                    <a:cubicBezTo>
                      <a:pt x="9676" y="-254"/>
                      <a:pt x="13354" y="-534"/>
                      <a:pt x="14073" y="945"/>
                    </a:cubicBezTo>
                    <a:cubicBezTo>
                      <a:pt x="14793" y="2424"/>
                      <a:pt x="12275" y="5142"/>
                      <a:pt x="8397" y="7021"/>
                    </a:cubicBezTo>
                    <a:cubicBezTo>
                      <a:pt x="4559" y="8900"/>
                      <a:pt x="842" y="9180"/>
                      <a:pt x="123" y="7701"/>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082" name="Google Shape;1082;p41"/>
            <p:cNvSpPr/>
            <p:nvPr/>
          </p:nvSpPr>
          <p:spPr>
            <a:xfrm>
              <a:off x="7323929" y="1278436"/>
              <a:ext cx="355337" cy="489684"/>
            </a:xfrm>
            <a:custGeom>
              <a:avLst/>
              <a:gdLst/>
              <a:ahLst/>
              <a:cxnLst/>
              <a:rect l="l" t="t" r="r" b="b"/>
              <a:pathLst>
                <a:path w="139348" h="192033" extrusionOk="0">
                  <a:moveTo>
                    <a:pt x="139309" y="96816"/>
                  </a:moveTo>
                  <a:cubicBezTo>
                    <a:pt x="139309" y="92739"/>
                    <a:pt x="113725" y="89341"/>
                    <a:pt x="80387" y="88742"/>
                  </a:cubicBezTo>
                  <a:cubicBezTo>
                    <a:pt x="79948" y="39134"/>
                    <a:pt x="75071" y="0"/>
                    <a:pt x="69155" y="0"/>
                  </a:cubicBezTo>
                  <a:cubicBezTo>
                    <a:pt x="63239" y="0"/>
                    <a:pt x="58362" y="39134"/>
                    <a:pt x="57922" y="88742"/>
                  </a:cubicBezTo>
                  <a:cubicBezTo>
                    <a:pt x="25064" y="89381"/>
                    <a:pt x="0" y="92739"/>
                    <a:pt x="0" y="96777"/>
                  </a:cubicBezTo>
                  <a:cubicBezTo>
                    <a:pt x="0" y="100814"/>
                    <a:pt x="25064" y="104172"/>
                    <a:pt x="57962" y="104811"/>
                  </a:cubicBezTo>
                  <a:cubicBezTo>
                    <a:pt x="58482" y="153659"/>
                    <a:pt x="63319" y="192034"/>
                    <a:pt x="69195" y="192034"/>
                  </a:cubicBezTo>
                  <a:cubicBezTo>
                    <a:pt x="75071" y="192034"/>
                    <a:pt x="79908" y="153699"/>
                    <a:pt x="80427" y="104851"/>
                  </a:cubicBezTo>
                  <a:cubicBezTo>
                    <a:pt x="113765" y="104252"/>
                    <a:pt x="139349" y="100854"/>
                    <a:pt x="139349" y="9677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3" name="Google Shape;1083;p41"/>
            <p:cNvSpPr/>
            <p:nvPr/>
          </p:nvSpPr>
          <p:spPr>
            <a:xfrm>
              <a:off x="6529150" y="998616"/>
              <a:ext cx="247595" cy="341068"/>
            </a:xfrm>
            <a:custGeom>
              <a:avLst/>
              <a:gdLst/>
              <a:ahLst/>
              <a:cxnLst/>
              <a:rect l="l" t="t" r="r" b="b"/>
              <a:pathLst>
                <a:path w="97096" h="133752" extrusionOk="0">
                  <a:moveTo>
                    <a:pt x="97096" y="67436"/>
                  </a:moveTo>
                  <a:cubicBezTo>
                    <a:pt x="97096" y="64598"/>
                    <a:pt x="79268" y="62239"/>
                    <a:pt x="56043" y="61799"/>
                  </a:cubicBezTo>
                  <a:cubicBezTo>
                    <a:pt x="55723" y="27262"/>
                    <a:pt x="52366" y="0"/>
                    <a:pt x="48208" y="0"/>
                  </a:cubicBezTo>
                  <a:cubicBezTo>
                    <a:pt x="44051" y="0"/>
                    <a:pt x="40693" y="27262"/>
                    <a:pt x="40373" y="61799"/>
                  </a:cubicBezTo>
                  <a:cubicBezTo>
                    <a:pt x="17469" y="62239"/>
                    <a:pt x="0" y="64598"/>
                    <a:pt x="0" y="67396"/>
                  </a:cubicBezTo>
                  <a:cubicBezTo>
                    <a:pt x="0" y="70194"/>
                    <a:pt x="17469" y="72552"/>
                    <a:pt x="40373" y="72992"/>
                  </a:cubicBezTo>
                  <a:cubicBezTo>
                    <a:pt x="40733" y="107050"/>
                    <a:pt x="44091" y="133752"/>
                    <a:pt x="48168" y="133752"/>
                  </a:cubicBezTo>
                  <a:cubicBezTo>
                    <a:pt x="52246" y="133752"/>
                    <a:pt x="55603" y="107050"/>
                    <a:pt x="55963" y="73032"/>
                  </a:cubicBezTo>
                  <a:cubicBezTo>
                    <a:pt x="79188" y="72592"/>
                    <a:pt x="97016" y="70274"/>
                    <a:pt x="97016" y="67396"/>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4" name="Google Shape;1084;p41"/>
            <p:cNvSpPr/>
            <p:nvPr/>
          </p:nvSpPr>
          <p:spPr>
            <a:xfrm>
              <a:off x="6990701" y="1247392"/>
              <a:ext cx="173285" cy="238726"/>
            </a:xfrm>
            <a:custGeom>
              <a:avLst/>
              <a:gdLst/>
              <a:ahLst/>
              <a:cxnLst/>
              <a:rect l="l" t="t" r="r" b="b"/>
              <a:pathLst>
                <a:path w="67955" h="93618" extrusionOk="0">
                  <a:moveTo>
                    <a:pt x="67955" y="47169"/>
                  </a:moveTo>
                  <a:cubicBezTo>
                    <a:pt x="67955" y="45170"/>
                    <a:pt x="55484" y="43531"/>
                    <a:pt x="39214" y="43251"/>
                  </a:cubicBezTo>
                  <a:cubicBezTo>
                    <a:pt x="39014" y="19067"/>
                    <a:pt x="36616" y="0"/>
                    <a:pt x="33738" y="0"/>
                  </a:cubicBezTo>
                  <a:cubicBezTo>
                    <a:pt x="30860" y="0"/>
                    <a:pt x="28461" y="19107"/>
                    <a:pt x="28261" y="43251"/>
                  </a:cubicBezTo>
                  <a:cubicBezTo>
                    <a:pt x="12232" y="43571"/>
                    <a:pt x="0" y="45210"/>
                    <a:pt x="0" y="47169"/>
                  </a:cubicBezTo>
                  <a:cubicBezTo>
                    <a:pt x="0" y="49128"/>
                    <a:pt x="12232" y="50766"/>
                    <a:pt x="28261" y="51086"/>
                  </a:cubicBezTo>
                  <a:cubicBezTo>
                    <a:pt x="28501" y="74911"/>
                    <a:pt x="30860" y="93619"/>
                    <a:pt x="33738" y="93619"/>
                  </a:cubicBezTo>
                  <a:cubicBezTo>
                    <a:pt x="36616" y="93619"/>
                    <a:pt x="38934" y="74911"/>
                    <a:pt x="39214" y="51086"/>
                  </a:cubicBezTo>
                  <a:cubicBezTo>
                    <a:pt x="55484" y="50807"/>
                    <a:pt x="67955" y="49128"/>
                    <a:pt x="67955" y="47169"/>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5" name="Google Shape;1085;p41"/>
            <p:cNvSpPr/>
            <p:nvPr/>
          </p:nvSpPr>
          <p:spPr>
            <a:xfrm>
              <a:off x="7269281" y="821979"/>
              <a:ext cx="128028" cy="176649"/>
            </a:xfrm>
            <a:custGeom>
              <a:avLst/>
              <a:gdLst/>
              <a:ahLst/>
              <a:cxnLst/>
              <a:rect l="l" t="t" r="r" b="b"/>
              <a:pathLst>
                <a:path w="50207" h="69274" extrusionOk="0">
                  <a:moveTo>
                    <a:pt x="50167" y="34897"/>
                  </a:moveTo>
                  <a:cubicBezTo>
                    <a:pt x="50167" y="33418"/>
                    <a:pt x="40933" y="32219"/>
                    <a:pt x="28941" y="31979"/>
                  </a:cubicBezTo>
                  <a:cubicBezTo>
                    <a:pt x="28781" y="14111"/>
                    <a:pt x="27022" y="0"/>
                    <a:pt x="24904" y="0"/>
                  </a:cubicBezTo>
                  <a:cubicBezTo>
                    <a:pt x="22785" y="0"/>
                    <a:pt x="21026" y="14111"/>
                    <a:pt x="20866" y="31979"/>
                  </a:cubicBezTo>
                  <a:cubicBezTo>
                    <a:pt x="9034" y="32219"/>
                    <a:pt x="0" y="33418"/>
                    <a:pt x="0" y="34897"/>
                  </a:cubicBezTo>
                  <a:cubicBezTo>
                    <a:pt x="0" y="36376"/>
                    <a:pt x="9034" y="37575"/>
                    <a:pt x="20906" y="37815"/>
                  </a:cubicBezTo>
                  <a:cubicBezTo>
                    <a:pt x="21106" y="55444"/>
                    <a:pt x="22825" y="69275"/>
                    <a:pt x="24944" y="69275"/>
                  </a:cubicBezTo>
                  <a:cubicBezTo>
                    <a:pt x="27062" y="69275"/>
                    <a:pt x="28781" y="55444"/>
                    <a:pt x="28981" y="37855"/>
                  </a:cubicBezTo>
                  <a:cubicBezTo>
                    <a:pt x="41013" y="37655"/>
                    <a:pt x="50207" y="36416"/>
                    <a:pt x="50207" y="34937"/>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086" name="Google Shape;1086;p41"/>
            <p:cNvGrpSpPr/>
            <p:nvPr/>
          </p:nvGrpSpPr>
          <p:grpSpPr>
            <a:xfrm flipH="1">
              <a:off x="4809106" y="1063360"/>
              <a:ext cx="524046" cy="480250"/>
              <a:chOff x="3341387" y="3167908"/>
              <a:chExt cx="163310" cy="149662"/>
            </a:xfrm>
          </p:grpSpPr>
          <p:sp>
            <p:nvSpPr>
              <p:cNvPr id="1087" name="Google Shape;1087;p41"/>
              <p:cNvSpPr/>
              <p:nvPr/>
            </p:nvSpPr>
            <p:spPr>
              <a:xfrm>
                <a:off x="3341387" y="3167968"/>
                <a:ext cx="53789" cy="120401"/>
              </a:xfrm>
              <a:custGeom>
                <a:avLst/>
                <a:gdLst/>
                <a:ahLst/>
                <a:cxnLst/>
                <a:rect l="l" t="t" r="r" b="b"/>
                <a:pathLst>
                  <a:path w="71719" h="160534" extrusionOk="0">
                    <a:moveTo>
                      <a:pt x="52379" y="40"/>
                    </a:moveTo>
                    <a:cubicBezTo>
                      <a:pt x="50180" y="160"/>
                      <a:pt x="47782" y="760"/>
                      <a:pt x="45024" y="1839"/>
                    </a:cubicBezTo>
                    <a:cubicBezTo>
                      <a:pt x="42625" y="2798"/>
                      <a:pt x="40146" y="4237"/>
                      <a:pt x="37429" y="6236"/>
                    </a:cubicBezTo>
                    <a:cubicBezTo>
                      <a:pt x="35070" y="7955"/>
                      <a:pt x="32751" y="10113"/>
                      <a:pt x="29953" y="13151"/>
                    </a:cubicBezTo>
                    <a:cubicBezTo>
                      <a:pt x="24877" y="18668"/>
                      <a:pt x="20520" y="25423"/>
                      <a:pt x="16722" y="33778"/>
                    </a:cubicBezTo>
                    <a:cubicBezTo>
                      <a:pt x="14843" y="37935"/>
                      <a:pt x="13085" y="42612"/>
                      <a:pt x="11166" y="48488"/>
                    </a:cubicBezTo>
                    <a:cubicBezTo>
                      <a:pt x="9527" y="53485"/>
                      <a:pt x="8008" y="58881"/>
                      <a:pt x="6688" y="64558"/>
                    </a:cubicBezTo>
                    <a:cubicBezTo>
                      <a:pt x="1612" y="85584"/>
                      <a:pt x="-587" y="108369"/>
                      <a:pt x="133" y="132353"/>
                    </a:cubicBezTo>
                    <a:cubicBezTo>
                      <a:pt x="413" y="141627"/>
                      <a:pt x="1172" y="151101"/>
                      <a:pt x="2452" y="160535"/>
                    </a:cubicBezTo>
                    <a:cubicBezTo>
                      <a:pt x="14324" y="147423"/>
                      <a:pt x="25276" y="133472"/>
                      <a:pt x="35030" y="118682"/>
                    </a:cubicBezTo>
                    <a:cubicBezTo>
                      <a:pt x="35030" y="118682"/>
                      <a:pt x="35030" y="118682"/>
                      <a:pt x="35030" y="118682"/>
                    </a:cubicBezTo>
                    <a:cubicBezTo>
                      <a:pt x="41186" y="109328"/>
                      <a:pt x="46822" y="99615"/>
                      <a:pt x="51779" y="89581"/>
                    </a:cubicBezTo>
                    <a:cubicBezTo>
                      <a:pt x="56696" y="79628"/>
                      <a:pt x="60973" y="69354"/>
                      <a:pt x="64411" y="58801"/>
                    </a:cubicBezTo>
                    <a:lnTo>
                      <a:pt x="64411" y="58801"/>
                    </a:lnTo>
                    <a:cubicBezTo>
                      <a:pt x="66249" y="53045"/>
                      <a:pt x="67889" y="47209"/>
                      <a:pt x="69208" y="41293"/>
                    </a:cubicBezTo>
                    <a:cubicBezTo>
                      <a:pt x="70007" y="37775"/>
                      <a:pt x="70687" y="34257"/>
                      <a:pt x="71206" y="30660"/>
                    </a:cubicBezTo>
                    <a:cubicBezTo>
                      <a:pt x="71366" y="29421"/>
                      <a:pt x="71526" y="28222"/>
                      <a:pt x="71686" y="26982"/>
                    </a:cubicBezTo>
                    <a:cubicBezTo>
                      <a:pt x="71886" y="21226"/>
                      <a:pt x="71206" y="16229"/>
                      <a:pt x="69568" y="11752"/>
                    </a:cubicBezTo>
                    <a:cubicBezTo>
                      <a:pt x="68688" y="9274"/>
                      <a:pt x="67329" y="6955"/>
                      <a:pt x="65610" y="5117"/>
                    </a:cubicBezTo>
                    <a:cubicBezTo>
                      <a:pt x="63931" y="3278"/>
                      <a:pt x="61892" y="1879"/>
                      <a:pt x="59574" y="999"/>
                    </a:cubicBezTo>
                    <a:cubicBezTo>
                      <a:pt x="57895" y="360"/>
                      <a:pt x="55976" y="0"/>
                      <a:pt x="53738" y="0"/>
                    </a:cubicBezTo>
                    <a:cubicBezTo>
                      <a:pt x="53298" y="0"/>
                      <a:pt x="52858" y="0"/>
                      <a:pt x="52379" y="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8" name="Google Shape;1088;p41"/>
              <p:cNvSpPr/>
              <p:nvPr/>
            </p:nvSpPr>
            <p:spPr>
              <a:xfrm>
                <a:off x="3400189" y="3167908"/>
                <a:ext cx="93231" cy="90780"/>
              </a:xfrm>
              <a:custGeom>
                <a:avLst/>
                <a:gdLst/>
                <a:ahLst/>
                <a:cxnLst/>
                <a:rect l="l" t="t" r="r" b="b"/>
                <a:pathLst>
                  <a:path w="124308" h="121040" extrusionOk="0">
                    <a:moveTo>
                      <a:pt x="89381" y="1599"/>
                    </a:moveTo>
                    <a:cubicBezTo>
                      <a:pt x="83785" y="3238"/>
                      <a:pt x="78268" y="6036"/>
                      <a:pt x="72552" y="10153"/>
                    </a:cubicBezTo>
                    <a:cubicBezTo>
                      <a:pt x="67516" y="13791"/>
                      <a:pt x="62559" y="18348"/>
                      <a:pt x="57003" y="24464"/>
                    </a:cubicBezTo>
                    <a:cubicBezTo>
                      <a:pt x="52366" y="29581"/>
                      <a:pt x="47649" y="35537"/>
                      <a:pt x="42652" y="42692"/>
                    </a:cubicBezTo>
                    <a:cubicBezTo>
                      <a:pt x="38575" y="48488"/>
                      <a:pt x="34457" y="54964"/>
                      <a:pt x="29661" y="63039"/>
                    </a:cubicBezTo>
                    <a:cubicBezTo>
                      <a:pt x="26023" y="69195"/>
                      <a:pt x="22305" y="75950"/>
                      <a:pt x="18228" y="83705"/>
                    </a:cubicBezTo>
                    <a:cubicBezTo>
                      <a:pt x="14750" y="90341"/>
                      <a:pt x="11352" y="97056"/>
                      <a:pt x="7995" y="103772"/>
                    </a:cubicBezTo>
                    <a:lnTo>
                      <a:pt x="5796" y="108169"/>
                    </a:lnTo>
                    <a:cubicBezTo>
                      <a:pt x="4877" y="110008"/>
                      <a:pt x="3957" y="111887"/>
                      <a:pt x="3038" y="113726"/>
                    </a:cubicBezTo>
                    <a:cubicBezTo>
                      <a:pt x="2598" y="114965"/>
                      <a:pt x="2119" y="116204"/>
                      <a:pt x="1599" y="117443"/>
                    </a:cubicBezTo>
                    <a:cubicBezTo>
                      <a:pt x="1079" y="118642"/>
                      <a:pt x="560" y="119841"/>
                      <a:pt x="0" y="121041"/>
                    </a:cubicBezTo>
                    <a:cubicBezTo>
                      <a:pt x="6995" y="116324"/>
                      <a:pt x="14151" y="111767"/>
                      <a:pt x="21306" y="107250"/>
                    </a:cubicBezTo>
                    <a:cubicBezTo>
                      <a:pt x="30540" y="101453"/>
                      <a:pt x="39854" y="95737"/>
                      <a:pt x="49048" y="89861"/>
                    </a:cubicBezTo>
                    <a:cubicBezTo>
                      <a:pt x="58202" y="84025"/>
                      <a:pt x="67236" y="78069"/>
                      <a:pt x="75990" y="71673"/>
                    </a:cubicBezTo>
                    <a:cubicBezTo>
                      <a:pt x="84784" y="65237"/>
                      <a:pt x="93259" y="58442"/>
                      <a:pt x="101293" y="51087"/>
                    </a:cubicBezTo>
                    <a:cubicBezTo>
                      <a:pt x="104572" y="48049"/>
                      <a:pt x="107729" y="44930"/>
                      <a:pt x="110847" y="41733"/>
                    </a:cubicBezTo>
                    <a:cubicBezTo>
                      <a:pt x="114485" y="37495"/>
                      <a:pt x="117203" y="33738"/>
                      <a:pt x="119442" y="30060"/>
                    </a:cubicBezTo>
                    <a:cubicBezTo>
                      <a:pt x="122320" y="25264"/>
                      <a:pt x="123839" y="21186"/>
                      <a:pt x="124238" y="17269"/>
                    </a:cubicBezTo>
                    <a:cubicBezTo>
                      <a:pt x="124638" y="13231"/>
                      <a:pt x="123319" y="9354"/>
                      <a:pt x="120681" y="6676"/>
                    </a:cubicBezTo>
                    <a:cubicBezTo>
                      <a:pt x="116883" y="2758"/>
                      <a:pt x="111407" y="1399"/>
                      <a:pt x="107050" y="600"/>
                    </a:cubicBezTo>
                    <a:cubicBezTo>
                      <a:pt x="104971" y="200"/>
                      <a:pt x="102812" y="0"/>
                      <a:pt x="100614" y="0"/>
                    </a:cubicBezTo>
                    <a:cubicBezTo>
                      <a:pt x="96896" y="0"/>
                      <a:pt x="93099" y="560"/>
                      <a:pt x="89421" y="1639"/>
                    </a:cubicBezTo>
                    <a:moveTo>
                      <a:pt x="101293" y="51127"/>
                    </a:moveTo>
                    <a:lnTo>
                      <a:pt x="101213" y="51207"/>
                    </a:lnTo>
                    <a:lnTo>
                      <a:pt x="101293" y="511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89" name="Google Shape;1089;p41"/>
              <p:cNvSpPr/>
              <p:nvPr/>
            </p:nvSpPr>
            <p:spPr>
              <a:xfrm>
                <a:off x="3412000" y="3260128"/>
                <a:ext cx="92697" cy="57442"/>
              </a:xfrm>
              <a:custGeom>
                <a:avLst/>
                <a:gdLst/>
                <a:ahLst/>
                <a:cxnLst/>
                <a:rect l="l" t="t" r="r" b="b"/>
                <a:pathLst>
                  <a:path w="123596" h="76589" extrusionOk="0">
                    <a:moveTo>
                      <a:pt x="98776" y="200"/>
                    </a:moveTo>
                    <a:cubicBezTo>
                      <a:pt x="93379" y="520"/>
                      <a:pt x="87663" y="2039"/>
                      <a:pt x="80867" y="4997"/>
                    </a:cubicBezTo>
                    <a:cubicBezTo>
                      <a:pt x="75071" y="7555"/>
                      <a:pt x="69155" y="10953"/>
                      <a:pt x="62239" y="15790"/>
                    </a:cubicBezTo>
                    <a:cubicBezTo>
                      <a:pt x="56443" y="19867"/>
                      <a:pt x="50607" y="24504"/>
                      <a:pt x="43852" y="30500"/>
                    </a:cubicBezTo>
                    <a:cubicBezTo>
                      <a:pt x="38375" y="35297"/>
                      <a:pt x="32779" y="40654"/>
                      <a:pt x="26743" y="46809"/>
                    </a:cubicBezTo>
                    <a:cubicBezTo>
                      <a:pt x="17988" y="55684"/>
                      <a:pt x="9394" y="65237"/>
                      <a:pt x="1159" y="75191"/>
                    </a:cubicBezTo>
                    <a:lnTo>
                      <a:pt x="0" y="76590"/>
                    </a:lnTo>
                    <a:cubicBezTo>
                      <a:pt x="11633" y="74271"/>
                      <a:pt x="23025" y="70833"/>
                      <a:pt x="34258" y="67076"/>
                    </a:cubicBezTo>
                    <a:cubicBezTo>
                      <a:pt x="34178" y="67076"/>
                      <a:pt x="34098" y="67156"/>
                      <a:pt x="33978" y="67156"/>
                    </a:cubicBezTo>
                    <a:cubicBezTo>
                      <a:pt x="40694" y="64877"/>
                      <a:pt x="47409" y="62439"/>
                      <a:pt x="54045" y="60001"/>
                    </a:cubicBezTo>
                    <a:cubicBezTo>
                      <a:pt x="57323" y="58801"/>
                      <a:pt x="60600" y="57562"/>
                      <a:pt x="63878" y="56363"/>
                    </a:cubicBezTo>
                    <a:cubicBezTo>
                      <a:pt x="66797" y="55284"/>
                      <a:pt x="69715" y="54205"/>
                      <a:pt x="72633" y="53045"/>
                    </a:cubicBezTo>
                    <a:cubicBezTo>
                      <a:pt x="78869" y="50607"/>
                      <a:pt x="85024" y="47969"/>
                      <a:pt x="91060" y="44970"/>
                    </a:cubicBezTo>
                    <a:cubicBezTo>
                      <a:pt x="96817" y="42092"/>
                      <a:pt x="102413" y="38894"/>
                      <a:pt x="107770" y="35297"/>
                    </a:cubicBezTo>
                    <a:cubicBezTo>
                      <a:pt x="107770" y="35297"/>
                      <a:pt x="107770" y="35297"/>
                      <a:pt x="107810" y="35297"/>
                    </a:cubicBezTo>
                    <a:cubicBezTo>
                      <a:pt x="107810" y="35297"/>
                      <a:pt x="107810" y="35297"/>
                      <a:pt x="107770" y="35297"/>
                    </a:cubicBezTo>
                    <a:cubicBezTo>
                      <a:pt x="107770" y="35297"/>
                      <a:pt x="107770" y="35297"/>
                      <a:pt x="107770" y="35297"/>
                    </a:cubicBezTo>
                    <a:cubicBezTo>
                      <a:pt x="110048" y="33738"/>
                      <a:pt x="112327" y="32099"/>
                      <a:pt x="114485" y="30420"/>
                    </a:cubicBezTo>
                    <a:cubicBezTo>
                      <a:pt x="117363" y="27942"/>
                      <a:pt x="119442" y="25623"/>
                      <a:pt x="121121" y="23105"/>
                    </a:cubicBezTo>
                    <a:cubicBezTo>
                      <a:pt x="123359" y="19667"/>
                      <a:pt x="124119" y="15990"/>
                      <a:pt x="123239" y="12672"/>
                    </a:cubicBezTo>
                    <a:cubicBezTo>
                      <a:pt x="122280" y="9234"/>
                      <a:pt x="119562" y="6236"/>
                      <a:pt x="114845" y="3518"/>
                    </a:cubicBezTo>
                    <a:cubicBezTo>
                      <a:pt x="110848" y="1239"/>
                      <a:pt x="106011" y="0"/>
                      <a:pt x="100854" y="0"/>
                    </a:cubicBezTo>
                    <a:cubicBezTo>
                      <a:pt x="100215" y="0"/>
                      <a:pt x="99535" y="0"/>
                      <a:pt x="98856" y="40"/>
                    </a:cubicBezTo>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4" name="Google Shape;1094;p4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Icon </a:t>
            </a:r>
            <a:r>
              <a:rPr lang="en" b="1"/>
              <a:t>pack</a:t>
            </a:r>
            <a:endParaRPr b="1"/>
          </a:p>
        </p:txBody>
      </p:sp>
      <p:grpSp>
        <p:nvGrpSpPr>
          <p:cNvPr id="1095" name="Google Shape;1095;p42"/>
          <p:cNvGrpSpPr/>
          <p:nvPr/>
        </p:nvGrpSpPr>
        <p:grpSpPr>
          <a:xfrm>
            <a:off x="8028748" y="3959626"/>
            <a:ext cx="391188" cy="397992"/>
            <a:chOff x="9407366" y="4438708"/>
            <a:chExt cx="374522" cy="381036"/>
          </a:xfrm>
        </p:grpSpPr>
        <p:sp>
          <p:nvSpPr>
            <p:cNvPr id="1096" name="Google Shape;1096;p42"/>
            <p:cNvSpPr/>
            <p:nvPr/>
          </p:nvSpPr>
          <p:spPr>
            <a:xfrm>
              <a:off x="9408414" y="4438708"/>
              <a:ext cx="372046" cy="152912"/>
            </a:xfrm>
            <a:custGeom>
              <a:avLst/>
              <a:gdLst/>
              <a:ahLst/>
              <a:cxnLst/>
              <a:rect l="l" t="t" r="r" b="b"/>
              <a:pathLst>
                <a:path w="372046" h="152912" extrusionOk="0">
                  <a:moveTo>
                    <a:pt x="347281" y="72236"/>
                  </a:moveTo>
                  <a:cubicBezTo>
                    <a:pt x="348139" y="46328"/>
                    <a:pt x="325755" y="25944"/>
                    <a:pt x="300133" y="29087"/>
                  </a:cubicBezTo>
                  <a:cubicBezTo>
                    <a:pt x="289560" y="9657"/>
                    <a:pt x="266129" y="1941"/>
                    <a:pt x="246316" y="10514"/>
                  </a:cubicBezTo>
                  <a:cubicBezTo>
                    <a:pt x="228600" y="-5107"/>
                    <a:pt x="201453" y="-3107"/>
                    <a:pt x="186214" y="15086"/>
                  </a:cubicBezTo>
                  <a:cubicBezTo>
                    <a:pt x="170974" y="-3107"/>
                    <a:pt x="143827" y="-5012"/>
                    <a:pt x="126111" y="10514"/>
                  </a:cubicBezTo>
                  <a:cubicBezTo>
                    <a:pt x="106299" y="1941"/>
                    <a:pt x="82868" y="9752"/>
                    <a:pt x="72294" y="29087"/>
                  </a:cubicBezTo>
                  <a:cubicBezTo>
                    <a:pt x="46577" y="26040"/>
                    <a:pt x="24289" y="46423"/>
                    <a:pt x="25146" y="72236"/>
                  </a:cubicBezTo>
                  <a:cubicBezTo>
                    <a:pt x="10382" y="78808"/>
                    <a:pt x="0" y="93572"/>
                    <a:pt x="0" y="110812"/>
                  </a:cubicBezTo>
                  <a:cubicBezTo>
                    <a:pt x="0" y="134053"/>
                    <a:pt x="18859" y="152913"/>
                    <a:pt x="42100" y="152913"/>
                  </a:cubicBezTo>
                  <a:cubicBezTo>
                    <a:pt x="65341" y="152913"/>
                    <a:pt x="84963" y="133577"/>
                    <a:pt x="84201" y="109383"/>
                  </a:cubicBezTo>
                  <a:cubicBezTo>
                    <a:pt x="92773" y="105573"/>
                    <a:pt x="99822" y="99096"/>
                    <a:pt x="104204" y="90905"/>
                  </a:cubicBezTo>
                  <a:cubicBezTo>
                    <a:pt x="116491" y="92429"/>
                    <a:pt x="128301" y="88523"/>
                    <a:pt x="137065" y="80713"/>
                  </a:cubicBezTo>
                  <a:cubicBezTo>
                    <a:pt x="153828" y="87952"/>
                    <a:pt x="173831" y="83666"/>
                    <a:pt x="186023" y="69093"/>
                  </a:cubicBezTo>
                  <a:cubicBezTo>
                    <a:pt x="198311" y="83666"/>
                    <a:pt x="218313" y="87952"/>
                    <a:pt x="234982" y="80713"/>
                  </a:cubicBezTo>
                  <a:cubicBezTo>
                    <a:pt x="243840" y="88523"/>
                    <a:pt x="255556" y="92334"/>
                    <a:pt x="267843" y="90905"/>
                  </a:cubicBezTo>
                  <a:cubicBezTo>
                    <a:pt x="272319" y="99096"/>
                    <a:pt x="279368" y="105573"/>
                    <a:pt x="287845" y="109383"/>
                  </a:cubicBezTo>
                  <a:cubicBezTo>
                    <a:pt x="287084" y="133481"/>
                    <a:pt x="306419" y="152913"/>
                    <a:pt x="329946" y="152913"/>
                  </a:cubicBezTo>
                  <a:cubicBezTo>
                    <a:pt x="353473" y="152913"/>
                    <a:pt x="372046" y="134053"/>
                    <a:pt x="372046" y="110812"/>
                  </a:cubicBezTo>
                  <a:cubicBezTo>
                    <a:pt x="372046" y="93572"/>
                    <a:pt x="361759" y="78808"/>
                    <a:pt x="346900" y="72236"/>
                  </a:cubicBezTo>
                  <a:lnTo>
                    <a:pt x="346900" y="722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7" name="Google Shape;1097;p42"/>
            <p:cNvSpPr/>
            <p:nvPr/>
          </p:nvSpPr>
          <p:spPr>
            <a:xfrm>
              <a:off x="9468392" y="4692491"/>
              <a:ext cx="252471" cy="127158"/>
            </a:xfrm>
            <a:custGeom>
              <a:avLst/>
              <a:gdLst/>
              <a:ahLst/>
              <a:cxnLst/>
              <a:rect l="l" t="t" r="r" b="b"/>
              <a:pathLst>
                <a:path w="252471" h="127158" extrusionOk="0">
                  <a:moveTo>
                    <a:pt x="237774" y="127159"/>
                  </a:moveTo>
                  <a:cubicBezTo>
                    <a:pt x="246632" y="127159"/>
                    <a:pt x="253490" y="119444"/>
                    <a:pt x="252347" y="110680"/>
                  </a:cubicBezTo>
                  <a:cubicBezTo>
                    <a:pt x="244251" y="48196"/>
                    <a:pt x="190910" y="0"/>
                    <a:pt x="126236" y="0"/>
                  </a:cubicBezTo>
                  <a:cubicBezTo>
                    <a:pt x="61561" y="0"/>
                    <a:pt x="8221" y="48196"/>
                    <a:pt x="125" y="110680"/>
                  </a:cubicBezTo>
                  <a:cubicBezTo>
                    <a:pt x="-1018" y="119444"/>
                    <a:pt x="5840" y="127159"/>
                    <a:pt x="14698" y="127159"/>
                  </a:cubicBezTo>
                  <a:lnTo>
                    <a:pt x="237774" y="1271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8" name="Google Shape;1098;p42"/>
            <p:cNvSpPr/>
            <p:nvPr/>
          </p:nvSpPr>
          <p:spPr>
            <a:xfrm>
              <a:off x="9520237" y="4677727"/>
              <a:ext cx="148780" cy="131825"/>
            </a:xfrm>
            <a:custGeom>
              <a:avLst/>
              <a:gdLst/>
              <a:ahLst/>
              <a:cxnLst/>
              <a:rect l="l" t="t" r="r" b="b"/>
              <a:pathLst>
                <a:path w="148780" h="131825" extrusionOk="0">
                  <a:moveTo>
                    <a:pt x="148780" y="0"/>
                  </a:moveTo>
                  <a:lnTo>
                    <a:pt x="148780" y="52102"/>
                  </a:lnTo>
                  <a:lnTo>
                    <a:pt x="74390" y="131826"/>
                  </a:lnTo>
                  <a:lnTo>
                    <a:pt x="0" y="52102"/>
                  </a:lnTo>
                  <a:lnTo>
                    <a:pt x="0" y="0"/>
                  </a:lnTo>
                  <a:lnTo>
                    <a:pt x="14878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099" name="Google Shape;1099;p42"/>
            <p:cNvSpPr/>
            <p:nvPr/>
          </p:nvSpPr>
          <p:spPr>
            <a:xfrm>
              <a:off x="9484906" y="4701158"/>
              <a:ext cx="109720" cy="118586"/>
            </a:xfrm>
            <a:custGeom>
              <a:avLst/>
              <a:gdLst/>
              <a:ahLst/>
              <a:cxnLst/>
              <a:rect l="l" t="t" r="r" b="b"/>
              <a:pathLst>
                <a:path w="109720" h="118586" extrusionOk="0">
                  <a:moveTo>
                    <a:pt x="109721" y="118491"/>
                  </a:moveTo>
                  <a:lnTo>
                    <a:pt x="109721" y="99727"/>
                  </a:lnTo>
                  <a:cubicBezTo>
                    <a:pt x="109721" y="94393"/>
                    <a:pt x="108102" y="89249"/>
                    <a:pt x="105054" y="84963"/>
                  </a:cubicBezTo>
                  <a:cubicBezTo>
                    <a:pt x="84575" y="56102"/>
                    <a:pt x="52666" y="20764"/>
                    <a:pt x="33902" y="0"/>
                  </a:cubicBezTo>
                  <a:lnTo>
                    <a:pt x="1517" y="38195"/>
                  </a:lnTo>
                  <a:cubicBezTo>
                    <a:pt x="-1626" y="42005"/>
                    <a:pt x="374" y="47815"/>
                    <a:pt x="5137" y="48768"/>
                  </a:cubicBezTo>
                  <a:lnTo>
                    <a:pt x="40284" y="55912"/>
                  </a:lnTo>
                  <a:cubicBezTo>
                    <a:pt x="44189" y="56674"/>
                    <a:pt x="46094" y="61151"/>
                    <a:pt x="43998" y="64484"/>
                  </a:cubicBezTo>
                  <a:lnTo>
                    <a:pt x="37617" y="74771"/>
                  </a:lnTo>
                  <a:cubicBezTo>
                    <a:pt x="35426" y="78391"/>
                    <a:pt x="37140" y="83058"/>
                    <a:pt x="41141" y="84392"/>
                  </a:cubicBezTo>
                  <a:cubicBezTo>
                    <a:pt x="61905" y="91154"/>
                    <a:pt x="88099" y="105537"/>
                    <a:pt x="93910" y="118586"/>
                  </a:cubicBezTo>
                  <a:lnTo>
                    <a:pt x="109721"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0" name="Google Shape;1100;p42"/>
            <p:cNvSpPr/>
            <p:nvPr/>
          </p:nvSpPr>
          <p:spPr>
            <a:xfrm>
              <a:off x="9594627" y="4701158"/>
              <a:ext cx="109720" cy="118586"/>
            </a:xfrm>
            <a:custGeom>
              <a:avLst/>
              <a:gdLst/>
              <a:ahLst/>
              <a:cxnLst/>
              <a:rect l="l" t="t" r="r" b="b"/>
              <a:pathLst>
                <a:path w="109720" h="118586" extrusionOk="0">
                  <a:moveTo>
                    <a:pt x="0" y="118491"/>
                  </a:moveTo>
                  <a:lnTo>
                    <a:pt x="0" y="99727"/>
                  </a:lnTo>
                  <a:cubicBezTo>
                    <a:pt x="0" y="94393"/>
                    <a:pt x="1619" y="89249"/>
                    <a:pt x="4667" y="84963"/>
                  </a:cubicBezTo>
                  <a:cubicBezTo>
                    <a:pt x="25146" y="56102"/>
                    <a:pt x="57055" y="20764"/>
                    <a:pt x="75819" y="0"/>
                  </a:cubicBezTo>
                  <a:lnTo>
                    <a:pt x="108204" y="38195"/>
                  </a:lnTo>
                  <a:cubicBezTo>
                    <a:pt x="111347" y="42005"/>
                    <a:pt x="109347" y="47815"/>
                    <a:pt x="104584" y="48768"/>
                  </a:cubicBezTo>
                  <a:lnTo>
                    <a:pt x="69437" y="55912"/>
                  </a:lnTo>
                  <a:cubicBezTo>
                    <a:pt x="65532" y="56674"/>
                    <a:pt x="63627" y="61151"/>
                    <a:pt x="65723" y="64484"/>
                  </a:cubicBezTo>
                  <a:lnTo>
                    <a:pt x="72104" y="74771"/>
                  </a:lnTo>
                  <a:cubicBezTo>
                    <a:pt x="74295" y="78391"/>
                    <a:pt x="72580" y="83058"/>
                    <a:pt x="68580" y="84392"/>
                  </a:cubicBezTo>
                  <a:cubicBezTo>
                    <a:pt x="47816" y="91154"/>
                    <a:pt x="21622" y="105537"/>
                    <a:pt x="15811" y="118586"/>
                  </a:cubicBezTo>
                  <a:lnTo>
                    <a:pt x="0" y="1185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1" name="Google Shape;1101;p42"/>
            <p:cNvSpPr/>
            <p:nvPr/>
          </p:nvSpPr>
          <p:spPr>
            <a:xfrm>
              <a:off x="9679209" y="4563046"/>
              <a:ext cx="102679" cy="95631"/>
            </a:xfrm>
            <a:custGeom>
              <a:avLst/>
              <a:gdLst/>
              <a:ahLst/>
              <a:cxnLst/>
              <a:rect l="l" t="t" r="r" b="b"/>
              <a:pathLst>
                <a:path w="102679" h="95631" extrusionOk="0">
                  <a:moveTo>
                    <a:pt x="0" y="47815"/>
                  </a:moveTo>
                  <a:cubicBezTo>
                    <a:pt x="0" y="21431"/>
                    <a:pt x="24479" y="0"/>
                    <a:pt x="54578" y="0"/>
                  </a:cubicBezTo>
                  <a:cubicBezTo>
                    <a:pt x="84677" y="0"/>
                    <a:pt x="102679" y="21431"/>
                    <a:pt x="102679" y="47815"/>
                  </a:cubicBezTo>
                  <a:cubicBezTo>
                    <a:pt x="102679" y="74200"/>
                    <a:pt x="84677" y="95631"/>
                    <a:pt x="54578" y="95631"/>
                  </a:cubicBezTo>
                  <a:cubicBezTo>
                    <a:pt x="24479" y="95631"/>
                    <a:pt x="0" y="74200"/>
                    <a:pt x="0" y="47815"/>
                  </a:cubicBezTo>
                  <a:lnTo>
                    <a:pt x="0"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2" name="Google Shape;1102;p42"/>
            <p:cNvSpPr/>
            <p:nvPr/>
          </p:nvSpPr>
          <p:spPr>
            <a:xfrm>
              <a:off x="9407366" y="4563046"/>
              <a:ext cx="102679" cy="95631"/>
            </a:xfrm>
            <a:custGeom>
              <a:avLst/>
              <a:gdLst/>
              <a:ahLst/>
              <a:cxnLst/>
              <a:rect l="l" t="t" r="r" b="b"/>
              <a:pathLst>
                <a:path w="102679" h="95631" extrusionOk="0">
                  <a:moveTo>
                    <a:pt x="102679" y="47815"/>
                  </a:moveTo>
                  <a:cubicBezTo>
                    <a:pt x="102679" y="21431"/>
                    <a:pt x="78200" y="0"/>
                    <a:pt x="48101" y="0"/>
                  </a:cubicBezTo>
                  <a:cubicBezTo>
                    <a:pt x="18002" y="0"/>
                    <a:pt x="0" y="21431"/>
                    <a:pt x="0" y="47815"/>
                  </a:cubicBezTo>
                  <a:cubicBezTo>
                    <a:pt x="0" y="74200"/>
                    <a:pt x="18002" y="95631"/>
                    <a:pt x="48101" y="95631"/>
                  </a:cubicBezTo>
                  <a:cubicBezTo>
                    <a:pt x="78200" y="95631"/>
                    <a:pt x="102679" y="74200"/>
                    <a:pt x="102679" y="47815"/>
                  </a:cubicBezTo>
                  <a:lnTo>
                    <a:pt x="102679" y="47815"/>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3" name="Google Shape;1103;p42"/>
            <p:cNvSpPr/>
            <p:nvPr/>
          </p:nvSpPr>
          <p:spPr>
            <a:xfrm>
              <a:off x="9421653" y="4633341"/>
              <a:ext cx="45909" cy="66389"/>
            </a:xfrm>
            <a:custGeom>
              <a:avLst/>
              <a:gdLst/>
              <a:ahLst/>
              <a:cxnLst/>
              <a:rect l="l" t="t" r="r" b="b"/>
              <a:pathLst>
                <a:path w="45909" h="66389" extrusionOk="0">
                  <a:moveTo>
                    <a:pt x="28575" y="66389"/>
                  </a:moveTo>
                  <a:lnTo>
                    <a:pt x="17335" y="66389"/>
                  </a:lnTo>
                  <a:cubicBezTo>
                    <a:pt x="7810" y="66389"/>
                    <a:pt x="0" y="58674"/>
                    <a:pt x="0" y="49054"/>
                  </a:cubicBezTo>
                  <a:lnTo>
                    <a:pt x="0" y="17336"/>
                  </a:lnTo>
                  <a:cubicBezTo>
                    <a:pt x="0" y="7811"/>
                    <a:pt x="7715" y="0"/>
                    <a:pt x="17335" y="0"/>
                  </a:cubicBezTo>
                  <a:lnTo>
                    <a:pt x="28575" y="0"/>
                  </a:lnTo>
                  <a:cubicBezTo>
                    <a:pt x="38100" y="0"/>
                    <a:pt x="45910" y="7715"/>
                    <a:pt x="45910" y="17336"/>
                  </a:cubicBezTo>
                  <a:lnTo>
                    <a:pt x="45910" y="49054"/>
                  </a:lnTo>
                  <a:cubicBezTo>
                    <a:pt x="45910" y="58579"/>
                    <a:pt x="38195" y="66389"/>
                    <a:pt x="28575" y="66389"/>
                  </a:cubicBezTo>
                  <a:lnTo>
                    <a:pt x="2857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4" name="Google Shape;1104;p42"/>
            <p:cNvSpPr/>
            <p:nvPr/>
          </p:nvSpPr>
          <p:spPr>
            <a:xfrm>
              <a:off x="9721691" y="4633341"/>
              <a:ext cx="45909" cy="66389"/>
            </a:xfrm>
            <a:custGeom>
              <a:avLst/>
              <a:gdLst/>
              <a:ahLst/>
              <a:cxnLst/>
              <a:rect l="l" t="t" r="r" b="b"/>
              <a:pathLst>
                <a:path w="45909" h="66389" extrusionOk="0">
                  <a:moveTo>
                    <a:pt x="17335" y="66389"/>
                  </a:moveTo>
                  <a:lnTo>
                    <a:pt x="28575" y="66389"/>
                  </a:lnTo>
                  <a:cubicBezTo>
                    <a:pt x="38100" y="66389"/>
                    <a:pt x="45910" y="58674"/>
                    <a:pt x="45910" y="49054"/>
                  </a:cubicBezTo>
                  <a:lnTo>
                    <a:pt x="45910" y="17336"/>
                  </a:lnTo>
                  <a:cubicBezTo>
                    <a:pt x="45910" y="7811"/>
                    <a:pt x="38195" y="0"/>
                    <a:pt x="28575" y="0"/>
                  </a:cubicBezTo>
                  <a:lnTo>
                    <a:pt x="17335" y="0"/>
                  </a:lnTo>
                  <a:cubicBezTo>
                    <a:pt x="7810" y="0"/>
                    <a:pt x="0" y="7715"/>
                    <a:pt x="0" y="17336"/>
                  </a:cubicBezTo>
                  <a:lnTo>
                    <a:pt x="0" y="49054"/>
                  </a:lnTo>
                  <a:cubicBezTo>
                    <a:pt x="0" y="58579"/>
                    <a:pt x="7715" y="66389"/>
                    <a:pt x="17335" y="66389"/>
                  </a:cubicBezTo>
                  <a:lnTo>
                    <a:pt x="17335" y="66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5" name="Google Shape;1105;p42"/>
            <p:cNvSpPr/>
            <p:nvPr/>
          </p:nvSpPr>
          <p:spPr>
            <a:xfrm>
              <a:off x="9443751" y="4469415"/>
              <a:ext cx="301752" cy="260038"/>
            </a:xfrm>
            <a:custGeom>
              <a:avLst/>
              <a:gdLst/>
              <a:ahLst/>
              <a:cxnLst/>
              <a:rect l="l" t="t" r="r" b="b"/>
              <a:pathLst>
                <a:path w="301752" h="260038" extrusionOk="0">
                  <a:moveTo>
                    <a:pt x="301753" y="141446"/>
                  </a:moveTo>
                  <a:cubicBezTo>
                    <a:pt x="301753" y="196596"/>
                    <a:pt x="268129" y="237649"/>
                    <a:pt x="218980" y="256984"/>
                  </a:cubicBezTo>
                  <a:cubicBezTo>
                    <a:pt x="196978" y="260318"/>
                    <a:pt x="175356" y="260033"/>
                    <a:pt x="150876" y="260033"/>
                  </a:cubicBezTo>
                  <a:cubicBezTo>
                    <a:pt x="67533" y="260033"/>
                    <a:pt x="21431" y="217265"/>
                    <a:pt x="0" y="141446"/>
                  </a:cubicBezTo>
                  <a:cubicBezTo>
                    <a:pt x="0" y="63341"/>
                    <a:pt x="67533" y="0"/>
                    <a:pt x="150876" y="0"/>
                  </a:cubicBezTo>
                  <a:cubicBezTo>
                    <a:pt x="234220" y="0"/>
                    <a:pt x="301753" y="63341"/>
                    <a:pt x="301753" y="141446"/>
                  </a:cubicBezTo>
                  <a:lnTo>
                    <a:pt x="301753" y="14144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6" name="Google Shape;1106;p42"/>
            <p:cNvSpPr/>
            <p:nvPr/>
          </p:nvSpPr>
          <p:spPr>
            <a:xfrm>
              <a:off x="9443751" y="4480750"/>
              <a:ext cx="218980" cy="248602"/>
            </a:xfrm>
            <a:custGeom>
              <a:avLst/>
              <a:gdLst/>
              <a:ahLst/>
              <a:cxnLst/>
              <a:rect l="l" t="t" r="r" b="b"/>
              <a:pathLst>
                <a:path w="218980" h="248602" extrusionOk="0">
                  <a:moveTo>
                    <a:pt x="218980" y="245554"/>
                  </a:moveTo>
                  <a:cubicBezTo>
                    <a:pt x="36386" y="241459"/>
                    <a:pt x="39148" y="56102"/>
                    <a:pt x="91440" y="0"/>
                  </a:cubicBezTo>
                  <a:cubicBezTo>
                    <a:pt x="37624" y="21622"/>
                    <a:pt x="0" y="71723"/>
                    <a:pt x="0" y="130016"/>
                  </a:cubicBezTo>
                  <a:cubicBezTo>
                    <a:pt x="21241" y="204883"/>
                    <a:pt x="67533" y="248602"/>
                    <a:pt x="150876" y="248602"/>
                  </a:cubicBezTo>
                  <a:cubicBezTo>
                    <a:pt x="175356" y="248602"/>
                    <a:pt x="197454" y="248602"/>
                    <a:pt x="218980" y="245554"/>
                  </a:cubicBezTo>
                  <a:lnTo>
                    <a:pt x="218980" y="24555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7" name="Google Shape;1107;p42"/>
            <p:cNvSpPr/>
            <p:nvPr/>
          </p:nvSpPr>
          <p:spPr>
            <a:xfrm>
              <a:off x="9475565"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8" name="Google Shape;1108;p42"/>
            <p:cNvSpPr/>
            <p:nvPr/>
          </p:nvSpPr>
          <p:spPr>
            <a:xfrm>
              <a:off x="9649396" y="4622291"/>
              <a:ext cx="64198" cy="51054"/>
            </a:xfrm>
            <a:custGeom>
              <a:avLst/>
              <a:gdLst/>
              <a:ahLst/>
              <a:cxnLst/>
              <a:rect l="l" t="t" r="r" b="b"/>
              <a:pathLst>
                <a:path w="64198" h="51054" extrusionOk="0">
                  <a:moveTo>
                    <a:pt x="64198" y="25527"/>
                  </a:moveTo>
                  <a:cubicBezTo>
                    <a:pt x="64198" y="39624"/>
                    <a:pt x="49816" y="51054"/>
                    <a:pt x="32099" y="51054"/>
                  </a:cubicBezTo>
                  <a:cubicBezTo>
                    <a:pt x="14383" y="51054"/>
                    <a:pt x="0" y="39624"/>
                    <a:pt x="0" y="25527"/>
                  </a:cubicBezTo>
                  <a:cubicBezTo>
                    <a:pt x="0" y="11430"/>
                    <a:pt x="14383" y="0"/>
                    <a:pt x="32099" y="0"/>
                  </a:cubicBezTo>
                  <a:cubicBezTo>
                    <a:pt x="49816" y="0"/>
                    <a:pt x="64198" y="11430"/>
                    <a:pt x="64198" y="25527"/>
                  </a:cubicBezTo>
                  <a:lnTo>
                    <a:pt x="64198" y="2552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09" name="Google Shape;1109;p42"/>
            <p:cNvSpPr/>
            <p:nvPr/>
          </p:nvSpPr>
          <p:spPr>
            <a:xfrm>
              <a:off x="9520808" y="4604480"/>
              <a:ext cx="11239" cy="24383"/>
            </a:xfrm>
            <a:custGeom>
              <a:avLst/>
              <a:gdLst/>
              <a:ahLst/>
              <a:cxnLst/>
              <a:rect l="l" t="t" r="r" b="b"/>
              <a:pathLst>
                <a:path w="11239" h="24383" extrusionOk="0">
                  <a:moveTo>
                    <a:pt x="5620" y="24384"/>
                  </a:moveTo>
                  <a:cubicBezTo>
                    <a:pt x="2572" y="24384"/>
                    <a:pt x="0" y="21907"/>
                    <a:pt x="0" y="18764"/>
                  </a:cubicBezTo>
                  <a:lnTo>
                    <a:pt x="0" y="5620"/>
                  </a:lnTo>
                  <a:cubicBezTo>
                    <a:pt x="0" y="2572"/>
                    <a:pt x="2477" y="0"/>
                    <a:pt x="5620" y="0"/>
                  </a:cubicBezTo>
                  <a:cubicBezTo>
                    <a:pt x="8763" y="0"/>
                    <a:pt x="11239" y="2477"/>
                    <a:pt x="11239" y="5620"/>
                  </a:cubicBezTo>
                  <a:lnTo>
                    <a:pt x="11239" y="18764"/>
                  </a:lnTo>
                  <a:cubicBezTo>
                    <a:pt x="11239" y="21812"/>
                    <a:pt x="8763" y="24384"/>
                    <a:pt x="5620" y="24384"/>
                  </a:cubicBezTo>
                  <a:lnTo>
                    <a:pt x="5620"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0" name="Google Shape;1110;p42"/>
            <p:cNvSpPr/>
            <p:nvPr/>
          </p:nvSpPr>
          <p:spPr>
            <a:xfrm>
              <a:off x="9657207" y="4604480"/>
              <a:ext cx="11239" cy="24383"/>
            </a:xfrm>
            <a:custGeom>
              <a:avLst/>
              <a:gdLst/>
              <a:ahLst/>
              <a:cxnLst/>
              <a:rect l="l" t="t" r="r" b="b"/>
              <a:pathLst>
                <a:path w="11239" h="24383" extrusionOk="0">
                  <a:moveTo>
                    <a:pt x="5619" y="24384"/>
                  </a:moveTo>
                  <a:cubicBezTo>
                    <a:pt x="2572" y="24384"/>
                    <a:pt x="0" y="21907"/>
                    <a:pt x="0" y="18764"/>
                  </a:cubicBezTo>
                  <a:lnTo>
                    <a:pt x="0" y="5620"/>
                  </a:lnTo>
                  <a:cubicBezTo>
                    <a:pt x="0" y="2572"/>
                    <a:pt x="2477" y="0"/>
                    <a:pt x="5619" y="0"/>
                  </a:cubicBezTo>
                  <a:cubicBezTo>
                    <a:pt x="8763" y="0"/>
                    <a:pt x="11239" y="2477"/>
                    <a:pt x="11239" y="5620"/>
                  </a:cubicBezTo>
                  <a:lnTo>
                    <a:pt x="11239" y="18764"/>
                  </a:lnTo>
                  <a:cubicBezTo>
                    <a:pt x="11239" y="21812"/>
                    <a:pt x="8763" y="24384"/>
                    <a:pt x="5619" y="24384"/>
                  </a:cubicBezTo>
                  <a:lnTo>
                    <a:pt x="5619" y="243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1" name="Google Shape;1111;p42"/>
            <p:cNvSpPr/>
            <p:nvPr/>
          </p:nvSpPr>
          <p:spPr>
            <a:xfrm>
              <a:off x="9443656" y="4597717"/>
              <a:ext cx="301847" cy="131974"/>
            </a:xfrm>
            <a:custGeom>
              <a:avLst/>
              <a:gdLst/>
              <a:ahLst/>
              <a:cxnLst/>
              <a:rect l="l" t="t" r="r" b="b"/>
              <a:pathLst>
                <a:path w="301847" h="131974" extrusionOk="0">
                  <a:moveTo>
                    <a:pt x="150971" y="131731"/>
                  </a:moveTo>
                  <a:cubicBezTo>
                    <a:pt x="175450" y="131731"/>
                    <a:pt x="191357" y="133255"/>
                    <a:pt x="219075" y="128683"/>
                  </a:cubicBezTo>
                  <a:cubicBezTo>
                    <a:pt x="268224" y="109347"/>
                    <a:pt x="301847" y="68294"/>
                    <a:pt x="301847" y="13144"/>
                  </a:cubicBezTo>
                  <a:cubicBezTo>
                    <a:pt x="301847" y="8763"/>
                    <a:pt x="301657" y="4381"/>
                    <a:pt x="301180" y="95"/>
                  </a:cubicBezTo>
                  <a:cubicBezTo>
                    <a:pt x="272034" y="45625"/>
                    <a:pt x="223742" y="58579"/>
                    <a:pt x="150971" y="58579"/>
                  </a:cubicBezTo>
                  <a:cubicBezTo>
                    <a:pt x="78200" y="58579"/>
                    <a:pt x="29813" y="45529"/>
                    <a:pt x="667" y="0"/>
                  </a:cubicBezTo>
                  <a:cubicBezTo>
                    <a:pt x="285" y="4286"/>
                    <a:pt x="0" y="8667"/>
                    <a:pt x="0" y="13144"/>
                  </a:cubicBezTo>
                  <a:cubicBezTo>
                    <a:pt x="21431" y="88963"/>
                    <a:pt x="67532" y="131731"/>
                    <a:pt x="150876" y="131731"/>
                  </a:cubicBezTo>
                  <a:lnTo>
                    <a:pt x="150876" y="13173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2" name="Google Shape;1112;p42"/>
            <p:cNvSpPr/>
            <p:nvPr/>
          </p:nvSpPr>
          <p:spPr>
            <a:xfrm>
              <a:off x="9443751" y="4597717"/>
              <a:ext cx="218980" cy="141065"/>
            </a:xfrm>
            <a:custGeom>
              <a:avLst/>
              <a:gdLst/>
              <a:ahLst/>
              <a:cxnLst/>
              <a:rect l="l" t="t" r="r" b="b"/>
              <a:pathLst>
                <a:path w="218980" h="141065" extrusionOk="0">
                  <a:moveTo>
                    <a:pt x="218980" y="128588"/>
                  </a:moveTo>
                  <a:cubicBezTo>
                    <a:pt x="142970" y="126873"/>
                    <a:pt x="99060" y="93726"/>
                    <a:pt x="77534" y="51625"/>
                  </a:cubicBezTo>
                  <a:cubicBezTo>
                    <a:pt x="43815" y="43720"/>
                    <a:pt x="18574" y="28004"/>
                    <a:pt x="667" y="0"/>
                  </a:cubicBezTo>
                  <a:cubicBezTo>
                    <a:pt x="286" y="4286"/>
                    <a:pt x="0" y="8667"/>
                    <a:pt x="0" y="13144"/>
                  </a:cubicBezTo>
                  <a:cubicBezTo>
                    <a:pt x="0" y="91249"/>
                    <a:pt x="67533" y="141065"/>
                    <a:pt x="150876" y="141065"/>
                  </a:cubicBezTo>
                  <a:cubicBezTo>
                    <a:pt x="175356" y="141065"/>
                    <a:pt x="198501" y="136779"/>
                    <a:pt x="218980" y="128683"/>
                  </a:cubicBezTo>
                  <a:lnTo>
                    <a:pt x="218980" y="12868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3" name="Google Shape;1113;p42"/>
            <p:cNvSpPr/>
            <p:nvPr/>
          </p:nvSpPr>
          <p:spPr>
            <a:xfrm>
              <a:off x="9494219" y="4669902"/>
              <a:ext cx="40425" cy="22398"/>
            </a:xfrm>
            <a:custGeom>
              <a:avLst/>
              <a:gdLst/>
              <a:ahLst/>
              <a:cxnLst/>
              <a:rect l="l" t="t" r="r" b="b"/>
              <a:pathLst>
                <a:path w="40425" h="22398" extrusionOk="0">
                  <a:moveTo>
                    <a:pt x="34781" y="22303"/>
                  </a:moveTo>
                  <a:cubicBezTo>
                    <a:pt x="34781" y="22303"/>
                    <a:pt x="34305" y="22303"/>
                    <a:pt x="34114" y="22303"/>
                  </a:cubicBezTo>
                  <a:cubicBezTo>
                    <a:pt x="19541" y="20589"/>
                    <a:pt x="11064" y="15445"/>
                    <a:pt x="2872" y="10492"/>
                  </a:cubicBezTo>
                  <a:lnTo>
                    <a:pt x="2682" y="10492"/>
                  </a:lnTo>
                  <a:cubicBezTo>
                    <a:pt x="15" y="8778"/>
                    <a:pt x="-747" y="5349"/>
                    <a:pt x="777" y="2682"/>
                  </a:cubicBezTo>
                  <a:cubicBezTo>
                    <a:pt x="2396" y="15"/>
                    <a:pt x="5825" y="-747"/>
                    <a:pt x="8492" y="777"/>
                  </a:cubicBezTo>
                  <a:lnTo>
                    <a:pt x="8682" y="777"/>
                  </a:lnTo>
                  <a:cubicBezTo>
                    <a:pt x="16493" y="5730"/>
                    <a:pt x="23256" y="9825"/>
                    <a:pt x="35448" y="11254"/>
                  </a:cubicBezTo>
                  <a:cubicBezTo>
                    <a:pt x="38496" y="11635"/>
                    <a:pt x="40686" y="14398"/>
                    <a:pt x="40401" y="17445"/>
                  </a:cubicBezTo>
                  <a:cubicBezTo>
                    <a:pt x="40115" y="20303"/>
                    <a:pt x="37638" y="22399"/>
                    <a:pt x="34876" y="22399"/>
                  </a:cubicBezTo>
                  <a:lnTo>
                    <a:pt x="34876" y="2239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4" name="Google Shape;1114;p42"/>
            <p:cNvSpPr/>
            <p:nvPr/>
          </p:nvSpPr>
          <p:spPr>
            <a:xfrm>
              <a:off x="9620536" y="4688993"/>
              <a:ext cx="50170" cy="21500"/>
            </a:xfrm>
            <a:custGeom>
              <a:avLst/>
              <a:gdLst/>
              <a:ahLst/>
              <a:cxnLst/>
              <a:rect l="l" t="t" r="r" b="b"/>
              <a:pathLst>
                <a:path w="50170" h="21500" extrusionOk="0">
                  <a:moveTo>
                    <a:pt x="5619" y="21500"/>
                  </a:moveTo>
                  <a:cubicBezTo>
                    <a:pt x="2571" y="21500"/>
                    <a:pt x="0" y="19024"/>
                    <a:pt x="0" y="15881"/>
                  </a:cubicBezTo>
                  <a:cubicBezTo>
                    <a:pt x="0" y="12737"/>
                    <a:pt x="2476" y="10261"/>
                    <a:pt x="5619" y="10261"/>
                  </a:cubicBezTo>
                  <a:cubicBezTo>
                    <a:pt x="12382" y="10261"/>
                    <a:pt x="36195" y="3689"/>
                    <a:pt x="42005" y="640"/>
                  </a:cubicBezTo>
                  <a:cubicBezTo>
                    <a:pt x="44767" y="-788"/>
                    <a:pt x="48101" y="259"/>
                    <a:pt x="49530" y="2926"/>
                  </a:cubicBezTo>
                  <a:cubicBezTo>
                    <a:pt x="50959" y="5689"/>
                    <a:pt x="49911" y="9023"/>
                    <a:pt x="47244" y="10451"/>
                  </a:cubicBezTo>
                  <a:cubicBezTo>
                    <a:pt x="40576" y="13975"/>
                    <a:pt x="14859" y="21405"/>
                    <a:pt x="5619" y="21405"/>
                  </a:cubicBezTo>
                  <a:lnTo>
                    <a:pt x="5619" y="2140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5" name="Google Shape;1115;p42"/>
            <p:cNvSpPr/>
            <p:nvPr/>
          </p:nvSpPr>
          <p:spPr>
            <a:xfrm>
              <a:off x="9431940" y="4463605"/>
              <a:ext cx="325374" cy="118675"/>
            </a:xfrm>
            <a:custGeom>
              <a:avLst/>
              <a:gdLst/>
              <a:ahLst/>
              <a:cxnLst/>
              <a:rect l="l" t="t" r="r" b="b"/>
              <a:pathLst>
                <a:path w="325374" h="118675" extrusionOk="0">
                  <a:moveTo>
                    <a:pt x="162687" y="0"/>
                  </a:moveTo>
                  <a:cubicBezTo>
                    <a:pt x="302133" y="0"/>
                    <a:pt x="325374" y="101822"/>
                    <a:pt x="325374" y="101822"/>
                  </a:cubicBezTo>
                  <a:cubicBezTo>
                    <a:pt x="254318" y="146780"/>
                    <a:pt x="182689" y="90202"/>
                    <a:pt x="162687" y="66389"/>
                  </a:cubicBezTo>
                  <a:cubicBezTo>
                    <a:pt x="142685" y="90202"/>
                    <a:pt x="71057" y="146780"/>
                    <a:pt x="0" y="101822"/>
                  </a:cubicBezTo>
                  <a:cubicBezTo>
                    <a:pt x="0" y="101822"/>
                    <a:pt x="23241" y="0"/>
                    <a:pt x="162687" y="0"/>
                  </a:cubicBezTo>
                  <a:lnTo>
                    <a:pt x="162687"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6" name="Google Shape;1116;p42"/>
            <p:cNvSpPr/>
            <p:nvPr/>
          </p:nvSpPr>
          <p:spPr>
            <a:xfrm>
              <a:off x="9408509" y="4451699"/>
              <a:ext cx="137350" cy="130436"/>
            </a:xfrm>
            <a:custGeom>
              <a:avLst/>
              <a:gdLst/>
              <a:ahLst/>
              <a:cxnLst/>
              <a:rect l="l" t="t" r="r" b="b"/>
              <a:pathLst>
                <a:path w="137350" h="130436" extrusionOk="0">
                  <a:moveTo>
                    <a:pt x="87439" y="95"/>
                  </a:moveTo>
                  <a:cubicBezTo>
                    <a:pt x="81248" y="3810"/>
                    <a:pt x="76009" y="9239"/>
                    <a:pt x="72294" y="16002"/>
                  </a:cubicBezTo>
                  <a:cubicBezTo>
                    <a:pt x="46577" y="12954"/>
                    <a:pt x="24289" y="33338"/>
                    <a:pt x="25146" y="59150"/>
                  </a:cubicBezTo>
                  <a:cubicBezTo>
                    <a:pt x="10382" y="65722"/>
                    <a:pt x="0" y="80486"/>
                    <a:pt x="0" y="97727"/>
                  </a:cubicBezTo>
                  <a:cubicBezTo>
                    <a:pt x="0" y="108680"/>
                    <a:pt x="4096" y="118586"/>
                    <a:pt x="10953" y="126016"/>
                  </a:cubicBezTo>
                  <a:cubicBezTo>
                    <a:pt x="15049" y="121444"/>
                    <a:pt x="20193" y="117824"/>
                    <a:pt x="26194" y="115253"/>
                  </a:cubicBezTo>
                  <a:cubicBezTo>
                    <a:pt x="66389" y="139255"/>
                    <a:pt x="106585" y="131254"/>
                    <a:pt x="137350" y="115634"/>
                  </a:cubicBezTo>
                  <a:cubicBezTo>
                    <a:pt x="86487" y="103061"/>
                    <a:pt x="74676" y="24670"/>
                    <a:pt x="87535" y="0"/>
                  </a:cubicBezTo>
                  <a:lnTo>
                    <a:pt x="87535"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17" name="Google Shape;1117;p42"/>
          <p:cNvGrpSpPr/>
          <p:nvPr/>
        </p:nvGrpSpPr>
        <p:grpSpPr>
          <a:xfrm>
            <a:off x="7213588" y="3960362"/>
            <a:ext cx="398054" cy="396461"/>
            <a:chOff x="8626935" y="4439412"/>
            <a:chExt cx="381095" cy="379570"/>
          </a:xfrm>
        </p:grpSpPr>
        <p:sp>
          <p:nvSpPr>
            <p:cNvPr id="1118" name="Google Shape;1118;p42"/>
            <p:cNvSpPr/>
            <p:nvPr/>
          </p:nvSpPr>
          <p:spPr>
            <a:xfrm>
              <a:off x="8694674" y="4695158"/>
              <a:ext cx="245616" cy="123729"/>
            </a:xfrm>
            <a:custGeom>
              <a:avLst/>
              <a:gdLst/>
              <a:ahLst/>
              <a:cxnLst/>
              <a:rect l="l" t="t" r="r" b="b"/>
              <a:pathLst>
                <a:path w="245616" h="123729" extrusionOk="0">
                  <a:moveTo>
                    <a:pt x="231298" y="123730"/>
                  </a:moveTo>
                  <a:cubicBezTo>
                    <a:pt x="239871" y="123730"/>
                    <a:pt x="246633" y="116205"/>
                    <a:pt x="245490" y="107633"/>
                  </a:cubicBezTo>
                  <a:cubicBezTo>
                    <a:pt x="237585" y="46863"/>
                    <a:pt x="185673" y="0"/>
                    <a:pt x="122808" y="0"/>
                  </a:cubicBezTo>
                  <a:cubicBezTo>
                    <a:pt x="59943" y="0"/>
                    <a:pt x="8032" y="46958"/>
                    <a:pt x="126" y="107633"/>
                  </a:cubicBezTo>
                  <a:cubicBezTo>
                    <a:pt x="-1017" y="116205"/>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19" name="Google Shape;1119;p42"/>
            <p:cNvSpPr/>
            <p:nvPr/>
          </p:nvSpPr>
          <p:spPr>
            <a:xfrm>
              <a:off x="8766428" y="4678584"/>
              <a:ext cx="102108" cy="93630"/>
            </a:xfrm>
            <a:custGeom>
              <a:avLst/>
              <a:gdLst/>
              <a:ahLst/>
              <a:cxnLst/>
              <a:rect l="l" t="t" r="r" b="b"/>
              <a:pathLst>
                <a:path w="102108" h="93630" extrusionOk="0">
                  <a:moveTo>
                    <a:pt x="102108" y="51054"/>
                  </a:moveTo>
                  <a:cubicBezTo>
                    <a:pt x="102108" y="22860"/>
                    <a:pt x="79248" y="0"/>
                    <a:pt x="51054" y="0"/>
                  </a:cubicBezTo>
                  <a:cubicBezTo>
                    <a:pt x="22860" y="0"/>
                    <a:pt x="0" y="22860"/>
                    <a:pt x="0" y="51054"/>
                  </a:cubicBezTo>
                  <a:cubicBezTo>
                    <a:pt x="0" y="79248"/>
                    <a:pt x="22860" y="93631"/>
                    <a:pt x="51054" y="93631"/>
                  </a:cubicBezTo>
                  <a:cubicBezTo>
                    <a:pt x="79248" y="93631"/>
                    <a:pt x="102108" y="79248"/>
                    <a:pt x="102108" y="51054"/>
                  </a:cubicBezTo>
                  <a:lnTo>
                    <a:pt x="102108" y="510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0" name="Google Shape;1120;p42"/>
            <p:cNvSpPr/>
            <p:nvPr/>
          </p:nvSpPr>
          <p:spPr>
            <a:xfrm>
              <a:off x="8629173"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1" name="Google Shape;1121;p42"/>
            <p:cNvSpPr/>
            <p:nvPr/>
          </p:nvSpPr>
          <p:spPr>
            <a:xfrm>
              <a:off x="8899778" y="4566475"/>
              <a:ext cx="106108" cy="98488"/>
            </a:xfrm>
            <a:custGeom>
              <a:avLst/>
              <a:gdLst/>
              <a:ahLst/>
              <a:cxnLst/>
              <a:rect l="l" t="t" r="r" b="b"/>
              <a:pathLst>
                <a:path w="106108" h="98488" extrusionOk="0">
                  <a:moveTo>
                    <a:pt x="106109" y="49244"/>
                  </a:moveTo>
                  <a:cubicBezTo>
                    <a:pt x="106109" y="76390"/>
                    <a:pt x="82296" y="98488"/>
                    <a:pt x="53054" y="98488"/>
                  </a:cubicBezTo>
                  <a:cubicBezTo>
                    <a:pt x="23813" y="98488"/>
                    <a:pt x="0" y="76486"/>
                    <a:pt x="0" y="49244"/>
                  </a:cubicBezTo>
                  <a:cubicBezTo>
                    <a:pt x="0" y="22003"/>
                    <a:pt x="23813" y="0"/>
                    <a:pt x="53054" y="0"/>
                  </a:cubicBezTo>
                  <a:cubicBezTo>
                    <a:pt x="82296" y="0"/>
                    <a:pt x="106109" y="22003"/>
                    <a:pt x="106109" y="49244"/>
                  </a:cubicBezTo>
                  <a:lnTo>
                    <a:pt x="106109" y="49244"/>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2" name="Google Shape;1122;p42"/>
            <p:cNvSpPr/>
            <p:nvPr/>
          </p:nvSpPr>
          <p:spPr>
            <a:xfrm>
              <a:off x="8670702" y="4478178"/>
              <a:ext cx="293560" cy="261937"/>
            </a:xfrm>
            <a:custGeom>
              <a:avLst/>
              <a:gdLst/>
              <a:ahLst/>
              <a:cxnLst/>
              <a:rect l="l" t="t" r="r" b="b"/>
              <a:pathLst>
                <a:path w="293560" h="261937" extrusionOk="0">
                  <a:moveTo>
                    <a:pt x="293561" y="137541"/>
                  </a:moveTo>
                  <a:cubicBezTo>
                    <a:pt x="293561" y="213551"/>
                    <a:pt x="227838" y="261938"/>
                    <a:pt x="146780" y="261938"/>
                  </a:cubicBezTo>
                  <a:cubicBezTo>
                    <a:pt x="65723" y="261938"/>
                    <a:pt x="0" y="213551"/>
                    <a:pt x="0" y="137541"/>
                  </a:cubicBezTo>
                  <a:cubicBezTo>
                    <a:pt x="0" y="61531"/>
                    <a:pt x="65723" y="0"/>
                    <a:pt x="146780" y="0"/>
                  </a:cubicBezTo>
                  <a:cubicBezTo>
                    <a:pt x="227838" y="0"/>
                    <a:pt x="293561" y="61627"/>
                    <a:pt x="293561" y="137541"/>
                  </a:cubicBezTo>
                  <a:lnTo>
                    <a:pt x="293561" y="1375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3" name="Google Shape;1123;p42"/>
            <p:cNvSpPr/>
            <p:nvPr/>
          </p:nvSpPr>
          <p:spPr>
            <a:xfrm>
              <a:off x="8670702" y="4489227"/>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8"/>
                    <a:pt x="146780" y="250888"/>
                  </a:cubicBezTo>
                  <a:cubicBezTo>
                    <a:pt x="170593" y="250888"/>
                    <a:pt x="193167" y="246697"/>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4" name="Google Shape;1124;p42"/>
            <p:cNvSpPr/>
            <p:nvPr/>
          </p:nvSpPr>
          <p:spPr>
            <a:xfrm>
              <a:off x="8698039" y="4606671"/>
              <a:ext cx="64389" cy="51244"/>
            </a:xfrm>
            <a:custGeom>
              <a:avLst/>
              <a:gdLst/>
              <a:ahLst/>
              <a:cxnLst/>
              <a:rect l="l" t="t" r="r" b="b"/>
              <a:pathLst>
                <a:path w="64389" h="51244" extrusionOk="0">
                  <a:moveTo>
                    <a:pt x="64389" y="25622"/>
                  </a:moveTo>
                  <a:cubicBezTo>
                    <a:pt x="64389" y="39814"/>
                    <a:pt x="50006" y="51244"/>
                    <a:pt x="32195" y="51244"/>
                  </a:cubicBezTo>
                  <a:cubicBezTo>
                    <a:pt x="14383" y="51244"/>
                    <a:pt x="0" y="39814"/>
                    <a:pt x="0" y="25622"/>
                  </a:cubicBezTo>
                  <a:cubicBezTo>
                    <a:pt x="0" y="11430"/>
                    <a:pt x="14383" y="0"/>
                    <a:pt x="32195"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5" name="Google Shape;1125;p42"/>
            <p:cNvSpPr/>
            <p:nvPr/>
          </p:nvSpPr>
          <p:spPr>
            <a:xfrm>
              <a:off x="8872537" y="4606671"/>
              <a:ext cx="64389" cy="51244"/>
            </a:xfrm>
            <a:custGeom>
              <a:avLst/>
              <a:gdLst/>
              <a:ahLst/>
              <a:cxnLst/>
              <a:rect l="l" t="t" r="r" b="b"/>
              <a:pathLst>
                <a:path w="64389" h="51244" extrusionOk="0">
                  <a:moveTo>
                    <a:pt x="0" y="25622"/>
                  </a:moveTo>
                  <a:cubicBezTo>
                    <a:pt x="0" y="39814"/>
                    <a:pt x="14383" y="51244"/>
                    <a:pt x="32195" y="51244"/>
                  </a:cubicBezTo>
                  <a:cubicBezTo>
                    <a:pt x="50006" y="51244"/>
                    <a:pt x="64389" y="39719"/>
                    <a:pt x="64389" y="25622"/>
                  </a:cubicBezTo>
                  <a:cubicBezTo>
                    <a:pt x="64389" y="11430"/>
                    <a:pt x="50006" y="0"/>
                    <a:pt x="32195"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6" name="Google Shape;1126;p42"/>
            <p:cNvSpPr/>
            <p:nvPr/>
          </p:nvSpPr>
          <p:spPr>
            <a:xfrm>
              <a:off x="8785954" y="4599336"/>
              <a:ext cx="63056" cy="56578"/>
            </a:xfrm>
            <a:custGeom>
              <a:avLst/>
              <a:gdLst/>
              <a:ahLst/>
              <a:cxnLst/>
              <a:rect l="l" t="t" r="r" b="b"/>
              <a:pathLst>
                <a:path w="63056" h="56578" extrusionOk="0">
                  <a:moveTo>
                    <a:pt x="63056" y="21336"/>
                  </a:moveTo>
                  <a:cubicBezTo>
                    <a:pt x="63056" y="1810"/>
                    <a:pt x="48959" y="0"/>
                    <a:pt x="31528" y="0"/>
                  </a:cubicBezTo>
                  <a:cubicBezTo>
                    <a:pt x="14097" y="0"/>
                    <a:pt x="0" y="1810"/>
                    <a:pt x="0" y="21336"/>
                  </a:cubicBezTo>
                  <a:cubicBezTo>
                    <a:pt x="0" y="40862"/>
                    <a:pt x="14097" y="56579"/>
                    <a:pt x="31528" y="56579"/>
                  </a:cubicBezTo>
                  <a:cubicBezTo>
                    <a:pt x="48959"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7" name="Google Shape;1127;p42"/>
            <p:cNvSpPr/>
            <p:nvPr/>
          </p:nvSpPr>
          <p:spPr>
            <a:xfrm>
              <a:off x="8728043" y="4583525"/>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240" y="0"/>
                    <a:pt x="20860" y="0"/>
                  </a:cubicBezTo>
                  <a:lnTo>
                    <a:pt x="20860" y="0"/>
                  </a:lnTo>
                  <a:cubicBezTo>
                    <a:pt x="32385" y="0"/>
                    <a:pt x="41720" y="9335"/>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2"/>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28" name="Google Shape;1128;p42"/>
            <p:cNvSpPr/>
            <p:nvPr/>
          </p:nvSpPr>
          <p:spPr>
            <a:xfrm>
              <a:off x="8865012" y="4583430"/>
              <a:ext cx="41719" cy="26479"/>
            </a:xfrm>
            <a:custGeom>
              <a:avLst/>
              <a:gdLst/>
              <a:ahLst/>
              <a:cxnLst/>
              <a:rect l="l" t="t" r="r" b="b"/>
              <a:pathLst>
                <a:path w="41719" h="26479" extrusionOk="0">
                  <a:moveTo>
                    <a:pt x="5619" y="26479"/>
                  </a:moveTo>
                  <a:cubicBezTo>
                    <a:pt x="2571" y="26479"/>
                    <a:pt x="0" y="24003"/>
                    <a:pt x="0" y="20860"/>
                  </a:cubicBezTo>
                  <a:cubicBezTo>
                    <a:pt x="0" y="15240"/>
                    <a:pt x="2191" y="10001"/>
                    <a:pt x="6096" y="6096"/>
                  </a:cubicBezTo>
                  <a:cubicBezTo>
                    <a:pt x="10001" y="2191"/>
                    <a:pt x="15335" y="0"/>
                    <a:pt x="20860" y="0"/>
                  </a:cubicBezTo>
                  <a:lnTo>
                    <a:pt x="20860" y="0"/>
                  </a:lnTo>
                  <a:cubicBezTo>
                    <a:pt x="32385" y="0"/>
                    <a:pt x="41720" y="9334"/>
                    <a:pt x="41720" y="20860"/>
                  </a:cubicBezTo>
                  <a:cubicBezTo>
                    <a:pt x="41720" y="23908"/>
                    <a:pt x="39243" y="26479"/>
                    <a:pt x="36100" y="26479"/>
                  </a:cubicBezTo>
                  <a:lnTo>
                    <a:pt x="36100" y="26479"/>
                  </a:lnTo>
                  <a:cubicBezTo>
                    <a:pt x="33051" y="26479"/>
                    <a:pt x="30480" y="24003"/>
                    <a:pt x="30480" y="20860"/>
                  </a:cubicBezTo>
                  <a:cubicBezTo>
                    <a:pt x="30480" y="15526"/>
                    <a:pt x="26098" y="11144"/>
                    <a:pt x="20764" y="11144"/>
                  </a:cubicBezTo>
                  <a:lnTo>
                    <a:pt x="20764" y="11144"/>
                  </a:lnTo>
                  <a:cubicBezTo>
                    <a:pt x="18192" y="11144"/>
                    <a:pt x="15716" y="12192"/>
                    <a:pt x="13906" y="14002"/>
                  </a:cubicBezTo>
                  <a:cubicBezTo>
                    <a:pt x="12096" y="15811"/>
                    <a:pt x="11049" y="18288"/>
                    <a:pt x="11049" y="20860"/>
                  </a:cubicBezTo>
                  <a:cubicBezTo>
                    <a:pt x="11049" y="23908"/>
                    <a:pt x="8572" y="26479"/>
                    <a:pt x="5429" y="26479"/>
                  </a:cubicBezTo>
                  <a:lnTo>
                    <a:pt x="5429" y="26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29" name="Google Shape;1129;p42"/>
            <p:cNvGrpSpPr/>
            <p:nvPr/>
          </p:nvGrpSpPr>
          <p:grpSpPr>
            <a:xfrm>
              <a:off x="8626935" y="4439412"/>
              <a:ext cx="381095" cy="253412"/>
              <a:chOff x="8626935" y="4439412"/>
              <a:chExt cx="381095" cy="253412"/>
            </a:xfrm>
          </p:grpSpPr>
          <p:sp>
            <p:nvSpPr>
              <p:cNvPr id="1130" name="Google Shape;1130;p42"/>
              <p:cNvSpPr/>
              <p:nvPr/>
            </p:nvSpPr>
            <p:spPr>
              <a:xfrm>
                <a:off x="8857821" y="4640437"/>
                <a:ext cx="52387" cy="52387"/>
              </a:xfrm>
              <a:custGeom>
                <a:avLst/>
                <a:gdLst/>
                <a:ahLst/>
                <a:cxnLst/>
                <a:rect l="l" t="t" r="r" b="b"/>
                <a:pathLst>
                  <a:path w="52387" h="52387" extrusionOk="0">
                    <a:moveTo>
                      <a:pt x="16526" y="13192"/>
                    </a:moveTo>
                    <a:lnTo>
                      <a:pt x="20431" y="3858"/>
                    </a:lnTo>
                    <a:cubicBezTo>
                      <a:pt x="22622" y="-1286"/>
                      <a:pt x="29861" y="-1286"/>
                      <a:pt x="31956" y="3858"/>
                    </a:cubicBezTo>
                    <a:lnTo>
                      <a:pt x="35861" y="13192"/>
                    </a:lnTo>
                    <a:cubicBezTo>
                      <a:pt x="36528" y="14716"/>
                      <a:pt x="37671" y="15954"/>
                      <a:pt x="39195" y="16526"/>
                    </a:cubicBezTo>
                    <a:lnTo>
                      <a:pt x="48530" y="20431"/>
                    </a:lnTo>
                    <a:cubicBezTo>
                      <a:pt x="53674" y="22527"/>
                      <a:pt x="53674" y="29861"/>
                      <a:pt x="48530" y="31957"/>
                    </a:cubicBezTo>
                    <a:lnTo>
                      <a:pt x="39195" y="35862"/>
                    </a:lnTo>
                    <a:cubicBezTo>
                      <a:pt x="37671" y="36528"/>
                      <a:pt x="36433" y="37672"/>
                      <a:pt x="35861" y="39195"/>
                    </a:cubicBezTo>
                    <a:lnTo>
                      <a:pt x="31956" y="48530"/>
                    </a:lnTo>
                    <a:cubicBezTo>
                      <a:pt x="29766" y="53674"/>
                      <a:pt x="22527" y="53674"/>
                      <a:pt x="20431" y="48530"/>
                    </a:cubicBezTo>
                    <a:lnTo>
                      <a:pt x="16526" y="39195"/>
                    </a:lnTo>
                    <a:cubicBezTo>
                      <a:pt x="15859" y="37672"/>
                      <a:pt x="14716" y="36433"/>
                      <a:pt x="13192" y="35862"/>
                    </a:cubicBezTo>
                    <a:lnTo>
                      <a:pt x="3857" y="31957"/>
                    </a:lnTo>
                    <a:cubicBezTo>
                      <a:pt x="-1286" y="29766"/>
                      <a:pt x="-1286" y="22527"/>
                      <a:pt x="3857" y="20431"/>
                    </a:cubicBezTo>
                    <a:lnTo>
                      <a:pt x="13192" y="16526"/>
                    </a:lnTo>
                    <a:cubicBezTo>
                      <a:pt x="14716" y="15859"/>
                      <a:pt x="15859" y="14716"/>
                      <a:pt x="16526" y="13192"/>
                    </a:cubicBezTo>
                    <a:lnTo>
                      <a:pt x="16526" y="1319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1" name="Google Shape;1131;p42"/>
              <p:cNvSpPr/>
              <p:nvPr/>
            </p:nvSpPr>
            <p:spPr>
              <a:xfrm>
                <a:off x="8626935" y="4461367"/>
                <a:ext cx="52387" cy="52387"/>
              </a:xfrm>
              <a:custGeom>
                <a:avLst/>
                <a:gdLst/>
                <a:ahLst/>
                <a:cxnLst/>
                <a:rect l="l" t="t" r="r" b="b"/>
                <a:pathLst>
                  <a:path w="52387" h="52387" extrusionOk="0">
                    <a:moveTo>
                      <a:pt x="35861" y="39195"/>
                    </a:moveTo>
                    <a:lnTo>
                      <a:pt x="31956" y="48530"/>
                    </a:lnTo>
                    <a:cubicBezTo>
                      <a:pt x="29766" y="53673"/>
                      <a:pt x="22527" y="53673"/>
                      <a:pt x="20431" y="48530"/>
                    </a:cubicBezTo>
                    <a:lnTo>
                      <a:pt x="16526" y="39195"/>
                    </a:lnTo>
                    <a:cubicBezTo>
                      <a:pt x="15859" y="37671"/>
                      <a:pt x="14716" y="36528"/>
                      <a:pt x="13192" y="35862"/>
                    </a:cubicBezTo>
                    <a:lnTo>
                      <a:pt x="3857" y="31956"/>
                    </a:lnTo>
                    <a:cubicBezTo>
                      <a:pt x="-1286" y="29861"/>
                      <a:pt x="-1286" y="22527"/>
                      <a:pt x="3857" y="20431"/>
                    </a:cubicBezTo>
                    <a:lnTo>
                      <a:pt x="13192" y="16526"/>
                    </a:lnTo>
                    <a:cubicBezTo>
                      <a:pt x="14716" y="15859"/>
                      <a:pt x="15954" y="14716"/>
                      <a:pt x="16526" y="13192"/>
                    </a:cubicBezTo>
                    <a:lnTo>
                      <a:pt x="20431" y="3858"/>
                    </a:lnTo>
                    <a:cubicBezTo>
                      <a:pt x="22622" y="-1286"/>
                      <a:pt x="29861" y="-1286"/>
                      <a:pt x="31956" y="3858"/>
                    </a:cubicBezTo>
                    <a:lnTo>
                      <a:pt x="35861"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1" y="39195"/>
                    </a:cubicBezTo>
                    <a:lnTo>
                      <a:pt x="35861"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2" name="Google Shape;1132;p42"/>
              <p:cNvSpPr/>
              <p:nvPr/>
            </p:nvSpPr>
            <p:spPr>
              <a:xfrm>
                <a:off x="8667640" y="4439412"/>
                <a:ext cx="299684" cy="158629"/>
              </a:xfrm>
              <a:custGeom>
                <a:avLst/>
                <a:gdLst/>
                <a:ahLst/>
                <a:cxnLst/>
                <a:rect l="l" t="t" r="r" b="b"/>
                <a:pathLst>
                  <a:path w="299684" h="158629" extrusionOk="0">
                    <a:moveTo>
                      <a:pt x="141460" y="3143"/>
                    </a:moveTo>
                    <a:cubicBezTo>
                      <a:pt x="146318" y="-1048"/>
                      <a:pt x="153462" y="-1048"/>
                      <a:pt x="158224" y="3143"/>
                    </a:cubicBezTo>
                    <a:cubicBezTo>
                      <a:pt x="181846" y="23622"/>
                      <a:pt x="222232" y="31528"/>
                      <a:pt x="247378" y="50292"/>
                    </a:cubicBezTo>
                    <a:cubicBezTo>
                      <a:pt x="283859" y="77438"/>
                      <a:pt x="297956" y="118491"/>
                      <a:pt x="299671" y="148971"/>
                    </a:cubicBezTo>
                    <a:cubicBezTo>
                      <a:pt x="300051" y="156019"/>
                      <a:pt x="292527" y="160782"/>
                      <a:pt x="286240" y="157543"/>
                    </a:cubicBezTo>
                    <a:cubicBezTo>
                      <a:pt x="262333" y="144970"/>
                      <a:pt x="237758" y="119634"/>
                      <a:pt x="218898" y="87916"/>
                    </a:cubicBezTo>
                    <a:cubicBezTo>
                      <a:pt x="201944" y="96488"/>
                      <a:pt x="168892" y="98489"/>
                      <a:pt x="149842" y="98489"/>
                    </a:cubicBezTo>
                    <a:cubicBezTo>
                      <a:pt x="130792" y="98489"/>
                      <a:pt x="97740" y="96488"/>
                      <a:pt x="80786" y="87916"/>
                    </a:cubicBezTo>
                    <a:cubicBezTo>
                      <a:pt x="61926" y="119634"/>
                      <a:pt x="37352" y="144970"/>
                      <a:pt x="13444" y="157543"/>
                    </a:cubicBezTo>
                    <a:cubicBezTo>
                      <a:pt x="7158" y="160877"/>
                      <a:pt x="-367" y="156115"/>
                      <a:pt x="14" y="148971"/>
                    </a:cubicBezTo>
                    <a:cubicBezTo>
                      <a:pt x="1728" y="118491"/>
                      <a:pt x="15826" y="77533"/>
                      <a:pt x="52306" y="50292"/>
                    </a:cubicBezTo>
                    <a:cubicBezTo>
                      <a:pt x="77357" y="31623"/>
                      <a:pt x="117838" y="23622"/>
                      <a:pt x="141460" y="3143"/>
                    </a:cubicBezTo>
                    <a:lnTo>
                      <a:pt x="141460" y="31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3" name="Google Shape;1133;p42"/>
              <p:cNvSpPr/>
              <p:nvPr/>
            </p:nvSpPr>
            <p:spPr>
              <a:xfrm>
                <a:off x="8667640" y="4471701"/>
                <a:ext cx="97645" cy="126195"/>
              </a:xfrm>
              <a:custGeom>
                <a:avLst/>
                <a:gdLst/>
                <a:ahLst/>
                <a:cxnLst/>
                <a:rect l="l" t="t" r="r" b="b"/>
                <a:pathLst>
                  <a:path w="97645" h="126195" extrusionOk="0">
                    <a:moveTo>
                      <a:pt x="85834" y="0"/>
                    </a:moveTo>
                    <a:cubicBezTo>
                      <a:pt x="73642" y="5239"/>
                      <a:pt x="61831" y="10858"/>
                      <a:pt x="52306" y="17907"/>
                    </a:cubicBezTo>
                    <a:cubicBezTo>
                      <a:pt x="15826" y="45053"/>
                      <a:pt x="1728" y="86106"/>
                      <a:pt x="14" y="116586"/>
                    </a:cubicBezTo>
                    <a:cubicBezTo>
                      <a:pt x="-367" y="123635"/>
                      <a:pt x="7158" y="128397"/>
                      <a:pt x="13444" y="125158"/>
                    </a:cubicBezTo>
                    <a:cubicBezTo>
                      <a:pt x="37352" y="112586"/>
                      <a:pt x="61926" y="87249"/>
                      <a:pt x="80786" y="55531"/>
                    </a:cubicBezTo>
                    <a:cubicBezTo>
                      <a:pt x="85358" y="57912"/>
                      <a:pt x="91168" y="59722"/>
                      <a:pt x="97645" y="61151"/>
                    </a:cubicBezTo>
                    <a:cubicBezTo>
                      <a:pt x="84501" y="46577"/>
                      <a:pt x="80214" y="17050"/>
                      <a:pt x="85834" y="0"/>
                    </a:cubicBezTo>
                    <a:lnTo>
                      <a:pt x="85834"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4" name="Google Shape;1134;p42"/>
              <p:cNvSpPr/>
              <p:nvPr/>
            </p:nvSpPr>
            <p:spPr>
              <a:xfrm>
                <a:off x="8955643" y="4456795"/>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1" y="39195"/>
                    </a:lnTo>
                    <a:cubicBezTo>
                      <a:pt x="36528" y="37671"/>
                      <a:pt x="37671" y="36433"/>
                      <a:pt x="39195" y="35862"/>
                    </a:cubicBezTo>
                    <a:lnTo>
                      <a:pt x="48530" y="31956"/>
                    </a:lnTo>
                    <a:cubicBezTo>
                      <a:pt x="53673" y="29766"/>
                      <a:pt x="53673" y="22526"/>
                      <a:pt x="48530" y="20431"/>
                    </a:cubicBezTo>
                    <a:lnTo>
                      <a:pt x="39195" y="16526"/>
                    </a:lnTo>
                    <a:cubicBezTo>
                      <a:pt x="37671" y="15859"/>
                      <a:pt x="36528" y="14716"/>
                      <a:pt x="35861" y="13192"/>
                    </a:cubicBezTo>
                    <a:lnTo>
                      <a:pt x="31956" y="3858"/>
                    </a:lnTo>
                    <a:cubicBezTo>
                      <a:pt x="29765" y="-1286"/>
                      <a:pt x="22527" y="-1286"/>
                      <a:pt x="20431" y="3858"/>
                    </a:cubicBezTo>
                    <a:lnTo>
                      <a:pt x="16526" y="13192"/>
                    </a:lnTo>
                    <a:cubicBezTo>
                      <a:pt x="15859" y="14716"/>
                      <a:pt x="14716" y="15859"/>
                      <a:pt x="13192" y="16526"/>
                    </a:cubicBezTo>
                    <a:lnTo>
                      <a:pt x="3857" y="20431"/>
                    </a:lnTo>
                    <a:cubicBezTo>
                      <a:pt x="-1286" y="22526"/>
                      <a:pt x="-1286" y="29861"/>
                      <a:pt x="3857" y="31956"/>
                    </a:cubicBezTo>
                    <a:lnTo>
                      <a:pt x="13192" y="35862"/>
                    </a:lnTo>
                    <a:cubicBezTo>
                      <a:pt x="14716" y="36528"/>
                      <a:pt x="15954" y="37671"/>
                      <a:pt x="16526" y="39195"/>
                    </a:cubicBezTo>
                    <a:lnTo>
                      <a:pt x="16526"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35" name="Google Shape;1135;p42"/>
            <p:cNvSpPr/>
            <p:nvPr/>
          </p:nvSpPr>
          <p:spPr>
            <a:xfrm>
              <a:off x="8694674" y="4743735"/>
              <a:ext cx="48300" cy="75247"/>
            </a:xfrm>
            <a:custGeom>
              <a:avLst/>
              <a:gdLst/>
              <a:ahLst/>
              <a:cxnLst/>
              <a:rect l="l" t="t" r="r" b="b"/>
              <a:pathLst>
                <a:path w="48300" h="75247" extrusionOk="0">
                  <a:moveTo>
                    <a:pt x="24605" y="0"/>
                  </a:moveTo>
                  <a:cubicBezTo>
                    <a:pt x="11747" y="16859"/>
                    <a:pt x="3079" y="37052"/>
                    <a:pt x="126" y="59150"/>
                  </a:cubicBezTo>
                  <a:cubicBezTo>
                    <a:pt x="-1017" y="67723"/>
                    <a:pt x="5746" y="75247"/>
                    <a:pt x="14319" y="75247"/>
                  </a:cubicBezTo>
                  <a:lnTo>
                    <a:pt x="47370" y="75247"/>
                  </a:lnTo>
                  <a:cubicBezTo>
                    <a:pt x="52228" y="46101"/>
                    <a:pt x="37083" y="15716"/>
                    <a:pt x="24605" y="95"/>
                  </a:cubicBezTo>
                  <a:lnTo>
                    <a:pt x="2460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6" name="Google Shape;1136;p42"/>
            <p:cNvSpPr/>
            <p:nvPr/>
          </p:nvSpPr>
          <p:spPr>
            <a:xfrm>
              <a:off x="8891990" y="4743735"/>
              <a:ext cx="48300" cy="75247"/>
            </a:xfrm>
            <a:custGeom>
              <a:avLst/>
              <a:gdLst/>
              <a:ahLst/>
              <a:cxnLst/>
              <a:rect l="l" t="t" r="r" b="b"/>
              <a:pathLst>
                <a:path w="48300" h="75247" extrusionOk="0">
                  <a:moveTo>
                    <a:pt x="23695" y="0"/>
                  </a:moveTo>
                  <a:cubicBezTo>
                    <a:pt x="36554" y="16859"/>
                    <a:pt x="45221" y="37052"/>
                    <a:pt x="48174" y="59150"/>
                  </a:cubicBezTo>
                  <a:cubicBezTo>
                    <a:pt x="49317" y="67723"/>
                    <a:pt x="42555" y="75247"/>
                    <a:pt x="33982" y="75247"/>
                  </a:cubicBezTo>
                  <a:lnTo>
                    <a:pt x="930" y="75247"/>
                  </a:lnTo>
                  <a:cubicBezTo>
                    <a:pt x="-3928" y="46101"/>
                    <a:pt x="11217" y="15716"/>
                    <a:pt x="23695" y="95"/>
                  </a:cubicBezTo>
                  <a:lnTo>
                    <a:pt x="2369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37" name="Google Shape;1137;p42"/>
          <p:cNvGrpSpPr/>
          <p:nvPr/>
        </p:nvGrpSpPr>
        <p:grpSpPr>
          <a:xfrm>
            <a:off x="6401885" y="3967500"/>
            <a:ext cx="397804" cy="382160"/>
            <a:chOff x="7849838" y="4446246"/>
            <a:chExt cx="380856" cy="365878"/>
          </a:xfrm>
        </p:grpSpPr>
        <p:sp>
          <p:nvSpPr>
            <p:cNvPr id="1138" name="Google Shape;1138;p42"/>
            <p:cNvSpPr/>
            <p:nvPr/>
          </p:nvSpPr>
          <p:spPr>
            <a:xfrm>
              <a:off x="8107632" y="4615005"/>
              <a:ext cx="123062" cy="123062"/>
            </a:xfrm>
            <a:custGeom>
              <a:avLst/>
              <a:gdLst/>
              <a:ahLst/>
              <a:cxnLst/>
              <a:rect l="l" t="t" r="r" b="b"/>
              <a:pathLst>
                <a:path w="123062" h="123062" extrusionOk="0">
                  <a:moveTo>
                    <a:pt x="38814" y="92154"/>
                  </a:moveTo>
                  <a:lnTo>
                    <a:pt x="47958" y="114062"/>
                  </a:lnTo>
                  <a:cubicBezTo>
                    <a:pt x="53007" y="126063"/>
                    <a:pt x="70056" y="126063"/>
                    <a:pt x="75105" y="114062"/>
                  </a:cubicBezTo>
                  <a:lnTo>
                    <a:pt x="84248" y="92154"/>
                  </a:lnTo>
                  <a:cubicBezTo>
                    <a:pt x="85773" y="88630"/>
                    <a:pt x="88535" y="85772"/>
                    <a:pt x="92154" y="84248"/>
                  </a:cubicBezTo>
                  <a:lnTo>
                    <a:pt x="114062" y="75105"/>
                  </a:lnTo>
                  <a:cubicBezTo>
                    <a:pt x="126063" y="70056"/>
                    <a:pt x="126063" y="53006"/>
                    <a:pt x="114062" y="47958"/>
                  </a:cubicBezTo>
                  <a:lnTo>
                    <a:pt x="92154" y="38814"/>
                  </a:lnTo>
                  <a:cubicBezTo>
                    <a:pt x="88630" y="37290"/>
                    <a:pt x="85773" y="34528"/>
                    <a:pt x="84248" y="30909"/>
                  </a:cubicBezTo>
                  <a:lnTo>
                    <a:pt x="75105" y="9001"/>
                  </a:lnTo>
                  <a:cubicBezTo>
                    <a:pt x="70056" y="-3000"/>
                    <a:pt x="53007" y="-3000"/>
                    <a:pt x="47958" y="9001"/>
                  </a:cubicBezTo>
                  <a:lnTo>
                    <a:pt x="38814" y="30909"/>
                  </a:lnTo>
                  <a:cubicBezTo>
                    <a:pt x="37290" y="34433"/>
                    <a:pt x="34528" y="37290"/>
                    <a:pt x="30909" y="38814"/>
                  </a:cubicBezTo>
                  <a:lnTo>
                    <a:pt x="9001" y="47958"/>
                  </a:lnTo>
                  <a:cubicBezTo>
                    <a:pt x="-3000" y="53006"/>
                    <a:pt x="-3000" y="70056"/>
                    <a:pt x="9001" y="75105"/>
                  </a:cubicBezTo>
                  <a:lnTo>
                    <a:pt x="30909" y="84248"/>
                  </a:lnTo>
                  <a:cubicBezTo>
                    <a:pt x="34433" y="85772"/>
                    <a:pt x="37290" y="88535"/>
                    <a:pt x="38814" y="92154"/>
                  </a:cubicBezTo>
                  <a:lnTo>
                    <a:pt x="38814" y="921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39" name="Google Shape;1139;p42"/>
            <p:cNvSpPr/>
            <p:nvPr/>
          </p:nvSpPr>
          <p:spPr>
            <a:xfrm>
              <a:off x="7849838" y="4461795"/>
              <a:ext cx="353472" cy="350329"/>
            </a:xfrm>
            <a:custGeom>
              <a:avLst/>
              <a:gdLst/>
              <a:ahLst/>
              <a:cxnLst/>
              <a:rect l="l" t="t" r="r" b="b"/>
              <a:pathLst>
                <a:path w="353472" h="350329" extrusionOk="0">
                  <a:moveTo>
                    <a:pt x="176689" y="246031"/>
                  </a:moveTo>
                  <a:cubicBezTo>
                    <a:pt x="195072" y="246031"/>
                    <a:pt x="196786" y="350330"/>
                    <a:pt x="251555" y="350330"/>
                  </a:cubicBezTo>
                  <a:cubicBezTo>
                    <a:pt x="276416" y="350330"/>
                    <a:pt x="302990" y="323564"/>
                    <a:pt x="302990" y="258604"/>
                  </a:cubicBezTo>
                  <a:cubicBezTo>
                    <a:pt x="302990" y="176022"/>
                    <a:pt x="353473" y="174022"/>
                    <a:pt x="353473" y="91250"/>
                  </a:cubicBezTo>
                  <a:cubicBezTo>
                    <a:pt x="353473" y="40862"/>
                    <a:pt x="308134" y="0"/>
                    <a:pt x="252222" y="0"/>
                  </a:cubicBezTo>
                  <a:cubicBezTo>
                    <a:pt x="227838" y="0"/>
                    <a:pt x="205454" y="7811"/>
                    <a:pt x="188023" y="20669"/>
                  </a:cubicBezTo>
                  <a:cubicBezTo>
                    <a:pt x="181356" y="25622"/>
                    <a:pt x="172117" y="25622"/>
                    <a:pt x="165449" y="20669"/>
                  </a:cubicBezTo>
                  <a:cubicBezTo>
                    <a:pt x="148018" y="7715"/>
                    <a:pt x="125635" y="0"/>
                    <a:pt x="101251" y="0"/>
                  </a:cubicBezTo>
                  <a:cubicBezTo>
                    <a:pt x="45339" y="0"/>
                    <a:pt x="0" y="40862"/>
                    <a:pt x="0" y="91250"/>
                  </a:cubicBezTo>
                  <a:cubicBezTo>
                    <a:pt x="0" y="174022"/>
                    <a:pt x="50482" y="176022"/>
                    <a:pt x="50482" y="258604"/>
                  </a:cubicBezTo>
                  <a:cubicBezTo>
                    <a:pt x="50482" y="323564"/>
                    <a:pt x="77057" y="350330"/>
                    <a:pt x="101918" y="350330"/>
                  </a:cubicBezTo>
                  <a:cubicBezTo>
                    <a:pt x="156686" y="350330"/>
                    <a:pt x="158401" y="246031"/>
                    <a:pt x="176784" y="246031"/>
                  </a:cubicBezTo>
                  <a:lnTo>
                    <a:pt x="176784" y="2460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0" name="Google Shape;1140;p42"/>
            <p:cNvSpPr/>
            <p:nvPr/>
          </p:nvSpPr>
          <p:spPr>
            <a:xfrm>
              <a:off x="7849838" y="4462462"/>
              <a:ext cx="164782" cy="349662"/>
            </a:xfrm>
            <a:custGeom>
              <a:avLst/>
              <a:gdLst/>
              <a:ahLst/>
              <a:cxnLst/>
              <a:rect l="l" t="t" r="r" b="b"/>
              <a:pathLst>
                <a:path w="164782" h="349662" extrusionOk="0">
                  <a:moveTo>
                    <a:pt x="88963" y="0"/>
                  </a:moveTo>
                  <a:cubicBezTo>
                    <a:pt x="38862" y="5429"/>
                    <a:pt x="0" y="43910"/>
                    <a:pt x="0" y="90583"/>
                  </a:cubicBezTo>
                  <a:cubicBezTo>
                    <a:pt x="0" y="173355"/>
                    <a:pt x="50482" y="175355"/>
                    <a:pt x="50482" y="257937"/>
                  </a:cubicBezTo>
                  <a:cubicBezTo>
                    <a:pt x="50482" y="322897"/>
                    <a:pt x="77057" y="349663"/>
                    <a:pt x="101918" y="349663"/>
                  </a:cubicBezTo>
                  <a:cubicBezTo>
                    <a:pt x="142780" y="349663"/>
                    <a:pt x="154114" y="291655"/>
                    <a:pt x="164782" y="262223"/>
                  </a:cubicBezTo>
                  <a:cubicBezTo>
                    <a:pt x="92583" y="234601"/>
                    <a:pt x="9716" y="76486"/>
                    <a:pt x="88868" y="0"/>
                  </a:cubicBezTo>
                  <a:lnTo>
                    <a:pt x="8886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1" name="Google Shape;1141;p42"/>
            <p:cNvSpPr/>
            <p:nvPr/>
          </p:nvSpPr>
          <p:spPr>
            <a:xfrm>
              <a:off x="7910512" y="4570761"/>
              <a:ext cx="62579" cy="49815"/>
            </a:xfrm>
            <a:custGeom>
              <a:avLst/>
              <a:gdLst/>
              <a:ahLst/>
              <a:cxnLst/>
              <a:rect l="l" t="t" r="r" b="b"/>
              <a:pathLst>
                <a:path w="62579" h="49815" extrusionOk="0">
                  <a:moveTo>
                    <a:pt x="62579" y="24860"/>
                  </a:moveTo>
                  <a:cubicBezTo>
                    <a:pt x="62579" y="38576"/>
                    <a:pt x="48577" y="49816"/>
                    <a:pt x="31337" y="49816"/>
                  </a:cubicBezTo>
                  <a:cubicBezTo>
                    <a:pt x="14097" y="49816"/>
                    <a:pt x="95" y="38671"/>
                    <a:pt x="0" y="24955"/>
                  </a:cubicBezTo>
                  <a:cubicBezTo>
                    <a:pt x="0" y="11239"/>
                    <a:pt x="14001" y="0"/>
                    <a:pt x="31242" y="0"/>
                  </a:cubicBezTo>
                  <a:cubicBezTo>
                    <a:pt x="48483" y="0"/>
                    <a:pt x="62484" y="11144"/>
                    <a:pt x="62579" y="24860"/>
                  </a:cubicBezTo>
                  <a:lnTo>
                    <a:pt x="62579" y="24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2" name="Google Shape;1142;p42"/>
            <p:cNvSpPr/>
            <p:nvPr/>
          </p:nvSpPr>
          <p:spPr>
            <a:xfrm>
              <a:off x="8080057" y="4570666"/>
              <a:ext cx="62579" cy="49815"/>
            </a:xfrm>
            <a:custGeom>
              <a:avLst/>
              <a:gdLst/>
              <a:ahLst/>
              <a:cxnLst/>
              <a:rect l="l" t="t" r="r" b="b"/>
              <a:pathLst>
                <a:path w="62579" h="49815" extrusionOk="0">
                  <a:moveTo>
                    <a:pt x="0" y="24956"/>
                  </a:moveTo>
                  <a:cubicBezTo>
                    <a:pt x="0" y="38672"/>
                    <a:pt x="14002" y="49816"/>
                    <a:pt x="31338" y="49816"/>
                  </a:cubicBezTo>
                  <a:cubicBezTo>
                    <a:pt x="48578" y="49816"/>
                    <a:pt x="62579" y="38672"/>
                    <a:pt x="62579" y="24860"/>
                  </a:cubicBezTo>
                  <a:cubicBezTo>
                    <a:pt x="62579" y="11144"/>
                    <a:pt x="48578" y="0"/>
                    <a:pt x="31242" y="0"/>
                  </a:cubicBezTo>
                  <a:cubicBezTo>
                    <a:pt x="14002" y="0"/>
                    <a:pt x="0" y="11144"/>
                    <a:pt x="0" y="24956"/>
                  </a:cubicBezTo>
                  <a:lnTo>
                    <a:pt x="0" y="2495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3" name="Google Shape;1143;p42"/>
            <p:cNvSpPr/>
            <p:nvPr/>
          </p:nvSpPr>
          <p:spPr>
            <a:xfrm>
              <a:off x="7995856" y="4563617"/>
              <a:ext cx="61341" cy="55054"/>
            </a:xfrm>
            <a:custGeom>
              <a:avLst/>
              <a:gdLst/>
              <a:ahLst/>
              <a:cxnLst/>
              <a:rect l="l" t="t" r="r" b="b"/>
              <a:pathLst>
                <a:path w="61341" h="55054" extrusionOk="0">
                  <a:moveTo>
                    <a:pt x="61341" y="20764"/>
                  </a:moveTo>
                  <a:cubicBezTo>
                    <a:pt x="61341" y="1810"/>
                    <a:pt x="47625" y="0"/>
                    <a:pt x="30670" y="0"/>
                  </a:cubicBezTo>
                  <a:cubicBezTo>
                    <a:pt x="13716" y="0"/>
                    <a:pt x="0" y="1810"/>
                    <a:pt x="0" y="20764"/>
                  </a:cubicBezTo>
                  <a:cubicBezTo>
                    <a:pt x="0" y="39719"/>
                    <a:pt x="13716" y="55054"/>
                    <a:pt x="30670" y="55054"/>
                  </a:cubicBezTo>
                  <a:cubicBezTo>
                    <a:pt x="47625" y="55054"/>
                    <a:pt x="61341" y="39719"/>
                    <a:pt x="61341" y="20764"/>
                  </a:cubicBezTo>
                  <a:lnTo>
                    <a:pt x="61341" y="20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4" name="Google Shape;1144;p42"/>
            <p:cNvSpPr/>
            <p:nvPr/>
          </p:nvSpPr>
          <p:spPr>
            <a:xfrm>
              <a:off x="8088248" y="4549235"/>
              <a:ext cx="11240" cy="23431"/>
            </a:xfrm>
            <a:custGeom>
              <a:avLst/>
              <a:gdLst/>
              <a:ahLst/>
              <a:cxnLst/>
              <a:rect l="l" t="t" r="r" b="b"/>
              <a:pathLst>
                <a:path w="11240" h="23431" extrusionOk="0">
                  <a:moveTo>
                    <a:pt x="5620" y="23432"/>
                  </a:moveTo>
                  <a:lnTo>
                    <a:pt x="5620" y="23432"/>
                  </a:lnTo>
                  <a:cubicBezTo>
                    <a:pt x="2572" y="23432"/>
                    <a:pt x="0" y="20955"/>
                    <a:pt x="0" y="17812"/>
                  </a:cubicBezTo>
                  <a:lnTo>
                    <a:pt x="0" y="5525"/>
                  </a:lnTo>
                  <a:cubicBezTo>
                    <a:pt x="0" y="2477"/>
                    <a:pt x="2572" y="0"/>
                    <a:pt x="5620" y="0"/>
                  </a:cubicBezTo>
                  <a:lnTo>
                    <a:pt x="5620" y="0"/>
                  </a:lnTo>
                  <a:cubicBezTo>
                    <a:pt x="8668" y="0"/>
                    <a:pt x="11240" y="2477"/>
                    <a:pt x="11240" y="5620"/>
                  </a:cubicBezTo>
                  <a:lnTo>
                    <a:pt x="11240" y="17907"/>
                  </a:lnTo>
                  <a:cubicBezTo>
                    <a:pt x="11240" y="20955"/>
                    <a:pt x="8668" y="23432"/>
                    <a:pt x="5620" y="23432"/>
                  </a:cubicBezTo>
                  <a:lnTo>
                    <a:pt x="5620" y="2343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5" name="Google Shape;1145;p42"/>
            <p:cNvSpPr/>
            <p:nvPr/>
          </p:nvSpPr>
          <p:spPr>
            <a:xfrm>
              <a:off x="7945276" y="4545806"/>
              <a:ext cx="39912" cy="25717"/>
            </a:xfrm>
            <a:custGeom>
              <a:avLst/>
              <a:gdLst/>
              <a:ahLst/>
              <a:cxnLst/>
              <a:rect l="l" t="t" r="r" b="b"/>
              <a:pathLst>
                <a:path w="39912" h="25717" extrusionOk="0">
                  <a:moveTo>
                    <a:pt x="34292" y="25718"/>
                  </a:moveTo>
                  <a:lnTo>
                    <a:pt x="34292" y="25718"/>
                  </a:lnTo>
                  <a:cubicBezTo>
                    <a:pt x="31244" y="25718"/>
                    <a:pt x="28672" y="23241"/>
                    <a:pt x="28768" y="20098"/>
                  </a:cubicBezTo>
                  <a:cubicBezTo>
                    <a:pt x="28768" y="15240"/>
                    <a:pt x="24863" y="11239"/>
                    <a:pt x="20005" y="11239"/>
                  </a:cubicBezTo>
                  <a:cubicBezTo>
                    <a:pt x="15147" y="11239"/>
                    <a:pt x="11147" y="15145"/>
                    <a:pt x="11147" y="20003"/>
                  </a:cubicBezTo>
                  <a:cubicBezTo>
                    <a:pt x="11147" y="23051"/>
                    <a:pt x="8670" y="25527"/>
                    <a:pt x="5527" y="25527"/>
                  </a:cubicBezTo>
                  <a:lnTo>
                    <a:pt x="5527" y="25527"/>
                  </a:lnTo>
                  <a:cubicBezTo>
                    <a:pt x="2479" y="25527"/>
                    <a:pt x="-93" y="23051"/>
                    <a:pt x="3" y="19907"/>
                  </a:cubicBezTo>
                  <a:cubicBezTo>
                    <a:pt x="3" y="8954"/>
                    <a:pt x="8956" y="0"/>
                    <a:pt x="20005" y="0"/>
                  </a:cubicBezTo>
                  <a:lnTo>
                    <a:pt x="20005" y="0"/>
                  </a:lnTo>
                  <a:cubicBezTo>
                    <a:pt x="25339" y="0"/>
                    <a:pt x="30387" y="2096"/>
                    <a:pt x="34102" y="5905"/>
                  </a:cubicBezTo>
                  <a:cubicBezTo>
                    <a:pt x="37912" y="9715"/>
                    <a:pt x="39912" y="14669"/>
                    <a:pt x="39912" y="20003"/>
                  </a:cubicBezTo>
                  <a:cubicBezTo>
                    <a:pt x="39912" y="23051"/>
                    <a:pt x="37436" y="25527"/>
                    <a:pt x="34292" y="25527"/>
                  </a:cubicBezTo>
                  <a:lnTo>
                    <a:pt x="34292"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46" name="Google Shape;1146;p42"/>
            <p:cNvGrpSpPr/>
            <p:nvPr/>
          </p:nvGrpSpPr>
          <p:grpSpPr>
            <a:xfrm>
              <a:off x="7859148" y="4446246"/>
              <a:ext cx="359712" cy="307228"/>
              <a:chOff x="7859148" y="4446246"/>
              <a:chExt cx="359712" cy="307228"/>
            </a:xfrm>
          </p:grpSpPr>
          <p:sp>
            <p:nvSpPr>
              <p:cNvPr id="1147" name="Google Shape;1147;p42"/>
              <p:cNvSpPr/>
              <p:nvPr/>
            </p:nvSpPr>
            <p:spPr>
              <a:xfrm>
                <a:off x="7859148" y="4676465"/>
                <a:ext cx="77009" cy="77009"/>
              </a:xfrm>
              <a:custGeom>
                <a:avLst/>
                <a:gdLst/>
                <a:ahLst/>
                <a:cxnLst/>
                <a:rect l="l" t="t" r="r" b="b"/>
                <a:pathLst>
                  <a:path w="77009" h="77009" extrusionOk="0">
                    <a:moveTo>
                      <a:pt x="24312" y="57650"/>
                    </a:moveTo>
                    <a:lnTo>
                      <a:pt x="30028" y="71366"/>
                    </a:lnTo>
                    <a:cubicBezTo>
                      <a:pt x="33171" y="78891"/>
                      <a:pt x="43839" y="78891"/>
                      <a:pt x="46982" y="71366"/>
                    </a:cubicBezTo>
                    <a:lnTo>
                      <a:pt x="52697" y="57650"/>
                    </a:lnTo>
                    <a:cubicBezTo>
                      <a:pt x="53650" y="55459"/>
                      <a:pt x="55364" y="53650"/>
                      <a:pt x="57650" y="52697"/>
                    </a:cubicBezTo>
                    <a:lnTo>
                      <a:pt x="71366" y="46982"/>
                    </a:lnTo>
                    <a:cubicBezTo>
                      <a:pt x="78891" y="43839"/>
                      <a:pt x="78891" y="33171"/>
                      <a:pt x="71366" y="30028"/>
                    </a:cubicBezTo>
                    <a:lnTo>
                      <a:pt x="57650" y="24313"/>
                    </a:lnTo>
                    <a:cubicBezTo>
                      <a:pt x="55459" y="23360"/>
                      <a:pt x="53650" y="21646"/>
                      <a:pt x="52697" y="19360"/>
                    </a:cubicBezTo>
                    <a:lnTo>
                      <a:pt x="46982" y="5644"/>
                    </a:lnTo>
                    <a:cubicBezTo>
                      <a:pt x="43839" y="-1881"/>
                      <a:pt x="33171" y="-1881"/>
                      <a:pt x="30028" y="5644"/>
                    </a:cubicBezTo>
                    <a:lnTo>
                      <a:pt x="24312" y="19360"/>
                    </a:lnTo>
                    <a:cubicBezTo>
                      <a:pt x="23360" y="21551"/>
                      <a:pt x="21646" y="23360"/>
                      <a:pt x="19360" y="24313"/>
                    </a:cubicBezTo>
                    <a:lnTo>
                      <a:pt x="5644" y="30028"/>
                    </a:lnTo>
                    <a:cubicBezTo>
                      <a:pt x="-1881" y="33171"/>
                      <a:pt x="-1881" y="43839"/>
                      <a:pt x="5644" y="46982"/>
                    </a:cubicBezTo>
                    <a:lnTo>
                      <a:pt x="19360" y="52697"/>
                    </a:lnTo>
                    <a:cubicBezTo>
                      <a:pt x="21550" y="53650"/>
                      <a:pt x="23360" y="55364"/>
                      <a:pt x="24312" y="57650"/>
                    </a:cubicBezTo>
                    <a:lnTo>
                      <a:pt x="24312" y="576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48" name="Google Shape;1148;p42"/>
              <p:cNvSpPr/>
              <p:nvPr/>
            </p:nvSpPr>
            <p:spPr>
              <a:xfrm>
                <a:off x="8122515" y="4446246"/>
                <a:ext cx="96345" cy="96345"/>
              </a:xfrm>
              <a:custGeom>
                <a:avLst/>
                <a:gdLst/>
                <a:ahLst/>
                <a:cxnLst/>
                <a:rect l="l" t="t" r="r" b="b"/>
                <a:pathLst>
                  <a:path w="96345" h="96345" extrusionOk="0">
                    <a:moveTo>
                      <a:pt x="30409" y="72128"/>
                    </a:moveTo>
                    <a:lnTo>
                      <a:pt x="37552" y="89273"/>
                    </a:lnTo>
                    <a:cubicBezTo>
                      <a:pt x="41457" y="98703"/>
                      <a:pt x="54793" y="98703"/>
                      <a:pt x="58793" y="89273"/>
                    </a:cubicBezTo>
                    <a:lnTo>
                      <a:pt x="65937" y="72128"/>
                    </a:lnTo>
                    <a:cubicBezTo>
                      <a:pt x="67080" y="69366"/>
                      <a:pt x="69271" y="67175"/>
                      <a:pt x="72128" y="65937"/>
                    </a:cubicBezTo>
                    <a:lnTo>
                      <a:pt x="89273" y="58793"/>
                    </a:lnTo>
                    <a:cubicBezTo>
                      <a:pt x="98703" y="54888"/>
                      <a:pt x="98703" y="41553"/>
                      <a:pt x="89273" y="37552"/>
                    </a:cubicBezTo>
                    <a:lnTo>
                      <a:pt x="72128" y="30409"/>
                    </a:lnTo>
                    <a:cubicBezTo>
                      <a:pt x="69366" y="29266"/>
                      <a:pt x="67175" y="26980"/>
                      <a:pt x="65937" y="24217"/>
                    </a:cubicBezTo>
                    <a:lnTo>
                      <a:pt x="58793" y="7072"/>
                    </a:lnTo>
                    <a:cubicBezTo>
                      <a:pt x="54888" y="-2357"/>
                      <a:pt x="41553" y="-2357"/>
                      <a:pt x="37552" y="7072"/>
                    </a:cubicBezTo>
                    <a:lnTo>
                      <a:pt x="30409" y="24217"/>
                    </a:lnTo>
                    <a:cubicBezTo>
                      <a:pt x="29266" y="26980"/>
                      <a:pt x="26980" y="29170"/>
                      <a:pt x="24217" y="30409"/>
                    </a:cubicBezTo>
                    <a:lnTo>
                      <a:pt x="7072" y="37552"/>
                    </a:lnTo>
                    <a:cubicBezTo>
                      <a:pt x="-2357" y="41458"/>
                      <a:pt x="-2357" y="54792"/>
                      <a:pt x="7072" y="58793"/>
                    </a:cubicBezTo>
                    <a:lnTo>
                      <a:pt x="24217" y="65937"/>
                    </a:lnTo>
                    <a:cubicBezTo>
                      <a:pt x="26980" y="67080"/>
                      <a:pt x="29170" y="69271"/>
                      <a:pt x="30409" y="72128"/>
                    </a:cubicBezTo>
                    <a:lnTo>
                      <a:pt x="30409" y="7212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149" name="Google Shape;1149;p42"/>
          <p:cNvGrpSpPr/>
          <p:nvPr/>
        </p:nvGrpSpPr>
        <p:grpSpPr>
          <a:xfrm>
            <a:off x="5637713" y="3959527"/>
            <a:ext cx="302843" cy="398167"/>
            <a:chOff x="7118199" y="4438613"/>
            <a:chExt cx="289941" cy="381203"/>
          </a:xfrm>
        </p:grpSpPr>
        <p:grpSp>
          <p:nvGrpSpPr>
            <p:cNvPr id="1150" name="Google Shape;1150;p42"/>
            <p:cNvGrpSpPr/>
            <p:nvPr/>
          </p:nvGrpSpPr>
          <p:grpSpPr>
            <a:xfrm>
              <a:off x="7201661" y="4613148"/>
              <a:ext cx="206479" cy="206668"/>
              <a:chOff x="7201661" y="4613148"/>
              <a:chExt cx="206479" cy="206668"/>
            </a:xfrm>
          </p:grpSpPr>
          <p:sp>
            <p:nvSpPr>
              <p:cNvPr id="1151" name="Google Shape;1151;p42"/>
              <p:cNvSpPr/>
              <p:nvPr/>
            </p:nvSpPr>
            <p:spPr>
              <a:xfrm>
                <a:off x="7201661" y="4613148"/>
                <a:ext cx="206478" cy="206668"/>
              </a:xfrm>
              <a:custGeom>
                <a:avLst/>
                <a:gdLst/>
                <a:ahLst/>
                <a:cxnLst/>
                <a:rect l="l" t="t" r="r" b="b"/>
                <a:pathLst>
                  <a:path w="206478" h="206668" extrusionOk="0">
                    <a:moveTo>
                      <a:pt x="79058" y="48292"/>
                    </a:moveTo>
                    <a:lnTo>
                      <a:pt x="30766" y="0"/>
                    </a:lnTo>
                    <a:lnTo>
                      <a:pt x="0" y="30766"/>
                    </a:lnTo>
                    <a:lnTo>
                      <a:pt x="48292" y="79057"/>
                    </a:lnTo>
                    <a:cubicBezTo>
                      <a:pt x="55721" y="86487"/>
                      <a:pt x="61246" y="95726"/>
                      <a:pt x="64294" y="105823"/>
                    </a:cubicBezTo>
                    <a:lnTo>
                      <a:pt x="66104" y="111728"/>
                    </a:lnTo>
                    <a:cubicBezTo>
                      <a:pt x="67533" y="116396"/>
                      <a:pt x="69437" y="120777"/>
                      <a:pt x="71819" y="124968"/>
                    </a:cubicBezTo>
                    <a:cubicBezTo>
                      <a:pt x="80105" y="130302"/>
                      <a:pt x="121729" y="158877"/>
                      <a:pt x="125730" y="162973"/>
                    </a:cubicBezTo>
                    <a:lnTo>
                      <a:pt x="139351" y="195739"/>
                    </a:lnTo>
                    <a:lnTo>
                      <a:pt x="140779" y="197167"/>
                    </a:lnTo>
                    <a:cubicBezTo>
                      <a:pt x="153448" y="209836"/>
                      <a:pt x="174022" y="209836"/>
                      <a:pt x="186690" y="197167"/>
                    </a:cubicBezTo>
                    <a:lnTo>
                      <a:pt x="196977" y="186880"/>
                    </a:lnTo>
                    <a:cubicBezTo>
                      <a:pt x="209646" y="174212"/>
                      <a:pt x="209646" y="153638"/>
                      <a:pt x="196977" y="140970"/>
                    </a:cubicBezTo>
                    <a:lnTo>
                      <a:pt x="138398" y="82391"/>
                    </a:lnTo>
                    <a:cubicBezTo>
                      <a:pt x="130969" y="74962"/>
                      <a:pt x="121729" y="69437"/>
                      <a:pt x="111633" y="66389"/>
                    </a:cubicBezTo>
                    <a:lnTo>
                      <a:pt x="105728" y="64579"/>
                    </a:lnTo>
                    <a:cubicBezTo>
                      <a:pt x="95631" y="61531"/>
                      <a:pt x="86392" y="56007"/>
                      <a:pt x="78962" y="48578"/>
                    </a:cubicBezTo>
                    <a:lnTo>
                      <a:pt x="78962" y="4857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2" name="Google Shape;1152;p42"/>
              <p:cNvSpPr/>
              <p:nvPr/>
            </p:nvSpPr>
            <p:spPr>
              <a:xfrm>
                <a:off x="7327392" y="4729352"/>
                <a:ext cx="80748" cy="90368"/>
              </a:xfrm>
              <a:custGeom>
                <a:avLst/>
                <a:gdLst/>
                <a:ahLst/>
                <a:cxnLst/>
                <a:rect l="l" t="t" r="r" b="b"/>
                <a:pathLst>
                  <a:path w="80748" h="90368" extrusionOk="0">
                    <a:moveTo>
                      <a:pt x="71247" y="24575"/>
                    </a:moveTo>
                    <a:lnTo>
                      <a:pt x="46672" y="0"/>
                    </a:lnTo>
                    <a:lnTo>
                      <a:pt x="0" y="46673"/>
                    </a:lnTo>
                    <a:lnTo>
                      <a:pt x="13621" y="79438"/>
                    </a:lnTo>
                    <a:lnTo>
                      <a:pt x="15049" y="80867"/>
                    </a:lnTo>
                    <a:cubicBezTo>
                      <a:pt x="27717" y="93536"/>
                      <a:pt x="48291" y="93536"/>
                      <a:pt x="60960" y="80867"/>
                    </a:cubicBezTo>
                    <a:lnTo>
                      <a:pt x="71247" y="70580"/>
                    </a:lnTo>
                    <a:cubicBezTo>
                      <a:pt x="83915" y="57912"/>
                      <a:pt x="83915" y="37338"/>
                      <a:pt x="71247" y="24670"/>
                    </a:cubicBezTo>
                    <a:lnTo>
                      <a:pt x="71247" y="24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53" name="Google Shape;1153;p42"/>
            <p:cNvSpPr/>
            <p:nvPr/>
          </p:nvSpPr>
          <p:spPr>
            <a:xfrm>
              <a:off x="7201661" y="4613243"/>
              <a:ext cx="54197" cy="85915"/>
            </a:xfrm>
            <a:custGeom>
              <a:avLst/>
              <a:gdLst/>
              <a:ahLst/>
              <a:cxnLst/>
              <a:rect l="l" t="t" r="r" b="b"/>
              <a:pathLst>
                <a:path w="54197" h="85915" extrusionOk="0">
                  <a:moveTo>
                    <a:pt x="52959" y="22193"/>
                  </a:moveTo>
                  <a:lnTo>
                    <a:pt x="30766" y="0"/>
                  </a:lnTo>
                  <a:lnTo>
                    <a:pt x="0" y="30766"/>
                  </a:lnTo>
                  <a:lnTo>
                    <a:pt x="48292" y="79058"/>
                  </a:lnTo>
                  <a:cubicBezTo>
                    <a:pt x="50483" y="81248"/>
                    <a:pt x="52388" y="83534"/>
                    <a:pt x="54197" y="85916"/>
                  </a:cubicBezTo>
                  <a:cubicBezTo>
                    <a:pt x="47149" y="64103"/>
                    <a:pt x="46577" y="42958"/>
                    <a:pt x="52959" y="22289"/>
                  </a:cubicBezTo>
                  <a:lnTo>
                    <a:pt x="52959" y="222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4" name="Google Shape;1154;p42"/>
            <p:cNvSpPr/>
            <p:nvPr/>
          </p:nvSpPr>
          <p:spPr>
            <a:xfrm>
              <a:off x="7273575" y="4722161"/>
              <a:ext cx="84915" cy="86534"/>
            </a:xfrm>
            <a:custGeom>
              <a:avLst/>
              <a:gdLst/>
              <a:ahLst/>
              <a:cxnLst/>
              <a:rect l="l" t="t" r="r" b="b"/>
              <a:pathLst>
                <a:path w="84915" h="86534" extrusionOk="0">
                  <a:moveTo>
                    <a:pt x="10287" y="29385"/>
                  </a:moveTo>
                  <a:lnTo>
                    <a:pt x="67437" y="86535"/>
                  </a:lnTo>
                  <a:lnTo>
                    <a:pt x="79057" y="74914"/>
                  </a:lnTo>
                  <a:cubicBezTo>
                    <a:pt x="86868" y="67104"/>
                    <a:pt x="86868" y="54531"/>
                    <a:pt x="79057" y="46720"/>
                  </a:cubicBezTo>
                  <a:lnTo>
                    <a:pt x="38195" y="5858"/>
                  </a:lnTo>
                  <a:cubicBezTo>
                    <a:pt x="30385" y="-1953"/>
                    <a:pt x="17812" y="-1953"/>
                    <a:pt x="10001" y="5858"/>
                  </a:cubicBezTo>
                  <a:lnTo>
                    <a:pt x="0" y="15859"/>
                  </a:lnTo>
                  <a:cubicBezTo>
                    <a:pt x="2857" y="20812"/>
                    <a:pt x="6287" y="25384"/>
                    <a:pt x="10382" y="29385"/>
                  </a:cubicBezTo>
                  <a:lnTo>
                    <a:pt x="10382" y="29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5" name="Google Shape;1155;p42"/>
            <p:cNvSpPr/>
            <p:nvPr/>
          </p:nvSpPr>
          <p:spPr>
            <a:xfrm>
              <a:off x="7289458" y="4747998"/>
              <a:ext cx="20335" cy="20311"/>
            </a:xfrm>
            <a:custGeom>
              <a:avLst/>
              <a:gdLst/>
              <a:ahLst/>
              <a:cxnLst/>
              <a:rect l="l" t="t" r="r" b="b"/>
              <a:pathLst>
                <a:path w="20335" h="20311" extrusionOk="0">
                  <a:moveTo>
                    <a:pt x="5548" y="20312"/>
                  </a:moveTo>
                  <a:cubicBezTo>
                    <a:pt x="4120" y="20312"/>
                    <a:pt x="2691" y="19740"/>
                    <a:pt x="1643" y="18693"/>
                  </a:cubicBezTo>
                  <a:cubicBezTo>
                    <a:pt x="-548" y="16502"/>
                    <a:pt x="-548" y="12978"/>
                    <a:pt x="1643" y="10787"/>
                  </a:cubicBezTo>
                  <a:lnTo>
                    <a:pt x="10787" y="1643"/>
                  </a:lnTo>
                  <a:cubicBezTo>
                    <a:pt x="12978" y="-548"/>
                    <a:pt x="16502" y="-548"/>
                    <a:pt x="18693" y="1643"/>
                  </a:cubicBezTo>
                  <a:cubicBezTo>
                    <a:pt x="20884" y="3834"/>
                    <a:pt x="20884" y="7358"/>
                    <a:pt x="18693" y="9549"/>
                  </a:cubicBezTo>
                  <a:lnTo>
                    <a:pt x="9549" y="18693"/>
                  </a:lnTo>
                  <a:cubicBezTo>
                    <a:pt x="8501" y="19740"/>
                    <a:pt x="7072" y="20312"/>
                    <a:pt x="5644" y="20312"/>
                  </a:cubicBezTo>
                  <a:lnTo>
                    <a:pt x="5644"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6" name="Google Shape;1156;p42"/>
            <p:cNvSpPr/>
            <p:nvPr/>
          </p:nvSpPr>
          <p:spPr>
            <a:xfrm>
              <a:off x="7312318" y="4770762"/>
              <a:ext cx="20335" cy="20312"/>
            </a:xfrm>
            <a:custGeom>
              <a:avLst/>
              <a:gdLst/>
              <a:ahLst/>
              <a:cxnLst/>
              <a:rect l="l" t="t" r="r" b="b"/>
              <a:pathLst>
                <a:path w="20335" h="20312" extrusionOk="0">
                  <a:moveTo>
                    <a:pt x="5548" y="20312"/>
                  </a:moveTo>
                  <a:cubicBezTo>
                    <a:pt x="4120" y="20312"/>
                    <a:pt x="2691" y="19741"/>
                    <a:pt x="1643" y="18693"/>
                  </a:cubicBezTo>
                  <a:cubicBezTo>
                    <a:pt x="-548" y="16502"/>
                    <a:pt x="-548" y="12978"/>
                    <a:pt x="1643" y="10787"/>
                  </a:cubicBezTo>
                  <a:lnTo>
                    <a:pt x="10787" y="1643"/>
                  </a:lnTo>
                  <a:cubicBezTo>
                    <a:pt x="12978" y="-548"/>
                    <a:pt x="16502" y="-548"/>
                    <a:pt x="18692" y="1643"/>
                  </a:cubicBezTo>
                  <a:cubicBezTo>
                    <a:pt x="20884" y="3834"/>
                    <a:pt x="20884" y="7358"/>
                    <a:pt x="18692" y="9549"/>
                  </a:cubicBezTo>
                  <a:lnTo>
                    <a:pt x="9549" y="18693"/>
                  </a:lnTo>
                  <a:cubicBezTo>
                    <a:pt x="8501" y="19741"/>
                    <a:pt x="7072" y="20312"/>
                    <a:pt x="5643" y="20312"/>
                  </a:cubicBezTo>
                  <a:lnTo>
                    <a:pt x="5643" y="20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57" name="Google Shape;1157;p42"/>
            <p:cNvGrpSpPr/>
            <p:nvPr/>
          </p:nvGrpSpPr>
          <p:grpSpPr>
            <a:xfrm>
              <a:off x="7118199" y="4497705"/>
              <a:ext cx="151375" cy="151375"/>
              <a:chOff x="7118199" y="4497705"/>
              <a:chExt cx="151375" cy="151375"/>
            </a:xfrm>
          </p:grpSpPr>
          <p:sp>
            <p:nvSpPr>
              <p:cNvPr id="1158" name="Google Shape;1158;p42"/>
              <p:cNvSpPr/>
              <p:nvPr/>
            </p:nvSpPr>
            <p:spPr>
              <a:xfrm>
                <a:off x="7134582" y="4497705"/>
                <a:ext cx="134992" cy="134992"/>
              </a:xfrm>
              <a:custGeom>
                <a:avLst/>
                <a:gdLst/>
                <a:ahLst/>
                <a:cxnLst/>
                <a:rect l="l" t="t" r="r" b="b"/>
                <a:pathLst>
                  <a:path w="134992" h="134992" extrusionOk="0">
                    <a:moveTo>
                      <a:pt x="134993" y="91345"/>
                    </a:moveTo>
                    <a:lnTo>
                      <a:pt x="96988" y="129349"/>
                    </a:lnTo>
                    <a:cubicBezTo>
                      <a:pt x="89464" y="136874"/>
                      <a:pt x="77176" y="136874"/>
                      <a:pt x="69652" y="129349"/>
                    </a:cubicBezTo>
                    <a:lnTo>
                      <a:pt x="5644" y="65341"/>
                    </a:lnTo>
                    <a:cubicBezTo>
                      <a:pt x="-1881" y="57817"/>
                      <a:pt x="-1881" y="45529"/>
                      <a:pt x="5644" y="38005"/>
                    </a:cubicBezTo>
                    <a:lnTo>
                      <a:pt x="43648" y="0"/>
                    </a:lnTo>
                    <a:lnTo>
                      <a:pt x="134993" y="913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59" name="Google Shape;1159;p42"/>
              <p:cNvSpPr/>
              <p:nvPr/>
            </p:nvSpPr>
            <p:spPr>
              <a:xfrm>
                <a:off x="7118199" y="4535709"/>
                <a:ext cx="113371" cy="113371"/>
              </a:xfrm>
              <a:custGeom>
                <a:avLst/>
                <a:gdLst/>
                <a:ahLst/>
                <a:cxnLst/>
                <a:rect l="l" t="t" r="r" b="b"/>
                <a:pathLst>
                  <a:path w="113371" h="113371" extrusionOk="0">
                    <a:moveTo>
                      <a:pt x="85939" y="91345"/>
                    </a:moveTo>
                    <a:lnTo>
                      <a:pt x="21931" y="27337"/>
                    </a:lnTo>
                    <a:cubicBezTo>
                      <a:pt x="14406" y="19812"/>
                      <a:pt x="14406" y="7525"/>
                      <a:pt x="21931" y="0"/>
                    </a:cubicBezTo>
                    <a:lnTo>
                      <a:pt x="8215" y="13716"/>
                    </a:lnTo>
                    <a:cubicBezTo>
                      <a:pt x="-2738" y="24670"/>
                      <a:pt x="-2738" y="42386"/>
                      <a:pt x="8215" y="53435"/>
                    </a:cubicBezTo>
                    <a:lnTo>
                      <a:pt x="59936" y="105156"/>
                    </a:lnTo>
                    <a:cubicBezTo>
                      <a:pt x="70890" y="116110"/>
                      <a:pt x="88606" y="116110"/>
                      <a:pt x="99655" y="105156"/>
                    </a:cubicBezTo>
                    <a:lnTo>
                      <a:pt x="113371" y="91440"/>
                    </a:lnTo>
                    <a:cubicBezTo>
                      <a:pt x="105847" y="98965"/>
                      <a:pt x="93559" y="98965"/>
                      <a:pt x="86035" y="91440"/>
                    </a:cubicBezTo>
                    <a:lnTo>
                      <a:pt x="86035" y="914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60" name="Google Shape;1160;p42"/>
            <p:cNvSpPr/>
            <p:nvPr/>
          </p:nvSpPr>
          <p:spPr>
            <a:xfrm>
              <a:off x="7183350" y="4563689"/>
              <a:ext cx="20240" cy="20216"/>
            </a:xfrm>
            <a:custGeom>
              <a:avLst/>
              <a:gdLst/>
              <a:ahLst/>
              <a:cxnLst/>
              <a:rect l="l" t="t" r="r" b="b"/>
              <a:pathLst>
                <a:path w="20240" h="20216" extrusionOk="0">
                  <a:moveTo>
                    <a:pt x="5548" y="20217"/>
                  </a:moveTo>
                  <a:cubicBezTo>
                    <a:pt x="4120" y="20217"/>
                    <a:pt x="2691" y="19645"/>
                    <a:pt x="1643" y="18597"/>
                  </a:cubicBezTo>
                  <a:cubicBezTo>
                    <a:pt x="-548" y="16407"/>
                    <a:pt x="-548" y="12883"/>
                    <a:pt x="1643" y="10692"/>
                  </a:cubicBezTo>
                  <a:lnTo>
                    <a:pt x="10692" y="1643"/>
                  </a:lnTo>
                  <a:cubicBezTo>
                    <a:pt x="12883" y="-548"/>
                    <a:pt x="16407" y="-548"/>
                    <a:pt x="18597" y="1643"/>
                  </a:cubicBezTo>
                  <a:cubicBezTo>
                    <a:pt x="20788" y="3834"/>
                    <a:pt x="20788" y="7358"/>
                    <a:pt x="18597" y="9549"/>
                  </a:cubicBezTo>
                  <a:lnTo>
                    <a:pt x="9549" y="18597"/>
                  </a:lnTo>
                  <a:cubicBezTo>
                    <a:pt x="8501" y="19645"/>
                    <a:pt x="7072" y="20217"/>
                    <a:pt x="5644" y="20217"/>
                  </a:cubicBezTo>
                  <a:lnTo>
                    <a:pt x="5644"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1" name="Google Shape;1161;p42"/>
            <p:cNvSpPr/>
            <p:nvPr/>
          </p:nvSpPr>
          <p:spPr>
            <a:xfrm>
              <a:off x="7160585" y="4540829"/>
              <a:ext cx="20240" cy="20216"/>
            </a:xfrm>
            <a:custGeom>
              <a:avLst/>
              <a:gdLst/>
              <a:ahLst/>
              <a:cxnLst/>
              <a:rect l="l" t="t" r="r" b="b"/>
              <a:pathLst>
                <a:path w="20240" h="20216" extrusionOk="0">
                  <a:moveTo>
                    <a:pt x="5548" y="20217"/>
                  </a:moveTo>
                  <a:cubicBezTo>
                    <a:pt x="4120" y="20217"/>
                    <a:pt x="2691" y="19645"/>
                    <a:pt x="1643" y="18597"/>
                  </a:cubicBezTo>
                  <a:cubicBezTo>
                    <a:pt x="-548" y="16407"/>
                    <a:pt x="-548" y="12882"/>
                    <a:pt x="1643" y="10692"/>
                  </a:cubicBezTo>
                  <a:lnTo>
                    <a:pt x="10692" y="1643"/>
                  </a:lnTo>
                  <a:cubicBezTo>
                    <a:pt x="12883" y="-548"/>
                    <a:pt x="16407" y="-548"/>
                    <a:pt x="18598" y="1643"/>
                  </a:cubicBezTo>
                  <a:cubicBezTo>
                    <a:pt x="20788" y="3834"/>
                    <a:pt x="20788" y="7358"/>
                    <a:pt x="18598" y="9549"/>
                  </a:cubicBezTo>
                  <a:lnTo>
                    <a:pt x="9549" y="18597"/>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62" name="Google Shape;1162;p42"/>
            <p:cNvGrpSpPr/>
            <p:nvPr/>
          </p:nvGrpSpPr>
          <p:grpSpPr>
            <a:xfrm>
              <a:off x="7149915" y="4438613"/>
              <a:ext cx="141139" cy="173343"/>
              <a:chOff x="7149915" y="4438613"/>
              <a:chExt cx="141139" cy="173343"/>
            </a:xfrm>
          </p:grpSpPr>
          <p:sp>
            <p:nvSpPr>
              <p:cNvPr id="1163" name="Google Shape;1163;p42"/>
              <p:cNvSpPr/>
              <p:nvPr/>
            </p:nvSpPr>
            <p:spPr>
              <a:xfrm>
                <a:off x="7206210" y="4586454"/>
                <a:ext cx="20240" cy="20217"/>
              </a:xfrm>
              <a:custGeom>
                <a:avLst/>
                <a:gdLst/>
                <a:ahLst/>
                <a:cxnLst/>
                <a:rect l="l" t="t" r="r" b="b"/>
                <a:pathLst>
                  <a:path w="20240" h="20217" extrusionOk="0">
                    <a:moveTo>
                      <a:pt x="5548" y="20217"/>
                    </a:moveTo>
                    <a:cubicBezTo>
                      <a:pt x="4119" y="20217"/>
                      <a:pt x="2691" y="19645"/>
                      <a:pt x="1643" y="18598"/>
                    </a:cubicBezTo>
                    <a:cubicBezTo>
                      <a:pt x="-548" y="16407"/>
                      <a:pt x="-548" y="12883"/>
                      <a:pt x="1643" y="10692"/>
                    </a:cubicBezTo>
                    <a:lnTo>
                      <a:pt x="10692" y="1643"/>
                    </a:lnTo>
                    <a:cubicBezTo>
                      <a:pt x="12883" y="-548"/>
                      <a:pt x="16407" y="-548"/>
                      <a:pt x="18598" y="1643"/>
                    </a:cubicBezTo>
                    <a:cubicBezTo>
                      <a:pt x="20788" y="3834"/>
                      <a:pt x="20788" y="7358"/>
                      <a:pt x="18598" y="9549"/>
                    </a:cubicBezTo>
                    <a:lnTo>
                      <a:pt x="9549" y="18598"/>
                    </a:lnTo>
                    <a:cubicBezTo>
                      <a:pt x="8501" y="19645"/>
                      <a:pt x="7072" y="20217"/>
                      <a:pt x="5643" y="20217"/>
                    </a:cubicBezTo>
                    <a:lnTo>
                      <a:pt x="5643" y="202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4" name="Google Shape;1164;p42"/>
              <p:cNvSpPr/>
              <p:nvPr/>
            </p:nvSpPr>
            <p:spPr>
              <a:xfrm>
                <a:off x="7149915" y="4438708"/>
                <a:ext cx="141139" cy="173248"/>
              </a:xfrm>
              <a:custGeom>
                <a:avLst/>
                <a:gdLst/>
                <a:ahLst/>
                <a:cxnLst/>
                <a:rect l="l" t="t" r="r" b="b"/>
                <a:pathLst>
                  <a:path w="141139" h="173248" extrusionOk="0">
                    <a:moveTo>
                      <a:pt x="66225" y="47948"/>
                    </a:moveTo>
                    <a:cubicBezTo>
                      <a:pt x="55652" y="37375"/>
                      <a:pt x="43174" y="23563"/>
                      <a:pt x="36888" y="7180"/>
                    </a:cubicBezTo>
                    <a:cubicBezTo>
                      <a:pt x="33554" y="-1392"/>
                      <a:pt x="22029" y="-2535"/>
                      <a:pt x="16981" y="5085"/>
                    </a:cubicBezTo>
                    <a:cubicBezTo>
                      <a:pt x="-4736" y="38041"/>
                      <a:pt x="-6165" y="76332"/>
                      <a:pt x="15838" y="98335"/>
                    </a:cubicBezTo>
                    <a:lnTo>
                      <a:pt x="80322" y="162819"/>
                    </a:lnTo>
                    <a:cubicBezTo>
                      <a:pt x="94228" y="176725"/>
                      <a:pt x="116803" y="176725"/>
                      <a:pt x="130709" y="162819"/>
                    </a:cubicBezTo>
                    <a:cubicBezTo>
                      <a:pt x="144616" y="148913"/>
                      <a:pt x="144616" y="126338"/>
                      <a:pt x="130709" y="112432"/>
                    </a:cubicBezTo>
                    <a:lnTo>
                      <a:pt x="66225" y="479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5" name="Google Shape;1165;p42"/>
              <p:cNvSpPr/>
              <p:nvPr/>
            </p:nvSpPr>
            <p:spPr>
              <a:xfrm>
                <a:off x="7149915" y="4438613"/>
                <a:ext cx="106896" cy="173229"/>
              </a:xfrm>
              <a:custGeom>
                <a:avLst/>
                <a:gdLst/>
                <a:ahLst/>
                <a:cxnLst/>
                <a:rect l="l" t="t" r="r" b="b"/>
                <a:pathLst>
                  <a:path w="106896" h="173229" extrusionOk="0">
                    <a:moveTo>
                      <a:pt x="106897" y="173201"/>
                    </a:moveTo>
                    <a:cubicBezTo>
                      <a:pt x="81846" y="147198"/>
                      <a:pt x="70606" y="97858"/>
                      <a:pt x="69749" y="51472"/>
                    </a:cubicBezTo>
                    <a:lnTo>
                      <a:pt x="66225" y="47947"/>
                    </a:lnTo>
                    <a:cubicBezTo>
                      <a:pt x="55652" y="37375"/>
                      <a:pt x="43174" y="23564"/>
                      <a:pt x="36888" y="7180"/>
                    </a:cubicBezTo>
                    <a:cubicBezTo>
                      <a:pt x="33554" y="-1392"/>
                      <a:pt x="22029" y="-2535"/>
                      <a:pt x="16981" y="5085"/>
                    </a:cubicBezTo>
                    <a:cubicBezTo>
                      <a:pt x="-4736" y="38042"/>
                      <a:pt x="-6165" y="76332"/>
                      <a:pt x="15838" y="98335"/>
                    </a:cubicBezTo>
                    <a:lnTo>
                      <a:pt x="80322" y="162819"/>
                    </a:lnTo>
                    <a:cubicBezTo>
                      <a:pt x="87656" y="170153"/>
                      <a:pt x="97276" y="173582"/>
                      <a:pt x="106897" y="173201"/>
                    </a:cubicBezTo>
                    <a:lnTo>
                      <a:pt x="106897" y="1732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66" name="Google Shape;1166;p42"/>
              <p:cNvSpPr/>
              <p:nvPr/>
            </p:nvSpPr>
            <p:spPr>
              <a:xfrm>
                <a:off x="7149915" y="4438659"/>
                <a:ext cx="52699" cy="135150"/>
              </a:xfrm>
              <a:custGeom>
                <a:avLst/>
                <a:gdLst/>
                <a:ahLst/>
                <a:cxnLst/>
                <a:rect l="l" t="t" r="r" b="b"/>
                <a:pathLst>
                  <a:path w="52699" h="135150" extrusionOk="0">
                    <a:moveTo>
                      <a:pt x="29554" y="467"/>
                    </a:moveTo>
                    <a:cubicBezTo>
                      <a:pt x="25077" y="-867"/>
                      <a:pt x="19933" y="657"/>
                      <a:pt x="16981" y="5039"/>
                    </a:cubicBezTo>
                    <a:cubicBezTo>
                      <a:pt x="-4736" y="37995"/>
                      <a:pt x="-6165" y="76286"/>
                      <a:pt x="15838" y="98289"/>
                    </a:cubicBezTo>
                    <a:lnTo>
                      <a:pt x="52699" y="135150"/>
                    </a:lnTo>
                    <a:cubicBezTo>
                      <a:pt x="27839" y="90288"/>
                      <a:pt x="25172" y="35233"/>
                      <a:pt x="29458" y="371"/>
                    </a:cubicBezTo>
                    <a:lnTo>
                      <a:pt x="29458" y="37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167" name="Google Shape;1167;p42"/>
          <p:cNvGrpSpPr/>
          <p:nvPr/>
        </p:nvGrpSpPr>
        <p:grpSpPr>
          <a:xfrm>
            <a:off x="3966772" y="3986204"/>
            <a:ext cx="397909" cy="344752"/>
            <a:chOff x="5518447" y="4464153"/>
            <a:chExt cx="380956" cy="330064"/>
          </a:xfrm>
        </p:grpSpPr>
        <p:sp>
          <p:nvSpPr>
            <p:cNvPr id="1168" name="Google Shape;1168;p42"/>
            <p:cNvSpPr/>
            <p:nvPr/>
          </p:nvSpPr>
          <p:spPr>
            <a:xfrm>
              <a:off x="5663946" y="4560569"/>
              <a:ext cx="235457" cy="233457"/>
            </a:xfrm>
            <a:custGeom>
              <a:avLst/>
              <a:gdLst/>
              <a:ahLst/>
              <a:cxnLst/>
              <a:rect l="l" t="t" r="r" b="b"/>
              <a:pathLst>
                <a:path w="235457" h="233457" extrusionOk="0">
                  <a:moveTo>
                    <a:pt x="117729" y="164021"/>
                  </a:moveTo>
                  <a:cubicBezTo>
                    <a:pt x="129921" y="164021"/>
                    <a:pt x="131159" y="233458"/>
                    <a:pt x="167545" y="233458"/>
                  </a:cubicBezTo>
                  <a:cubicBezTo>
                    <a:pt x="184118" y="233458"/>
                    <a:pt x="201834" y="215646"/>
                    <a:pt x="201834" y="172308"/>
                  </a:cubicBezTo>
                  <a:cubicBezTo>
                    <a:pt x="201834" y="117253"/>
                    <a:pt x="235458" y="115919"/>
                    <a:pt x="235458" y="60770"/>
                  </a:cubicBezTo>
                  <a:cubicBezTo>
                    <a:pt x="235458" y="27242"/>
                    <a:pt x="205264" y="0"/>
                    <a:pt x="168021" y="0"/>
                  </a:cubicBezTo>
                  <a:cubicBezTo>
                    <a:pt x="151733" y="0"/>
                    <a:pt x="136874" y="5144"/>
                    <a:pt x="125254" y="13811"/>
                  </a:cubicBezTo>
                  <a:cubicBezTo>
                    <a:pt x="120777" y="17145"/>
                    <a:pt x="114681" y="17145"/>
                    <a:pt x="110204" y="13811"/>
                  </a:cubicBezTo>
                  <a:cubicBezTo>
                    <a:pt x="98584" y="5144"/>
                    <a:pt x="83629" y="0"/>
                    <a:pt x="67437" y="0"/>
                  </a:cubicBezTo>
                  <a:cubicBezTo>
                    <a:pt x="30194" y="0"/>
                    <a:pt x="0" y="27242"/>
                    <a:pt x="0" y="60770"/>
                  </a:cubicBezTo>
                  <a:cubicBezTo>
                    <a:pt x="0" y="115919"/>
                    <a:pt x="33623" y="117253"/>
                    <a:pt x="33623" y="172308"/>
                  </a:cubicBezTo>
                  <a:cubicBezTo>
                    <a:pt x="33623" y="215551"/>
                    <a:pt x="51340" y="233458"/>
                    <a:pt x="67913" y="233458"/>
                  </a:cubicBezTo>
                  <a:cubicBezTo>
                    <a:pt x="104394" y="233458"/>
                    <a:pt x="105537" y="164021"/>
                    <a:pt x="117729" y="164021"/>
                  </a:cubicBezTo>
                  <a:lnTo>
                    <a:pt x="117729" y="1640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69" name="Google Shape;1169;p42"/>
            <p:cNvGrpSpPr/>
            <p:nvPr/>
          </p:nvGrpSpPr>
          <p:grpSpPr>
            <a:xfrm>
              <a:off x="5518447" y="4513897"/>
              <a:ext cx="255226" cy="280320"/>
              <a:chOff x="5518447" y="4513897"/>
              <a:chExt cx="255226" cy="280320"/>
            </a:xfrm>
          </p:grpSpPr>
          <p:sp>
            <p:nvSpPr>
              <p:cNvPr id="1170" name="Google Shape;1170;p42"/>
              <p:cNvSpPr/>
              <p:nvPr/>
            </p:nvSpPr>
            <p:spPr>
              <a:xfrm>
                <a:off x="5663850" y="4561141"/>
                <a:ext cx="109823" cy="233076"/>
              </a:xfrm>
              <a:custGeom>
                <a:avLst/>
                <a:gdLst/>
                <a:ahLst/>
                <a:cxnLst/>
                <a:rect l="l" t="t" r="r" b="b"/>
                <a:pathLst>
                  <a:path w="109823" h="233076" extrusionOk="0">
                    <a:moveTo>
                      <a:pt x="59246" y="0"/>
                    </a:moveTo>
                    <a:cubicBezTo>
                      <a:pt x="25813" y="3620"/>
                      <a:pt x="0" y="29242"/>
                      <a:pt x="0" y="60389"/>
                    </a:cubicBezTo>
                    <a:cubicBezTo>
                      <a:pt x="0" y="115538"/>
                      <a:pt x="33623" y="116872"/>
                      <a:pt x="33623" y="171926"/>
                    </a:cubicBezTo>
                    <a:cubicBezTo>
                      <a:pt x="33623" y="215170"/>
                      <a:pt x="51340" y="233077"/>
                      <a:pt x="67913" y="233077"/>
                    </a:cubicBezTo>
                    <a:cubicBezTo>
                      <a:pt x="95155" y="233077"/>
                      <a:pt x="102679" y="194405"/>
                      <a:pt x="109823" y="174784"/>
                    </a:cubicBezTo>
                    <a:cubicBezTo>
                      <a:pt x="61722" y="156401"/>
                      <a:pt x="6477" y="51054"/>
                      <a:pt x="59246" y="95"/>
                    </a:cubicBezTo>
                    <a:lnTo>
                      <a:pt x="59246"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1" name="Google Shape;1171;p42"/>
              <p:cNvSpPr/>
              <p:nvPr/>
            </p:nvSpPr>
            <p:spPr>
              <a:xfrm>
                <a:off x="5518447" y="4513897"/>
                <a:ext cx="231127" cy="192239"/>
              </a:xfrm>
              <a:custGeom>
                <a:avLst/>
                <a:gdLst/>
                <a:ahLst/>
                <a:cxnLst/>
                <a:rect l="l" t="t" r="r" b="b"/>
                <a:pathLst>
                  <a:path w="231127" h="192239" extrusionOk="0">
                    <a:moveTo>
                      <a:pt x="105969" y="85249"/>
                    </a:moveTo>
                    <a:lnTo>
                      <a:pt x="10719" y="142875"/>
                    </a:lnTo>
                    <a:cubicBezTo>
                      <a:pt x="-1663" y="150304"/>
                      <a:pt x="-3663" y="167354"/>
                      <a:pt x="6528" y="177641"/>
                    </a:cubicBezTo>
                    <a:lnTo>
                      <a:pt x="14625" y="185738"/>
                    </a:lnTo>
                    <a:cubicBezTo>
                      <a:pt x="22245" y="193358"/>
                      <a:pt x="34246" y="194405"/>
                      <a:pt x="43105" y="188214"/>
                    </a:cubicBezTo>
                    <a:lnTo>
                      <a:pt x="138545" y="121444"/>
                    </a:lnTo>
                    <a:cubicBezTo>
                      <a:pt x="149594" y="113729"/>
                      <a:pt x="159976" y="104966"/>
                      <a:pt x="169501" y="95441"/>
                    </a:cubicBezTo>
                    <a:lnTo>
                      <a:pt x="231128" y="33814"/>
                    </a:lnTo>
                    <a:lnTo>
                      <a:pt x="197314" y="0"/>
                    </a:lnTo>
                    <a:lnTo>
                      <a:pt x="134068" y="63246"/>
                    </a:lnTo>
                    <a:cubicBezTo>
                      <a:pt x="125591" y="71723"/>
                      <a:pt x="116161" y="79058"/>
                      <a:pt x="105969" y="85249"/>
                    </a:cubicBezTo>
                    <a:lnTo>
                      <a:pt x="105969" y="8524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72" name="Google Shape;1172;p42"/>
            <p:cNvSpPr/>
            <p:nvPr/>
          </p:nvSpPr>
          <p:spPr>
            <a:xfrm>
              <a:off x="5588984" y="4590288"/>
              <a:ext cx="83724" cy="68770"/>
            </a:xfrm>
            <a:custGeom>
              <a:avLst/>
              <a:gdLst/>
              <a:ahLst/>
              <a:cxnLst/>
              <a:rect l="l" t="t" r="r" b="b"/>
              <a:pathLst>
                <a:path w="83724" h="68770" extrusionOk="0">
                  <a:moveTo>
                    <a:pt x="83725" y="32956"/>
                  </a:moveTo>
                  <a:cubicBezTo>
                    <a:pt x="72485" y="26956"/>
                    <a:pt x="58388" y="13430"/>
                    <a:pt x="48482" y="0"/>
                  </a:cubicBezTo>
                  <a:cubicBezTo>
                    <a:pt x="44291" y="3143"/>
                    <a:pt x="40005" y="6191"/>
                    <a:pt x="35433" y="8858"/>
                  </a:cubicBezTo>
                  <a:lnTo>
                    <a:pt x="0" y="30289"/>
                  </a:lnTo>
                  <a:cubicBezTo>
                    <a:pt x="7334" y="43529"/>
                    <a:pt x="21241" y="59246"/>
                    <a:pt x="34004" y="68771"/>
                  </a:cubicBezTo>
                  <a:lnTo>
                    <a:pt x="68009" y="44958"/>
                  </a:lnTo>
                  <a:cubicBezTo>
                    <a:pt x="73438" y="41148"/>
                    <a:pt x="78677" y="37147"/>
                    <a:pt x="83725" y="32861"/>
                  </a:cubicBezTo>
                  <a:lnTo>
                    <a:pt x="83725"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3" name="Google Shape;1173;p42"/>
            <p:cNvSpPr/>
            <p:nvPr/>
          </p:nvSpPr>
          <p:spPr>
            <a:xfrm>
              <a:off x="5737193" y="4553426"/>
              <a:ext cx="46148" cy="46220"/>
            </a:xfrm>
            <a:custGeom>
              <a:avLst/>
              <a:gdLst/>
              <a:ahLst/>
              <a:cxnLst/>
              <a:rect l="l" t="t" r="r" b="b"/>
              <a:pathLst>
                <a:path w="46148" h="46220" extrusionOk="0">
                  <a:moveTo>
                    <a:pt x="95" y="19050"/>
                  </a:moveTo>
                  <a:lnTo>
                    <a:pt x="19145" y="0"/>
                  </a:lnTo>
                  <a:lnTo>
                    <a:pt x="43148" y="24003"/>
                  </a:lnTo>
                  <a:cubicBezTo>
                    <a:pt x="47149" y="28004"/>
                    <a:pt x="47149" y="34576"/>
                    <a:pt x="43148" y="38671"/>
                  </a:cubicBezTo>
                  <a:lnTo>
                    <a:pt x="38672" y="43148"/>
                  </a:lnTo>
                  <a:cubicBezTo>
                    <a:pt x="34671" y="47244"/>
                    <a:pt x="28099" y="47244"/>
                    <a:pt x="24003" y="43148"/>
                  </a:cubicBezTo>
                  <a:lnTo>
                    <a:pt x="0" y="1914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174" name="Google Shape;1174;p42"/>
            <p:cNvGrpSpPr/>
            <p:nvPr/>
          </p:nvGrpSpPr>
          <p:grpSpPr>
            <a:xfrm>
              <a:off x="5648110" y="4464153"/>
              <a:ext cx="116038" cy="116038"/>
              <a:chOff x="5648110" y="4464153"/>
              <a:chExt cx="116038" cy="116038"/>
            </a:xfrm>
          </p:grpSpPr>
          <p:sp>
            <p:nvSpPr>
              <p:cNvPr id="1175" name="Google Shape;1175;p42"/>
              <p:cNvSpPr/>
              <p:nvPr/>
            </p:nvSpPr>
            <p:spPr>
              <a:xfrm>
                <a:off x="5737288" y="4553331"/>
                <a:ext cx="26860" cy="26860"/>
              </a:xfrm>
              <a:custGeom>
                <a:avLst/>
                <a:gdLst/>
                <a:ahLst/>
                <a:cxnLst/>
                <a:rect l="l" t="t" r="r" b="b"/>
                <a:pathLst>
                  <a:path w="26860" h="26860" extrusionOk="0">
                    <a:moveTo>
                      <a:pt x="26861" y="7810"/>
                    </a:moveTo>
                    <a:lnTo>
                      <a:pt x="7811" y="26860"/>
                    </a:lnTo>
                    <a:lnTo>
                      <a:pt x="0" y="19050"/>
                    </a:lnTo>
                    <a:lnTo>
                      <a:pt x="19050" y="0"/>
                    </a:lnTo>
                    <a:lnTo>
                      <a:pt x="26861" y="78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6" name="Google Shape;1176;p42"/>
              <p:cNvSpPr/>
              <p:nvPr/>
            </p:nvSpPr>
            <p:spPr>
              <a:xfrm>
                <a:off x="5648110" y="4464153"/>
                <a:ext cx="53935" cy="53935"/>
              </a:xfrm>
              <a:custGeom>
                <a:avLst/>
                <a:gdLst/>
                <a:ahLst/>
                <a:cxnLst/>
                <a:rect l="l" t="t" r="r" b="b"/>
                <a:pathLst>
                  <a:path w="53935" h="53935" extrusionOk="0">
                    <a:moveTo>
                      <a:pt x="30123" y="2786"/>
                    </a:moveTo>
                    <a:lnTo>
                      <a:pt x="2786" y="30123"/>
                    </a:lnTo>
                    <a:cubicBezTo>
                      <a:pt x="-929" y="33838"/>
                      <a:pt x="-929" y="39743"/>
                      <a:pt x="2786" y="43458"/>
                    </a:cubicBezTo>
                    <a:lnTo>
                      <a:pt x="13264" y="53935"/>
                    </a:lnTo>
                    <a:lnTo>
                      <a:pt x="53935" y="13264"/>
                    </a:lnTo>
                    <a:lnTo>
                      <a:pt x="43458" y="2786"/>
                    </a:lnTo>
                    <a:cubicBezTo>
                      <a:pt x="39743" y="-929"/>
                      <a:pt x="33838" y="-929"/>
                      <a:pt x="30123" y="2786"/>
                    </a:cubicBezTo>
                    <a:lnTo>
                      <a:pt x="30123" y="278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77" name="Google Shape;1177;p42"/>
            <p:cNvSpPr/>
            <p:nvPr/>
          </p:nvSpPr>
          <p:spPr>
            <a:xfrm>
              <a:off x="5653822" y="4470150"/>
              <a:ext cx="111466" cy="111371"/>
            </a:xfrm>
            <a:custGeom>
              <a:avLst/>
              <a:gdLst/>
              <a:ahLst/>
              <a:cxnLst/>
              <a:rect l="l" t="t" r="r" b="b"/>
              <a:pathLst>
                <a:path w="111466" h="111371" extrusionOk="0">
                  <a:moveTo>
                    <a:pt x="68036" y="3456"/>
                  </a:moveTo>
                  <a:cubicBezTo>
                    <a:pt x="80132" y="16791"/>
                    <a:pt x="96135" y="36603"/>
                    <a:pt x="107183" y="51748"/>
                  </a:cubicBezTo>
                  <a:cubicBezTo>
                    <a:pt x="113661" y="60701"/>
                    <a:pt x="112708" y="73084"/>
                    <a:pt x="104897" y="80894"/>
                  </a:cubicBezTo>
                  <a:lnTo>
                    <a:pt x="80990" y="104802"/>
                  </a:lnTo>
                  <a:cubicBezTo>
                    <a:pt x="73179" y="112613"/>
                    <a:pt x="60797" y="113565"/>
                    <a:pt x="51843" y="107088"/>
                  </a:cubicBezTo>
                  <a:cubicBezTo>
                    <a:pt x="36698" y="96039"/>
                    <a:pt x="16982" y="80037"/>
                    <a:pt x="3552" y="67941"/>
                  </a:cubicBezTo>
                  <a:cubicBezTo>
                    <a:pt x="-1021" y="63750"/>
                    <a:pt x="-1211" y="56606"/>
                    <a:pt x="3170" y="52319"/>
                  </a:cubicBezTo>
                  <a:lnTo>
                    <a:pt x="52319" y="3171"/>
                  </a:lnTo>
                  <a:cubicBezTo>
                    <a:pt x="56701" y="-1211"/>
                    <a:pt x="63845" y="-1021"/>
                    <a:pt x="67940" y="3551"/>
                  </a:cubicBezTo>
                  <a:lnTo>
                    <a:pt x="67940" y="355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8" name="Google Shape;1178;p42"/>
            <p:cNvSpPr/>
            <p:nvPr/>
          </p:nvSpPr>
          <p:spPr>
            <a:xfrm>
              <a:off x="5654012" y="4475130"/>
              <a:ext cx="76989" cy="106344"/>
            </a:xfrm>
            <a:custGeom>
              <a:avLst/>
              <a:gdLst/>
              <a:ahLst/>
              <a:cxnLst/>
              <a:rect l="l" t="t" r="r" b="b"/>
              <a:pathLst>
                <a:path w="76989" h="106344" extrusionOk="0">
                  <a:moveTo>
                    <a:pt x="51748" y="102013"/>
                  </a:moveTo>
                  <a:cubicBezTo>
                    <a:pt x="59273" y="107537"/>
                    <a:pt x="69274" y="107728"/>
                    <a:pt x="76989" y="102870"/>
                  </a:cubicBezTo>
                  <a:cubicBezTo>
                    <a:pt x="50034" y="82677"/>
                    <a:pt x="44223" y="38862"/>
                    <a:pt x="50319" y="0"/>
                  </a:cubicBezTo>
                  <a:lnTo>
                    <a:pt x="3170" y="47149"/>
                  </a:lnTo>
                  <a:cubicBezTo>
                    <a:pt x="-1211" y="51530"/>
                    <a:pt x="-1021" y="58674"/>
                    <a:pt x="3552" y="62770"/>
                  </a:cubicBezTo>
                  <a:cubicBezTo>
                    <a:pt x="16886" y="74867"/>
                    <a:pt x="36699" y="90868"/>
                    <a:pt x="51843" y="101917"/>
                  </a:cubicBezTo>
                  <a:lnTo>
                    <a:pt x="51843" y="10191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79" name="Google Shape;1179;p42"/>
            <p:cNvSpPr/>
            <p:nvPr/>
          </p:nvSpPr>
          <p:spPr>
            <a:xfrm>
              <a:off x="5653917" y="4469960"/>
              <a:ext cx="78608" cy="78608"/>
            </a:xfrm>
            <a:custGeom>
              <a:avLst/>
              <a:gdLst/>
              <a:ahLst/>
              <a:cxnLst/>
              <a:rect l="l" t="t" r="r" b="b"/>
              <a:pathLst>
                <a:path w="78608" h="78608" extrusionOk="0">
                  <a:moveTo>
                    <a:pt x="52319" y="3266"/>
                  </a:moveTo>
                  <a:lnTo>
                    <a:pt x="3171" y="52415"/>
                  </a:lnTo>
                  <a:cubicBezTo>
                    <a:pt x="-1211" y="56796"/>
                    <a:pt x="-1020" y="63940"/>
                    <a:pt x="3551" y="68036"/>
                  </a:cubicBezTo>
                  <a:cubicBezTo>
                    <a:pt x="7171" y="71369"/>
                    <a:pt x="11362" y="74894"/>
                    <a:pt x="15743" y="78609"/>
                  </a:cubicBezTo>
                  <a:lnTo>
                    <a:pt x="78608" y="15744"/>
                  </a:lnTo>
                  <a:cubicBezTo>
                    <a:pt x="74894" y="11362"/>
                    <a:pt x="71274" y="7266"/>
                    <a:pt x="68036" y="3552"/>
                  </a:cubicBezTo>
                  <a:cubicBezTo>
                    <a:pt x="63845" y="-1021"/>
                    <a:pt x="56701" y="-1211"/>
                    <a:pt x="52415" y="3170"/>
                  </a:cubicBezTo>
                  <a:lnTo>
                    <a:pt x="52415" y="317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0" name="Google Shape;1180;p42"/>
            <p:cNvSpPr/>
            <p:nvPr/>
          </p:nvSpPr>
          <p:spPr>
            <a:xfrm>
              <a:off x="5654012" y="4475035"/>
              <a:ext cx="50319" cy="73533"/>
            </a:xfrm>
            <a:custGeom>
              <a:avLst/>
              <a:gdLst/>
              <a:ahLst/>
              <a:cxnLst/>
              <a:rect l="l" t="t" r="r" b="b"/>
              <a:pathLst>
                <a:path w="50319" h="73533" extrusionOk="0">
                  <a:moveTo>
                    <a:pt x="15648" y="73533"/>
                  </a:moveTo>
                  <a:lnTo>
                    <a:pt x="48605" y="40576"/>
                  </a:lnTo>
                  <a:cubicBezTo>
                    <a:pt x="47557" y="27241"/>
                    <a:pt x="48224" y="13335"/>
                    <a:pt x="50319" y="0"/>
                  </a:cubicBezTo>
                  <a:lnTo>
                    <a:pt x="3170" y="47149"/>
                  </a:lnTo>
                  <a:cubicBezTo>
                    <a:pt x="-1211" y="51530"/>
                    <a:pt x="-1021" y="58674"/>
                    <a:pt x="3552" y="62770"/>
                  </a:cubicBezTo>
                  <a:cubicBezTo>
                    <a:pt x="7171" y="66104"/>
                    <a:pt x="11362" y="69628"/>
                    <a:pt x="15744" y="73342"/>
                  </a:cubicBezTo>
                  <a:lnTo>
                    <a:pt x="15744" y="7334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1" name="Google Shape;1181;p42"/>
            <p:cNvSpPr/>
            <p:nvPr/>
          </p:nvSpPr>
          <p:spPr>
            <a:xfrm>
              <a:off x="5693664" y="4639817"/>
              <a:ext cx="47434" cy="37718"/>
            </a:xfrm>
            <a:custGeom>
              <a:avLst/>
              <a:gdLst/>
              <a:ahLst/>
              <a:cxnLst/>
              <a:rect l="l" t="t" r="r" b="b"/>
              <a:pathLst>
                <a:path w="47434" h="37718" extrusionOk="0">
                  <a:moveTo>
                    <a:pt x="47434" y="18860"/>
                  </a:moveTo>
                  <a:cubicBezTo>
                    <a:pt x="47434" y="29242"/>
                    <a:pt x="36766" y="37719"/>
                    <a:pt x="23717" y="37719"/>
                  </a:cubicBezTo>
                  <a:cubicBezTo>
                    <a:pt x="10668" y="37719"/>
                    <a:pt x="0" y="29242"/>
                    <a:pt x="0" y="18860"/>
                  </a:cubicBezTo>
                  <a:cubicBezTo>
                    <a:pt x="0" y="8477"/>
                    <a:pt x="10573" y="0"/>
                    <a:pt x="23717" y="0"/>
                  </a:cubicBezTo>
                  <a:cubicBezTo>
                    <a:pt x="36862" y="0"/>
                    <a:pt x="47434" y="8477"/>
                    <a:pt x="47434" y="18860"/>
                  </a:cubicBezTo>
                  <a:lnTo>
                    <a:pt x="47434"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2" name="Google Shape;1182;p42"/>
            <p:cNvSpPr/>
            <p:nvPr/>
          </p:nvSpPr>
          <p:spPr>
            <a:xfrm>
              <a:off x="5822156" y="4639817"/>
              <a:ext cx="47434" cy="37718"/>
            </a:xfrm>
            <a:custGeom>
              <a:avLst/>
              <a:gdLst/>
              <a:ahLst/>
              <a:cxnLst/>
              <a:rect l="l" t="t" r="r" b="b"/>
              <a:pathLst>
                <a:path w="47434" h="37718" extrusionOk="0">
                  <a:moveTo>
                    <a:pt x="47435" y="18860"/>
                  </a:moveTo>
                  <a:cubicBezTo>
                    <a:pt x="47435" y="29242"/>
                    <a:pt x="36862" y="37719"/>
                    <a:pt x="23717" y="37719"/>
                  </a:cubicBezTo>
                  <a:cubicBezTo>
                    <a:pt x="10573" y="37719"/>
                    <a:pt x="0" y="29242"/>
                    <a:pt x="0" y="18860"/>
                  </a:cubicBezTo>
                  <a:cubicBezTo>
                    <a:pt x="0" y="8477"/>
                    <a:pt x="10573" y="0"/>
                    <a:pt x="23717" y="0"/>
                  </a:cubicBezTo>
                  <a:cubicBezTo>
                    <a:pt x="36862" y="0"/>
                    <a:pt x="47435" y="8477"/>
                    <a:pt x="47435" y="18860"/>
                  </a:cubicBezTo>
                  <a:lnTo>
                    <a:pt x="47435" y="1886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3" name="Google Shape;1183;p42"/>
            <p:cNvSpPr/>
            <p:nvPr/>
          </p:nvSpPr>
          <p:spPr>
            <a:xfrm>
              <a:off x="5769101" y="4630102"/>
              <a:ext cx="25146" cy="28193"/>
            </a:xfrm>
            <a:custGeom>
              <a:avLst/>
              <a:gdLst/>
              <a:ahLst/>
              <a:cxnLst/>
              <a:rect l="l" t="t" r="r" b="b"/>
              <a:pathLst>
                <a:path w="25146" h="28193" extrusionOk="0">
                  <a:moveTo>
                    <a:pt x="25146" y="14097"/>
                  </a:moveTo>
                  <a:cubicBezTo>
                    <a:pt x="25146" y="21907"/>
                    <a:pt x="19526" y="28194"/>
                    <a:pt x="12573" y="28194"/>
                  </a:cubicBezTo>
                  <a:cubicBezTo>
                    <a:pt x="5620" y="28194"/>
                    <a:pt x="0" y="21907"/>
                    <a:pt x="0" y="14097"/>
                  </a:cubicBezTo>
                  <a:cubicBezTo>
                    <a:pt x="0" y="6287"/>
                    <a:pt x="5620" y="0"/>
                    <a:pt x="12573" y="0"/>
                  </a:cubicBezTo>
                  <a:cubicBezTo>
                    <a:pt x="19526" y="0"/>
                    <a:pt x="25146" y="6287"/>
                    <a:pt x="25146" y="14097"/>
                  </a:cubicBezTo>
                  <a:lnTo>
                    <a:pt x="25146" y="14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4" name="Google Shape;1184;p42"/>
            <p:cNvSpPr/>
            <p:nvPr/>
          </p:nvSpPr>
          <p:spPr>
            <a:xfrm>
              <a:off x="5715666"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7"/>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5" name="Google Shape;1185;p42"/>
            <p:cNvSpPr/>
            <p:nvPr/>
          </p:nvSpPr>
          <p:spPr>
            <a:xfrm>
              <a:off x="5836348" y="4621053"/>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7"/>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6" name="Google Shape;1186;p42"/>
            <p:cNvSpPr/>
            <p:nvPr/>
          </p:nvSpPr>
          <p:spPr>
            <a:xfrm>
              <a:off x="5809845" y="4515873"/>
              <a:ext cx="26622" cy="26598"/>
            </a:xfrm>
            <a:custGeom>
              <a:avLst/>
              <a:gdLst/>
              <a:ahLst/>
              <a:cxnLst/>
              <a:rect l="l" t="t" r="r" b="b"/>
              <a:pathLst>
                <a:path w="26622" h="26598" extrusionOk="0">
                  <a:moveTo>
                    <a:pt x="5548" y="26599"/>
                  </a:moveTo>
                  <a:cubicBezTo>
                    <a:pt x="4120" y="26599"/>
                    <a:pt x="2691" y="26027"/>
                    <a:pt x="1643" y="24980"/>
                  </a:cubicBezTo>
                  <a:cubicBezTo>
                    <a:pt x="-548" y="22789"/>
                    <a:pt x="-548" y="19264"/>
                    <a:pt x="1643" y="17074"/>
                  </a:cubicBezTo>
                  <a:lnTo>
                    <a:pt x="17074" y="1643"/>
                  </a:lnTo>
                  <a:cubicBezTo>
                    <a:pt x="19264" y="-548"/>
                    <a:pt x="22789" y="-548"/>
                    <a:pt x="24979" y="1643"/>
                  </a:cubicBezTo>
                  <a:cubicBezTo>
                    <a:pt x="27170" y="3834"/>
                    <a:pt x="27170" y="7358"/>
                    <a:pt x="24979" y="9549"/>
                  </a:cubicBezTo>
                  <a:lnTo>
                    <a:pt x="9549" y="24980"/>
                  </a:lnTo>
                  <a:cubicBezTo>
                    <a:pt x="8501" y="26027"/>
                    <a:pt x="7072" y="26599"/>
                    <a:pt x="5643" y="26599"/>
                  </a:cubicBezTo>
                  <a:lnTo>
                    <a:pt x="5643" y="2659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87" name="Google Shape;1187;p42"/>
            <p:cNvSpPr/>
            <p:nvPr/>
          </p:nvSpPr>
          <p:spPr>
            <a:xfrm>
              <a:off x="5782056" y="4501133"/>
              <a:ext cx="11239" cy="28003"/>
            </a:xfrm>
            <a:custGeom>
              <a:avLst/>
              <a:gdLst/>
              <a:ahLst/>
              <a:cxnLst/>
              <a:rect l="l" t="t" r="r" b="b"/>
              <a:pathLst>
                <a:path w="11239" h="28003" extrusionOk="0">
                  <a:moveTo>
                    <a:pt x="5620" y="28004"/>
                  </a:moveTo>
                  <a:cubicBezTo>
                    <a:pt x="2572" y="28004"/>
                    <a:pt x="0" y="25527"/>
                    <a:pt x="0" y="22384"/>
                  </a:cubicBezTo>
                  <a:lnTo>
                    <a:pt x="0" y="5620"/>
                  </a:lnTo>
                  <a:cubicBezTo>
                    <a:pt x="0" y="2572"/>
                    <a:pt x="2476" y="0"/>
                    <a:pt x="5620" y="0"/>
                  </a:cubicBezTo>
                  <a:cubicBezTo>
                    <a:pt x="8763" y="0"/>
                    <a:pt x="11239" y="2477"/>
                    <a:pt x="11239" y="5620"/>
                  </a:cubicBezTo>
                  <a:lnTo>
                    <a:pt x="11239" y="22384"/>
                  </a:lnTo>
                  <a:cubicBezTo>
                    <a:pt x="11239" y="25432"/>
                    <a:pt x="8763" y="28004"/>
                    <a:pt x="5620" y="28004"/>
                  </a:cubicBezTo>
                  <a:lnTo>
                    <a:pt x="5620" y="280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188" name="Google Shape;1188;p42"/>
          <p:cNvGrpSpPr/>
          <p:nvPr/>
        </p:nvGrpSpPr>
        <p:grpSpPr>
          <a:xfrm>
            <a:off x="3154918" y="3983442"/>
            <a:ext cx="398109" cy="350274"/>
            <a:chOff x="4741181" y="4461509"/>
            <a:chExt cx="381148" cy="335351"/>
          </a:xfrm>
        </p:grpSpPr>
        <p:grpSp>
          <p:nvGrpSpPr>
            <p:cNvPr id="1189" name="Google Shape;1189;p42"/>
            <p:cNvGrpSpPr/>
            <p:nvPr/>
          </p:nvGrpSpPr>
          <p:grpSpPr>
            <a:xfrm>
              <a:off x="4741181" y="4461509"/>
              <a:ext cx="320861" cy="299275"/>
              <a:chOff x="4741181" y="4461509"/>
              <a:chExt cx="320861" cy="299275"/>
            </a:xfrm>
          </p:grpSpPr>
          <p:sp>
            <p:nvSpPr>
              <p:cNvPr id="1190" name="Google Shape;1190;p42"/>
              <p:cNvSpPr/>
              <p:nvPr/>
            </p:nvSpPr>
            <p:spPr>
              <a:xfrm>
                <a:off x="4741181" y="4461509"/>
                <a:ext cx="320861" cy="299275"/>
              </a:xfrm>
              <a:custGeom>
                <a:avLst/>
                <a:gdLst/>
                <a:ahLst/>
                <a:cxnLst/>
                <a:rect l="l" t="t" r="r" b="b"/>
                <a:pathLst>
                  <a:path w="320861" h="299275" extrusionOk="0">
                    <a:moveTo>
                      <a:pt x="240584" y="299276"/>
                    </a:moveTo>
                    <a:lnTo>
                      <a:pt x="80468" y="299276"/>
                    </a:lnTo>
                    <a:cubicBezTo>
                      <a:pt x="57608" y="299276"/>
                      <a:pt x="38177" y="282512"/>
                      <a:pt x="34748" y="259937"/>
                    </a:cubicBezTo>
                    <a:lnTo>
                      <a:pt x="268" y="28289"/>
                    </a:lnTo>
                    <a:cubicBezTo>
                      <a:pt x="-1923" y="13430"/>
                      <a:pt x="9602" y="0"/>
                      <a:pt x="24652" y="0"/>
                    </a:cubicBezTo>
                    <a:lnTo>
                      <a:pt x="296210" y="0"/>
                    </a:lnTo>
                    <a:cubicBezTo>
                      <a:pt x="311259" y="0"/>
                      <a:pt x="322784" y="13335"/>
                      <a:pt x="320594" y="28289"/>
                    </a:cubicBezTo>
                    <a:lnTo>
                      <a:pt x="286113" y="259937"/>
                    </a:lnTo>
                    <a:cubicBezTo>
                      <a:pt x="282780" y="282607"/>
                      <a:pt x="263348" y="299276"/>
                      <a:pt x="240393" y="299276"/>
                    </a:cubicBezTo>
                    <a:lnTo>
                      <a:pt x="240393" y="29927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1" name="Google Shape;1191;p42"/>
              <p:cNvSpPr/>
              <p:nvPr/>
            </p:nvSpPr>
            <p:spPr>
              <a:xfrm>
                <a:off x="4741277" y="4461509"/>
                <a:ext cx="174575" cy="299275"/>
              </a:xfrm>
              <a:custGeom>
                <a:avLst/>
                <a:gdLst/>
                <a:ahLst/>
                <a:cxnLst/>
                <a:rect l="l" t="t" r="r" b="b"/>
                <a:pathLst>
                  <a:path w="174575" h="299275" extrusionOk="0">
                    <a:moveTo>
                      <a:pt x="24652" y="0"/>
                    </a:moveTo>
                    <a:cubicBezTo>
                      <a:pt x="9602" y="0"/>
                      <a:pt x="-1923" y="13335"/>
                      <a:pt x="268" y="28289"/>
                    </a:cubicBezTo>
                    <a:lnTo>
                      <a:pt x="34748" y="259937"/>
                    </a:lnTo>
                    <a:cubicBezTo>
                      <a:pt x="38082" y="282607"/>
                      <a:pt x="57513" y="299276"/>
                      <a:pt x="80468" y="299276"/>
                    </a:cubicBezTo>
                    <a:lnTo>
                      <a:pt x="174575" y="299276"/>
                    </a:lnTo>
                    <a:cubicBezTo>
                      <a:pt x="113996" y="261938"/>
                      <a:pt x="80564" y="82772"/>
                      <a:pt x="83516" y="0"/>
                    </a:cubicBezTo>
                    <a:lnTo>
                      <a:pt x="2474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192" name="Google Shape;1192;p42"/>
            <p:cNvSpPr/>
            <p:nvPr/>
          </p:nvSpPr>
          <p:spPr>
            <a:xfrm>
              <a:off x="4750022" y="4523926"/>
              <a:ext cx="304323" cy="188186"/>
            </a:xfrm>
            <a:custGeom>
              <a:avLst/>
              <a:gdLst/>
              <a:ahLst/>
              <a:cxnLst/>
              <a:rect l="l" t="t" r="r" b="b"/>
              <a:pathLst>
                <a:path w="304323" h="188186" extrusionOk="0">
                  <a:moveTo>
                    <a:pt x="24575" y="188092"/>
                  </a:moveTo>
                  <a:lnTo>
                    <a:pt x="278797" y="188092"/>
                  </a:lnTo>
                  <a:lnTo>
                    <a:pt x="304324" y="16356"/>
                  </a:lnTo>
                  <a:cubicBezTo>
                    <a:pt x="297942" y="59123"/>
                    <a:pt x="210693" y="40263"/>
                    <a:pt x="176308" y="22833"/>
                  </a:cubicBezTo>
                  <a:cubicBezTo>
                    <a:pt x="141922" y="5307"/>
                    <a:pt x="61722" y="-18315"/>
                    <a:pt x="0" y="22833"/>
                  </a:cubicBezTo>
                  <a:lnTo>
                    <a:pt x="24575" y="1881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3" name="Google Shape;1193;p42"/>
            <p:cNvSpPr/>
            <p:nvPr/>
          </p:nvSpPr>
          <p:spPr>
            <a:xfrm>
              <a:off x="4750022" y="4523898"/>
              <a:ext cx="126587" cy="188118"/>
            </a:xfrm>
            <a:custGeom>
              <a:avLst/>
              <a:gdLst/>
              <a:ahLst/>
              <a:cxnLst/>
              <a:rect l="l" t="t" r="r" b="b"/>
              <a:pathLst>
                <a:path w="126587" h="188118" extrusionOk="0">
                  <a:moveTo>
                    <a:pt x="77533" y="0"/>
                  </a:moveTo>
                  <a:cubicBezTo>
                    <a:pt x="51435" y="476"/>
                    <a:pt x="24289" y="6572"/>
                    <a:pt x="0" y="22765"/>
                  </a:cubicBezTo>
                  <a:lnTo>
                    <a:pt x="24575" y="188119"/>
                  </a:lnTo>
                  <a:lnTo>
                    <a:pt x="126587" y="188119"/>
                  </a:lnTo>
                  <a:cubicBezTo>
                    <a:pt x="100870" y="137636"/>
                    <a:pt x="84010" y="61817"/>
                    <a:pt x="77533" y="0"/>
                  </a:cubicBezTo>
                  <a:lnTo>
                    <a:pt x="7753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4" name="Google Shape;1194;p42"/>
            <p:cNvSpPr/>
            <p:nvPr/>
          </p:nvSpPr>
          <p:spPr>
            <a:xfrm>
              <a:off x="4926330" y="4511662"/>
              <a:ext cx="128315" cy="54568"/>
            </a:xfrm>
            <a:custGeom>
              <a:avLst/>
              <a:gdLst/>
              <a:ahLst/>
              <a:cxnLst/>
              <a:rect l="l" t="t" r="r" b="b"/>
              <a:pathLst>
                <a:path w="128315" h="54568" extrusionOk="0">
                  <a:moveTo>
                    <a:pt x="128016" y="28525"/>
                  </a:moveTo>
                  <a:cubicBezTo>
                    <a:pt x="121634" y="71292"/>
                    <a:pt x="34385" y="52432"/>
                    <a:pt x="0" y="35001"/>
                  </a:cubicBezTo>
                  <a:cubicBezTo>
                    <a:pt x="37242" y="-6432"/>
                    <a:pt x="134398" y="-14148"/>
                    <a:pt x="128016" y="28525"/>
                  </a:cubicBezTo>
                  <a:lnTo>
                    <a:pt x="128016" y="28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5" name="Google Shape;1195;p42"/>
            <p:cNvSpPr/>
            <p:nvPr/>
          </p:nvSpPr>
          <p:spPr>
            <a:xfrm>
              <a:off x="4804981" y="4619814"/>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0"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6" name="Google Shape;1196;p42"/>
            <p:cNvSpPr/>
            <p:nvPr/>
          </p:nvSpPr>
          <p:spPr>
            <a:xfrm>
              <a:off x="4946237" y="4620100"/>
              <a:ext cx="52101" cy="41435"/>
            </a:xfrm>
            <a:custGeom>
              <a:avLst/>
              <a:gdLst/>
              <a:ahLst/>
              <a:cxnLst/>
              <a:rect l="l" t="t" r="r" b="b"/>
              <a:pathLst>
                <a:path w="52101" h="41435" extrusionOk="0">
                  <a:moveTo>
                    <a:pt x="26098" y="1"/>
                  </a:moveTo>
                  <a:cubicBezTo>
                    <a:pt x="40481" y="1"/>
                    <a:pt x="52102" y="9335"/>
                    <a:pt x="52102" y="20765"/>
                  </a:cubicBezTo>
                  <a:cubicBezTo>
                    <a:pt x="52102" y="32195"/>
                    <a:pt x="40386" y="41530"/>
                    <a:pt x="26003" y="41435"/>
                  </a:cubicBezTo>
                  <a:cubicBezTo>
                    <a:pt x="11621" y="41435"/>
                    <a:pt x="0" y="32100"/>
                    <a:pt x="0" y="20670"/>
                  </a:cubicBezTo>
                  <a:cubicBezTo>
                    <a:pt x="0" y="9240"/>
                    <a:pt x="11716" y="-94"/>
                    <a:pt x="26098" y="1"/>
                  </a:cubicBezTo>
                  <a:lnTo>
                    <a:pt x="26098" y="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7" name="Google Shape;1197;p42"/>
            <p:cNvSpPr/>
            <p:nvPr/>
          </p:nvSpPr>
          <p:spPr>
            <a:xfrm>
              <a:off x="4951663" y="4604670"/>
              <a:ext cx="11149" cy="21716"/>
            </a:xfrm>
            <a:custGeom>
              <a:avLst/>
              <a:gdLst/>
              <a:ahLst/>
              <a:cxnLst/>
              <a:rect l="l" t="t" r="r" b="b"/>
              <a:pathLst>
                <a:path w="11149" h="21716" extrusionOk="0">
                  <a:moveTo>
                    <a:pt x="5527" y="21717"/>
                  </a:moveTo>
                  <a:lnTo>
                    <a:pt x="5527" y="21717"/>
                  </a:lnTo>
                  <a:cubicBezTo>
                    <a:pt x="2479" y="21717"/>
                    <a:pt x="-92" y="19241"/>
                    <a:pt x="3" y="16097"/>
                  </a:cubicBezTo>
                  <a:lnTo>
                    <a:pt x="3" y="5525"/>
                  </a:lnTo>
                  <a:cubicBezTo>
                    <a:pt x="3" y="2477"/>
                    <a:pt x="2479" y="0"/>
                    <a:pt x="5623" y="0"/>
                  </a:cubicBezTo>
                  <a:lnTo>
                    <a:pt x="5623" y="0"/>
                  </a:lnTo>
                  <a:cubicBezTo>
                    <a:pt x="8670" y="0"/>
                    <a:pt x="11242" y="2477"/>
                    <a:pt x="11147" y="5620"/>
                  </a:cubicBezTo>
                  <a:lnTo>
                    <a:pt x="11147" y="16193"/>
                  </a:lnTo>
                  <a:cubicBezTo>
                    <a:pt x="11147" y="19241"/>
                    <a:pt x="8670" y="21717"/>
                    <a:pt x="5527" y="21717"/>
                  </a:cubicBezTo>
                  <a:lnTo>
                    <a:pt x="5527"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8" name="Google Shape;1198;p42"/>
            <p:cNvSpPr/>
            <p:nvPr/>
          </p:nvSpPr>
          <p:spPr>
            <a:xfrm>
              <a:off x="4887445" y="4603619"/>
              <a:ext cx="30828" cy="47342"/>
            </a:xfrm>
            <a:custGeom>
              <a:avLst/>
              <a:gdLst/>
              <a:ahLst/>
              <a:cxnLst/>
              <a:rect l="l" t="t" r="r" b="b"/>
              <a:pathLst>
                <a:path w="30828" h="47342" extrusionOk="0">
                  <a:moveTo>
                    <a:pt x="17740" y="47057"/>
                  </a:moveTo>
                  <a:cubicBezTo>
                    <a:pt x="16501" y="47057"/>
                    <a:pt x="15263" y="46866"/>
                    <a:pt x="14120" y="46580"/>
                  </a:cubicBezTo>
                  <a:lnTo>
                    <a:pt x="4119" y="43818"/>
                  </a:lnTo>
                  <a:cubicBezTo>
                    <a:pt x="1166" y="42961"/>
                    <a:pt x="-549" y="39913"/>
                    <a:pt x="214" y="36960"/>
                  </a:cubicBezTo>
                  <a:cubicBezTo>
                    <a:pt x="1071" y="34007"/>
                    <a:pt x="4119" y="32293"/>
                    <a:pt x="7071" y="33055"/>
                  </a:cubicBezTo>
                  <a:lnTo>
                    <a:pt x="17073" y="35817"/>
                  </a:lnTo>
                  <a:cubicBezTo>
                    <a:pt x="18406" y="36198"/>
                    <a:pt x="19073" y="35436"/>
                    <a:pt x="19454" y="34865"/>
                  </a:cubicBezTo>
                  <a:cubicBezTo>
                    <a:pt x="19835" y="34198"/>
                    <a:pt x="20025" y="33245"/>
                    <a:pt x="19073" y="32388"/>
                  </a:cubicBezTo>
                  <a:cubicBezTo>
                    <a:pt x="16596" y="30102"/>
                    <a:pt x="15168" y="26864"/>
                    <a:pt x="15168" y="23530"/>
                  </a:cubicBezTo>
                  <a:cubicBezTo>
                    <a:pt x="15168" y="20196"/>
                    <a:pt x="16596" y="16958"/>
                    <a:pt x="19073" y="14671"/>
                  </a:cubicBezTo>
                  <a:cubicBezTo>
                    <a:pt x="20025" y="13814"/>
                    <a:pt x="19835" y="12767"/>
                    <a:pt x="19454" y="12195"/>
                  </a:cubicBezTo>
                  <a:cubicBezTo>
                    <a:pt x="19073" y="11528"/>
                    <a:pt x="18406" y="10861"/>
                    <a:pt x="17073" y="11243"/>
                  </a:cubicBezTo>
                  <a:lnTo>
                    <a:pt x="7071" y="14005"/>
                  </a:lnTo>
                  <a:cubicBezTo>
                    <a:pt x="4119" y="14767"/>
                    <a:pt x="1071" y="13052"/>
                    <a:pt x="214" y="10100"/>
                  </a:cubicBezTo>
                  <a:cubicBezTo>
                    <a:pt x="-644" y="7147"/>
                    <a:pt x="1166" y="4099"/>
                    <a:pt x="4119" y="3242"/>
                  </a:cubicBezTo>
                  <a:lnTo>
                    <a:pt x="14120" y="479"/>
                  </a:lnTo>
                  <a:cubicBezTo>
                    <a:pt x="20121" y="-1140"/>
                    <a:pt x="26217" y="1432"/>
                    <a:pt x="29169" y="6861"/>
                  </a:cubicBezTo>
                  <a:cubicBezTo>
                    <a:pt x="32122" y="12290"/>
                    <a:pt x="31074" y="18767"/>
                    <a:pt x="26502" y="22958"/>
                  </a:cubicBezTo>
                  <a:cubicBezTo>
                    <a:pt x="26312" y="23149"/>
                    <a:pt x="26217" y="23435"/>
                    <a:pt x="26217" y="23625"/>
                  </a:cubicBezTo>
                  <a:cubicBezTo>
                    <a:pt x="26217" y="23816"/>
                    <a:pt x="26217" y="24006"/>
                    <a:pt x="26502" y="24292"/>
                  </a:cubicBezTo>
                  <a:cubicBezTo>
                    <a:pt x="31074" y="28483"/>
                    <a:pt x="32122" y="34960"/>
                    <a:pt x="29074" y="40484"/>
                  </a:cubicBezTo>
                  <a:cubicBezTo>
                    <a:pt x="26693" y="44770"/>
                    <a:pt x="22311" y="47342"/>
                    <a:pt x="17644" y="47342"/>
                  </a:cubicBezTo>
                  <a:lnTo>
                    <a:pt x="17644" y="4734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199" name="Google Shape;1199;p42"/>
            <p:cNvSpPr/>
            <p:nvPr/>
          </p:nvSpPr>
          <p:spPr>
            <a:xfrm>
              <a:off x="4828315" y="4601813"/>
              <a:ext cx="35911" cy="23621"/>
            </a:xfrm>
            <a:custGeom>
              <a:avLst/>
              <a:gdLst/>
              <a:ahLst/>
              <a:cxnLst/>
              <a:rect l="l" t="t" r="r" b="b"/>
              <a:pathLst>
                <a:path w="35911" h="23621" extrusionOk="0">
                  <a:moveTo>
                    <a:pt x="30387" y="23622"/>
                  </a:moveTo>
                  <a:lnTo>
                    <a:pt x="30387" y="23622"/>
                  </a:lnTo>
                  <a:cubicBezTo>
                    <a:pt x="27339" y="23622"/>
                    <a:pt x="24768" y="21146"/>
                    <a:pt x="24863" y="18002"/>
                  </a:cubicBezTo>
                  <a:cubicBezTo>
                    <a:pt x="24863" y="16192"/>
                    <a:pt x="24196" y="14478"/>
                    <a:pt x="22863" y="13145"/>
                  </a:cubicBezTo>
                  <a:cubicBezTo>
                    <a:pt x="21529" y="11811"/>
                    <a:pt x="19910" y="11144"/>
                    <a:pt x="18005" y="11144"/>
                  </a:cubicBezTo>
                  <a:lnTo>
                    <a:pt x="18005" y="11144"/>
                  </a:lnTo>
                  <a:cubicBezTo>
                    <a:pt x="16195" y="11144"/>
                    <a:pt x="14480" y="11811"/>
                    <a:pt x="13147" y="13145"/>
                  </a:cubicBezTo>
                  <a:cubicBezTo>
                    <a:pt x="11813" y="14478"/>
                    <a:pt x="11147" y="16192"/>
                    <a:pt x="11147" y="18002"/>
                  </a:cubicBezTo>
                  <a:cubicBezTo>
                    <a:pt x="11147" y="21050"/>
                    <a:pt x="8670" y="23527"/>
                    <a:pt x="5527" y="23527"/>
                  </a:cubicBezTo>
                  <a:lnTo>
                    <a:pt x="5527" y="23527"/>
                  </a:lnTo>
                  <a:cubicBezTo>
                    <a:pt x="2479" y="23527"/>
                    <a:pt x="-93" y="21050"/>
                    <a:pt x="3" y="17907"/>
                  </a:cubicBezTo>
                  <a:cubicBezTo>
                    <a:pt x="3" y="13145"/>
                    <a:pt x="1908" y="8572"/>
                    <a:pt x="5337" y="5239"/>
                  </a:cubicBezTo>
                  <a:cubicBezTo>
                    <a:pt x="8766" y="1810"/>
                    <a:pt x="13242" y="0"/>
                    <a:pt x="18005" y="0"/>
                  </a:cubicBezTo>
                  <a:lnTo>
                    <a:pt x="18005" y="0"/>
                  </a:lnTo>
                  <a:cubicBezTo>
                    <a:pt x="22767" y="0"/>
                    <a:pt x="27339" y="1905"/>
                    <a:pt x="30673" y="5334"/>
                  </a:cubicBezTo>
                  <a:cubicBezTo>
                    <a:pt x="34102" y="8763"/>
                    <a:pt x="35912" y="13240"/>
                    <a:pt x="35912" y="18097"/>
                  </a:cubicBezTo>
                  <a:cubicBezTo>
                    <a:pt x="35912" y="21146"/>
                    <a:pt x="33435" y="23622"/>
                    <a:pt x="30292" y="23622"/>
                  </a:cubicBezTo>
                  <a:lnTo>
                    <a:pt x="30292" y="2362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0" name="Google Shape;1200;p42"/>
            <p:cNvSpPr/>
            <p:nvPr/>
          </p:nvSpPr>
          <p:spPr>
            <a:xfrm>
              <a:off x="4920587" y="4595275"/>
              <a:ext cx="185765" cy="185703"/>
            </a:xfrm>
            <a:custGeom>
              <a:avLst/>
              <a:gdLst/>
              <a:ahLst/>
              <a:cxnLst/>
              <a:rect l="l" t="t" r="r" b="b"/>
              <a:pathLst>
                <a:path w="185765" h="185703" extrusionOk="0">
                  <a:moveTo>
                    <a:pt x="173192" y="11015"/>
                  </a:moveTo>
                  <a:cubicBezTo>
                    <a:pt x="180907" y="20540"/>
                    <a:pt x="185479" y="29588"/>
                    <a:pt x="185765" y="40733"/>
                  </a:cubicBezTo>
                  <a:lnTo>
                    <a:pt x="40795" y="185703"/>
                  </a:lnTo>
                  <a:cubicBezTo>
                    <a:pt x="29746" y="185418"/>
                    <a:pt x="20602" y="180845"/>
                    <a:pt x="11077" y="173130"/>
                  </a:cubicBezTo>
                  <a:cubicBezTo>
                    <a:pt x="-2735" y="161986"/>
                    <a:pt x="-3782" y="141221"/>
                    <a:pt x="8790" y="128649"/>
                  </a:cubicBezTo>
                  <a:lnTo>
                    <a:pt x="128615" y="8824"/>
                  </a:lnTo>
                  <a:cubicBezTo>
                    <a:pt x="141188" y="-3749"/>
                    <a:pt x="161953" y="-2797"/>
                    <a:pt x="173097" y="11110"/>
                  </a:cubicBezTo>
                  <a:lnTo>
                    <a:pt x="173097" y="111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1" name="Google Shape;1201;p42"/>
            <p:cNvSpPr/>
            <p:nvPr/>
          </p:nvSpPr>
          <p:spPr>
            <a:xfrm>
              <a:off x="4920649" y="4652772"/>
              <a:ext cx="91500" cy="128111"/>
            </a:xfrm>
            <a:custGeom>
              <a:avLst/>
              <a:gdLst/>
              <a:ahLst/>
              <a:cxnLst/>
              <a:rect l="l" t="t" r="r" b="b"/>
              <a:pathLst>
                <a:path w="91500" h="128111" extrusionOk="0">
                  <a:moveTo>
                    <a:pt x="79880" y="0"/>
                  </a:moveTo>
                  <a:lnTo>
                    <a:pt x="8824" y="71056"/>
                  </a:lnTo>
                  <a:cubicBezTo>
                    <a:pt x="-3749" y="83629"/>
                    <a:pt x="-2797" y="104394"/>
                    <a:pt x="11110" y="115538"/>
                  </a:cubicBezTo>
                  <a:cubicBezTo>
                    <a:pt x="20635" y="123254"/>
                    <a:pt x="29684" y="127825"/>
                    <a:pt x="40828" y="128111"/>
                  </a:cubicBezTo>
                  <a:lnTo>
                    <a:pt x="91501" y="77438"/>
                  </a:lnTo>
                  <a:cubicBezTo>
                    <a:pt x="79500" y="59912"/>
                    <a:pt x="72261" y="26765"/>
                    <a:pt x="79976" y="0"/>
                  </a:cubicBezTo>
                  <a:lnTo>
                    <a:pt x="79976"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02" name="Google Shape;1202;p42"/>
            <p:cNvGrpSpPr/>
            <p:nvPr/>
          </p:nvGrpSpPr>
          <p:grpSpPr>
            <a:xfrm>
              <a:off x="4953880" y="4628507"/>
              <a:ext cx="168449" cy="168353"/>
              <a:chOff x="4953880" y="4628507"/>
              <a:chExt cx="168449" cy="168353"/>
            </a:xfrm>
          </p:grpSpPr>
          <p:sp>
            <p:nvSpPr>
              <p:cNvPr id="1203" name="Google Shape;1203;p42"/>
              <p:cNvSpPr/>
              <p:nvPr/>
            </p:nvSpPr>
            <p:spPr>
              <a:xfrm>
                <a:off x="4990266" y="4701087"/>
                <a:ext cx="64007" cy="64007"/>
              </a:xfrm>
              <a:custGeom>
                <a:avLst/>
                <a:gdLst/>
                <a:ahLst/>
                <a:cxnLst/>
                <a:rect l="l" t="t" r="r" b="b"/>
                <a:pathLst>
                  <a:path w="64007" h="64007" extrusionOk="0">
                    <a:moveTo>
                      <a:pt x="60079" y="42934"/>
                    </a:moveTo>
                    <a:lnTo>
                      <a:pt x="42934" y="60079"/>
                    </a:lnTo>
                    <a:cubicBezTo>
                      <a:pt x="37695" y="65318"/>
                      <a:pt x="29123" y="65318"/>
                      <a:pt x="23884" y="60079"/>
                    </a:cubicBezTo>
                    <a:lnTo>
                      <a:pt x="7501" y="43696"/>
                    </a:lnTo>
                    <a:cubicBezTo>
                      <a:pt x="-2500" y="33695"/>
                      <a:pt x="-2500" y="17502"/>
                      <a:pt x="7501" y="7501"/>
                    </a:cubicBezTo>
                    <a:cubicBezTo>
                      <a:pt x="17502" y="-2500"/>
                      <a:pt x="33695" y="-2500"/>
                      <a:pt x="43696" y="7501"/>
                    </a:cubicBezTo>
                    <a:lnTo>
                      <a:pt x="60079" y="23884"/>
                    </a:lnTo>
                    <a:cubicBezTo>
                      <a:pt x="65318" y="29122"/>
                      <a:pt x="65318" y="37695"/>
                      <a:pt x="60079" y="42934"/>
                    </a:cubicBezTo>
                    <a:lnTo>
                      <a:pt x="60079" y="429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4" name="Google Shape;1204;p42"/>
              <p:cNvSpPr/>
              <p:nvPr/>
            </p:nvSpPr>
            <p:spPr>
              <a:xfrm>
                <a:off x="4953880" y="4737282"/>
                <a:ext cx="59578" cy="59578"/>
              </a:xfrm>
              <a:custGeom>
                <a:avLst/>
                <a:gdLst/>
                <a:ahLst/>
                <a:cxnLst/>
                <a:rect l="l" t="t" r="r" b="b"/>
                <a:pathLst>
                  <a:path w="59578" h="59578" extrusionOk="0">
                    <a:moveTo>
                      <a:pt x="55316" y="39886"/>
                    </a:moveTo>
                    <a:lnTo>
                      <a:pt x="39981" y="55221"/>
                    </a:lnTo>
                    <a:cubicBezTo>
                      <a:pt x="34171" y="61032"/>
                      <a:pt x="24837" y="61032"/>
                      <a:pt x="19026" y="55221"/>
                    </a:cubicBezTo>
                    <a:lnTo>
                      <a:pt x="7501" y="43696"/>
                    </a:lnTo>
                    <a:cubicBezTo>
                      <a:pt x="-2500" y="33695"/>
                      <a:pt x="-2500" y="17502"/>
                      <a:pt x="7501" y="7501"/>
                    </a:cubicBezTo>
                    <a:cubicBezTo>
                      <a:pt x="17502" y="-2500"/>
                      <a:pt x="33695" y="-2500"/>
                      <a:pt x="43696" y="7501"/>
                    </a:cubicBezTo>
                    <a:lnTo>
                      <a:pt x="55221" y="19026"/>
                    </a:lnTo>
                    <a:cubicBezTo>
                      <a:pt x="61032" y="24836"/>
                      <a:pt x="61032" y="34171"/>
                      <a:pt x="55221" y="39981"/>
                    </a:cubicBezTo>
                    <a:lnTo>
                      <a:pt x="55221" y="39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5" name="Google Shape;1205;p42"/>
              <p:cNvSpPr/>
              <p:nvPr/>
            </p:nvSpPr>
            <p:spPr>
              <a:xfrm>
                <a:off x="5062751" y="4628507"/>
                <a:ext cx="59578" cy="59578"/>
              </a:xfrm>
              <a:custGeom>
                <a:avLst/>
                <a:gdLst/>
                <a:ahLst/>
                <a:cxnLst/>
                <a:rect l="l" t="t" r="r" b="b"/>
                <a:pathLst>
                  <a:path w="59578" h="59578" extrusionOk="0">
                    <a:moveTo>
                      <a:pt x="39886" y="55316"/>
                    </a:moveTo>
                    <a:lnTo>
                      <a:pt x="55221" y="39981"/>
                    </a:lnTo>
                    <a:cubicBezTo>
                      <a:pt x="61031" y="34171"/>
                      <a:pt x="61031" y="24836"/>
                      <a:pt x="55221" y="19026"/>
                    </a:cubicBezTo>
                    <a:lnTo>
                      <a:pt x="43696" y="7501"/>
                    </a:lnTo>
                    <a:cubicBezTo>
                      <a:pt x="33695" y="-2500"/>
                      <a:pt x="17502" y="-2500"/>
                      <a:pt x="7501" y="7501"/>
                    </a:cubicBezTo>
                    <a:cubicBezTo>
                      <a:pt x="-2500" y="17502"/>
                      <a:pt x="-2500" y="33695"/>
                      <a:pt x="7501" y="43696"/>
                    </a:cubicBezTo>
                    <a:lnTo>
                      <a:pt x="19026" y="55221"/>
                    </a:lnTo>
                    <a:cubicBezTo>
                      <a:pt x="24836" y="61031"/>
                      <a:pt x="34171" y="61031"/>
                      <a:pt x="39981" y="55221"/>
                    </a:cubicBezTo>
                    <a:lnTo>
                      <a:pt x="39981" y="5522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06" name="Google Shape;1206;p42"/>
            <p:cNvSpPr/>
            <p:nvPr/>
          </p:nvSpPr>
          <p:spPr>
            <a:xfrm>
              <a:off x="5026461" y="4664797"/>
              <a:ext cx="64007" cy="64007"/>
            </a:xfrm>
            <a:custGeom>
              <a:avLst/>
              <a:gdLst/>
              <a:ahLst/>
              <a:cxnLst/>
              <a:rect l="l" t="t" r="r" b="b"/>
              <a:pathLst>
                <a:path w="64007" h="64007" extrusionOk="0">
                  <a:moveTo>
                    <a:pt x="42934" y="60079"/>
                  </a:moveTo>
                  <a:lnTo>
                    <a:pt x="60079" y="42934"/>
                  </a:lnTo>
                  <a:cubicBezTo>
                    <a:pt x="65318" y="37695"/>
                    <a:pt x="65318" y="29122"/>
                    <a:pt x="60079" y="23884"/>
                  </a:cubicBezTo>
                  <a:lnTo>
                    <a:pt x="43696" y="7501"/>
                  </a:lnTo>
                  <a:cubicBezTo>
                    <a:pt x="33695" y="-2500"/>
                    <a:pt x="17502" y="-2500"/>
                    <a:pt x="7501" y="7501"/>
                  </a:cubicBezTo>
                  <a:cubicBezTo>
                    <a:pt x="-2500" y="17502"/>
                    <a:pt x="-2500" y="33695"/>
                    <a:pt x="7501" y="43696"/>
                  </a:cubicBezTo>
                  <a:lnTo>
                    <a:pt x="23884" y="60079"/>
                  </a:lnTo>
                  <a:cubicBezTo>
                    <a:pt x="29122" y="65318"/>
                    <a:pt x="37695" y="65318"/>
                    <a:pt x="42934" y="60079"/>
                  </a:cubicBezTo>
                  <a:lnTo>
                    <a:pt x="42934" y="600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07" name="Google Shape;1207;p42"/>
          <p:cNvGrpSpPr/>
          <p:nvPr/>
        </p:nvGrpSpPr>
        <p:grpSpPr>
          <a:xfrm>
            <a:off x="2376003" y="3959465"/>
            <a:ext cx="332341" cy="398054"/>
            <a:chOff x="3995451" y="4438554"/>
            <a:chExt cx="318182" cy="381095"/>
          </a:xfrm>
        </p:grpSpPr>
        <p:sp>
          <p:nvSpPr>
            <p:cNvPr id="1208" name="Google Shape;1208;p42"/>
            <p:cNvSpPr/>
            <p:nvPr/>
          </p:nvSpPr>
          <p:spPr>
            <a:xfrm>
              <a:off x="4140231" y="4695444"/>
              <a:ext cx="79533" cy="86106"/>
            </a:xfrm>
            <a:custGeom>
              <a:avLst/>
              <a:gdLst/>
              <a:ahLst/>
              <a:cxnLst/>
              <a:rect l="l" t="t" r="r" b="b"/>
              <a:pathLst>
                <a:path w="79533" h="86106" extrusionOk="0">
                  <a:moveTo>
                    <a:pt x="0" y="0"/>
                  </a:moveTo>
                  <a:lnTo>
                    <a:pt x="79534" y="0"/>
                  </a:lnTo>
                  <a:lnTo>
                    <a:pt x="79534" y="86106"/>
                  </a:lnTo>
                  <a:lnTo>
                    <a:pt x="0"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09" name="Google Shape;1209;p42"/>
            <p:cNvSpPr/>
            <p:nvPr/>
          </p:nvSpPr>
          <p:spPr>
            <a:xfrm>
              <a:off x="4132802" y="4438650"/>
              <a:ext cx="163925" cy="208597"/>
            </a:xfrm>
            <a:custGeom>
              <a:avLst/>
              <a:gdLst/>
              <a:ahLst/>
              <a:cxnLst/>
              <a:rect l="l" t="t" r="r" b="b"/>
              <a:pathLst>
                <a:path w="163925" h="208597" extrusionOk="0">
                  <a:moveTo>
                    <a:pt x="115824" y="208502"/>
                  </a:moveTo>
                  <a:lnTo>
                    <a:pt x="67532" y="208502"/>
                  </a:lnTo>
                  <a:cubicBezTo>
                    <a:pt x="58960" y="208502"/>
                    <a:pt x="52007" y="201549"/>
                    <a:pt x="52007" y="192977"/>
                  </a:cubicBezTo>
                  <a:cubicBezTo>
                    <a:pt x="52007" y="184404"/>
                    <a:pt x="58960" y="177451"/>
                    <a:pt x="67532" y="177451"/>
                  </a:cubicBezTo>
                  <a:lnTo>
                    <a:pt x="115824" y="177451"/>
                  </a:lnTo>
                  <a:cubicBezTo>
                    <a:pt x="125254" y="177451"/>
                    <a:pt x="132969" y="169736"/>
                    <a:pt x="132969" y="160306"/>
                  </a:cubicBezTo>
                  <a:lnTo>
                    <a:pt x="132969" y="48101"/>
                  </a:lnTo>
                  <a:cubicBezTo>
                    <a:pt x="132969" y="38671"/>
                    <a:pt x="125254" y="30956"/>
                    <a:pt x="115824" y="30956"/>
                  </a:cubicBezTo>
                  <a:lnTo>
                    <a:pt x="39433" y="30956"/>
                  </a:lnTo>
                  <a:cubicBezTo>
                    <a:pt x="34862" y="30956"/>
                    <a:pt x="31051" y="34671"/>
                    <a:pt x="31051" y="39338"/>
                  </a:cubicBezTo>
                  <a:lnTo>
                    <a:pt x="31051" y="48292"/>
                  </a:lnTo>
                  <a:cubicBezTo>
                    <a:pt x="31051" y="56864"/>
                    <a:pt x="24098" y="63818"/>
                    <a:pt x="15526" y="63818"/>
                  </a:cubicBezTo>
                  <a:cubicBezTo>
                    <a:pt x="6953" y="63818"/>
                    <a:pt x="0" y="56864"/>
                    <a:pt x="0" y="48292"/>
                  </a:cubicBezTo>
                  <a:lnTo>
                    <a:pt x="0" y="39338"/>
                  </a:lnTo>
                  <a:cubicBezTo>
                    <a:pt x="0" y="17621"/>
                    <a:pt x="17621" y="0"/>
                    <a:pt x="39338" y="0"/>
                  </a:cubicBezTo>
                  <a:lnTo>
                    <a:pt x="115729" y="0"/>
                  </a:lnTo>
                  <a:cubicBezTo>
                    <a:pt x="142304" y="0"/>
                    <a:pt x="163925" y="21622"/>
                    <a:pt x="163925" y="48196"/>
                  </a:cubicBezTo>
                  <a:lnTo>
                    <a:pt x="163925" y="160401"/>
                  </a:lnTo>
                  <a:cubicBezTo>
                    <a:pt x="163925" y="186976"/>
                    <a:pt x="142304" y="208597"/>
                    <a:pt x="115729" y="208597"/>
                  </a:cubicBezTo>
                  <a:lnTo>
                    <a:pt x="115729" y="20859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0" name="Google Shape;1210;p42"/>
            <p:cNvSpPr/>
            <p:nvPr/>
          </p:nvSpPr>
          <p:spPr>
            <a:xfrm>
              <a:off x="4184808" y="4609623"/>
              <a:ext cx="98583" cy="37623"/>
            </a:xfrm>
            <a:custGeom>
              <a:avLst/>
              <a:gdLst/>
              <a:ahLst/>
              <a:cxnLst/>
              <a:rect l="l" t="t" r="r" b="b"/>
              <a:pathLst>
                <a:path w="98583" h="37623" extrusionOk="0">
                  <a:moveTo>
                    <a:pt x="77248" y="0"/>
                  </a:moveTo>
                  <a:cubicBezTo>
                    <a:pt x="74104" y="4000"/>
                    <a:pt x="69247" y="6572"/>
                    <a:pt x="63817" y="6572"/>
                  </a:cubicBezTo>
                  <a:lnTo>
                    <a:pt x="15526" y="6572"/>
                  </a:lnTo>
                  <a:cubicBezTo>
                    <a:pt x="6953" y="6572"/>
                    <a:pt x="0" y="13525"/>
                    <a:pt x="0" y="22098"/>
                  </a:cubicBezTo>
                  <a:cubicBezTo>
                    <a:pt x="0" y="30671"/>
                    <a:pt x="6953" y="37624"/>
                    <a:pt x="15526" y="37624"/>
                  </a:cubicBezTo>
                  <a:lnTo>
                    <a:pt x="63817" y="37624"/>
                  </a:lnTo>
                  <a:cubicBezTo>
                    <a:pt x="77533" y="37624"/>
                    <a:pt x="89821" y="31909"/>
                    <a:pt x="98584" y="22669"/>
                  </a:cubicBezTo>
                  <a:cubicBezTo>
                    <a:pt x="88392" y="19336"/>
                    <a:pt x="80391" y="10001"/>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1" name="Google Shape;1211;p42"/>
            <p:cNvSpPr/>
            <p:nvPr/>
          </p:nvSpPr>
          <p:spPr>
            <a:xfrm>
              <a:off x="4132897" y="4438554"/>
              <a:ext cx="78771" cy="63817"/>
            </a:xfrm>
            <a:custGeom>
              <a:avLst/>
              <a:gdLst/>
              <a:ahLst/>
              <a:cxnLst/>
              <a:rect l="l" t="t" r="r" b="b"/>
              <a:pathLst>
                <a:path w="78771" h="63817" extrusionOk="0">
                  <a:moveTo>
                    <a:pt x="30956" y="48387"/>
                  </a:moveTo>
                  <a:lnTo>
                    <a:pt x="30956" y="39433"/>
                  </a:lnTo>
                  <a:cubicBezTo>
                    <a:pt x="30956" y="34861"/>
                    <a:pt x="34671" y="31051"/>
                    <a:pt x="39338" y="31051"/>
                  </a:cubicBezTo>
                  <a:lnTo>
                    <a:pt x="78772" y="31051"/>
                  </a:lnTo>
                  <a:cubicBezTo>
                    <a:pt x="72200" y="24765"/>
                    <a:pt x="69818" y="8858"/>
                    <a:pt x="75057" y="0"/>
                  </a:cubicBezTo>
                  <a:lnTo>
                    <a:pt x="39338" y="0"/>
                  </a:lnTo>
                  <a:cubicBezTo>
                    <a:pt x="17621" y="0"/>
                    <a:pt x="0" y="17621"/>
                    <a:pt x="0" y="39338"/>
                  </a:cubicBezTo>
                  <a:lnTo>
                    <a:pt x="0" y="48292"/>
                  </a:lnTo>
                  <a:cubicBezTo>
                    <a:pt x="0" y="56864"/>
                    <a:pt x="6953" y="63817"/>
                    <a:pt x="15526" y="63817"/>
                  </a:cubicBezTo>
                  <a:cubicBezTo>
                    <a:pt x="24098" y="63817"/>
                    <a:pt x="31052" y="56864"/>
                    <a:pt x="31052" y="48292"/>
                  </a:cubicBezTo>
                  <a:lnTo>
                    <a:pt x="31052" y="4829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2" name="Google Shape;1212;p42"/>
            <p:cNvSpPr/>
            <p:nvPr/>
          </p:nvSpPr>
          <p:spPr>
            <a:xfrm>
              <a:off x="4152709" y="4599813"/>
              <a:ext cx="67055" cy="86963"/>
            </a:xfrm>
            <a:custGeom>
              <a:avLst/>
              <a:gdLst/>
              <a:ahLst/>
              <a:cxnLst/>
              <a:rect l="l" t="t" r="r" b="b"/>
              <a:pathLst>
                <a:path w="67055" h="86963" extrusionOk="0">
                  <a:moveTo>
                    <a:pt x="0" y="0"/>
                  </a:moveTo>
                  <a:lnTo>
                    <a:pt x="67056" y="0"/>
                  </a:lnTo>
                  <a:lnTo>
                    <a:pt x="67056" y="86963"/>
                  </a:lnTo>
                  <a:lnTo>
                    <a:pt x="0" y="8696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3" name="Google Shape;1213;p42"/>
            <p:cNvSpPr/>
            <p:nvPr/>
          </p:nvSpPr>
          <p:spPr>
            <a:xfrm>
              <a:off x="4111259" y="4482560"/>
              <a:ext cx="74236" cy="34671"/>
            </a:xfrm>
            <a:custGeom>
              <a:avLst/>
              <a:gdLst/>
              <a:ahLst/>
              <a:cxnLst/>
              <a:rect l="l" t="t" r="r" b="b"/>
              <a:pathLst>
                <a:path w="74236" h="34671" extrusionOk="0">
                  <a:moveTo>
                    <a:pt x="74026" y="23336"/>
                  </a:moveTo>
                  <a:cubicBezTo>
                    <a:pt x="71930" y="13430"/>
                    <a:pt x="67263" y="7144"/>
                    <a:pt x="62786" y="3239"/>
                  </a:cubicBezTo>
                  <a:cubicBezTo>
                    <a:pt x="60405" y="1143"/>
                    <a:pt x="57357" y="0"/>
                    <a:pt x="54309" y="0"/>
                  </a:cubicBezTo>
                  <a:lnTo>
                    <a:pt x="19924" y="0"/>
                  </a:lnTo>
                  <a:cubicBezTo>
                    <a:pt x="16781" y="0"/>
                    <a:pt x="13733" y="1143"/>
                    <a:pt x="11447" y="3239"/>
                  </a:cubicBezTo>
                  <a:cubicBezTo>
                    <a:pt x="6970" y="7144"/>
                    <a:pt x="2303" y="13430"/>
                    <a:pt x="207" y="23336"/>
                  </a:cubicBezTo>
                  <a:cubicBezTo>
                    <a:pt x="-1031" y="29242"/>
                    <a:pt x="3446" y="34671"/>
                    <a:pt x="9351" y="34671"/>
                  </a:cubicBezTo>
                  <a:lnTo>
                    <a:pt x="64882" y="34671"/>
                  </a:lnTo>
                  <a:cubicBezTo>
                    <a:pt x="70883" y="34671"/>
                    <a:pt x="75264" y="29147"/>
                    <a:pt x="74026" y="23336"/>
                  </a:cubicBezTo>
                  <a:lnTo>
                    <a:pt x="74026" y="2333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4" name="Google Shape;1214;p42"/>
            <p:cNvSpPr/>
            <p:nvPr/>
          </p:nvSpPr>
          <p:spPr>
            <a:xfrm>
              <a:off x="4111259" y="4482655"/>
              <a:ext cx="42688" cy="34671"/>
            </a:xfrm>
            <a:custGeom>
              <a:avLst/>
              <a:gdLst/>
              <a:ahLst/>
              <a:cxnLst/>
              <a:rect l="l" t="t" r="r" b="b"/>
              <a:pathLst>
                <a:path w="42688" h="34671" extrusionOk="0">
                  <a:moveTo>
                    <a:pt x="32783" y="0"/>
                  </a:moveTo>
                  <a:lnTo>
                    <a:pt x="19924" y="0"/>
                  </a:lnTo>
                  <a:cubicBezTo>
                    <a:pt x="16781" y="0"/>
                    <a:pt x="13733" y="1143"/>
                    <a:pt x="11447" y="3238"/>
                  </a:cubicBezTo>
                  <a:cubicBezTo>
                    <a:pt x="6970" y="7144"/>
                    <a:pt x="2303" y="13430"/>
                    <a:pt x="207" y="23336"/>
                  </a:cubicBezTo>
                  <a:cubicBezTo>
                    <a:pt x="-1031" y="29146"/>
                    <a:pt x="3446" y="34671"/>
                    <a:pt x="9351" y="34671"/>
                  </a:cubicBezTo>
                  <a:lnTo>
                    <a:pt x="42689" y="34671"/>
                  </a:lnTo>
                  <a:cubicBezTo>
                    <a:pt x="35545" y="28385"/>
                    <a:pt x="30687" y="11621"/>
                    <a:pt x="32783" y="0"/>
                  </a:cubicBezTo>
                  <a:lnTo>
                    <a:pt x="3278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5" name="Google Shape;1215;p42"/>
            <p:cNvSpPr/>
            <p:nvPr/>
          </p:nvSpPr>
          <p:spPr>
            <a:xfrm>
              <a:off x="3995451" y="4482787"/>
              <a:ext cx="45624" cy="79727"/>
            </a:xfrm>
            <a:custGeom>
              <a:avLst/>
              <a:gdLst/>
              <a:ahLst/>
              <a:cxnLst/>
              <a:rect l="l" t="t" r="r" b="b"/>
              <a:pathLst>
                <a:path w="45624" h="79727" extrusionOk="0">
                  <a:moveTo>
                    <a:pt x="24098" y="78354"/>
                  </a:moveTo>
                  <a:lnTo>
                    <a:pt x="15430" y="79593"/>
                  </a:lnTo>
                  <a:cubicBezTo>
                    <a:pt x="7334" y="80736"/>
                    <a:pt x="0" y="74449"/>
                    <a:pt x="0" y="66258"/>
                  </a:cubicBezTo>
                  <a:lnTo>
                    <a:pt x="0" y="13489"/>
                  </a:lnTo>
                  <a:cubicBezTo>
                    <a:pt x="0" y="5298"/>
                    <a:pt x="7239" y="-1084"/>
                    <a:pt x="15430" y="154"/>
                  </a:cubicBezTo>
                  <a:lnTo>
                    <a:pt x="24098" y="1392"/>
                  </a:lnTo>
                  <a:cubicBezTo>
                    <a:pt x="36481" y="3107"/>
                    <a:pt x="45625" y="13680"/>
                    <a:pt x="45625" y="26158"/>
                  </a:cubicBezTo>
                  <a:lnTo>
                    <a:pt x="45625" y="53685"/>
                  </a:lnTo>
                  <a:cubicBezTo>
                    <a:pt x="45625" y="66162"/>
                    <a:pt x="36481" y="76735"/>
                    <a:pt x="24098" y="78450"/>
                  </a:cubicBezTo>
                  <a:lnTo>
                    <a:pt x="24098" y="784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6" name="Google Shape;1216;p42"/>
            <p:cNvSpPr/>
            <p:nvPr/>
          </p:nvSpPr>
          <p:spPr>
            <a:xfrm>
              <a:off x="4001975" y="4554245"/>
              <a:ext cx="84990" cy="127539"/>
            </a:xfrm>
            <a:custGeom>
              <a:avLst/>
              <a:gdLst/>
              <a:ahLst/>
              <a:cxnLst/>
              <a:rect l="l" t="t" r="r" b="b"/>
              <a:pathLst>
                <a:path w="84990" h="127539" extrusionOk="0">
                  <a:moveTo>
                    <a:pt x="70819" y="120243"/>
                  </a:moveTo>
                  <a:lnTo>
                    <a:pt x="62151" y="125387"/>
                  </a:lnTo>
                  <a:cubicBezTo>
                    <a:pt x="54055" y="130149"/>
                    <a:pt x="43577" y="126720"/>
                    <a:pt x="39958" y="117957"/>
                  </a:cubicBezTo>
                  <a:lnTo>
                    <a:pt x="1191" y="24327"/>
                  </a:lnTo>
                  <a:cubicBezTo>
                    <a:pt x="-2428" y="15659"/>
                    <a:pt x="2525" y="5753"/>
                    <a:pt x="11669" y="3371"/>
                  </a:cubicBezTo>
                  <a:lnTo>
                    <a:pt x="21384" y="895"/>
                  </a:lnTo>
                  <a:cubicBezTo>
                    <a:pt x="35195" y="-2629"/>
                    <a:pt x="49578" y="4514"/>
                    <a:pt x="55103" y="17754"/>
                  </a:cubicBezTo>
                  <a:lnTo>
                    <a:pt x="82820" y="84620"/>
                  </a:lnTo>
                  <a:cubicBezTo>
                    <a:pt x="88250" y="97860"/>
                    <a:pt x="83201" y="113100"/>
                    <a:pt x="70914" y="120338"/>
                  </a:cubicBezTo>
                  <a:lnTo>
                    <a:pt x="70914" y="1203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7" name="Google Shape;1217;p42"/>
            <p:cNvSpPr/>
            <p:nvPr/>
          </p:nvSpPr>
          <p:spPr>
            <a:xfrm>
              <a:off x="4070175" y="4666868"/>
              <a:ext cx="96059" cy="110966"/>
            </a:xfrm>
            <a:custGeom>
              <a:avLst/>
              <a:gdLst/>
              <a:ahLst/>
              <a:cxnLst/>
              <a:rect l="l" t="t" r="r" b="b"/>
              <a:pathLst>
                <a:path w="96059" h="110966" extrusionOk="0">
                  <a:moveTo>
                    <a:pt x="51197" y="95"/>
                  </a:moveTo>
                  <a:lnTo>
                    <a:pt x="10430" y="40862"/>
                  </a:lnTo>
                  <a:cubicBezTo>
                    <a:pt x="-3477" y="54769"/>
                    <a:pt x="-3477" y="77438"/>
                    <a:pt x="10430" y="91345"/>
                  </a:cubicBezTo>
                  <a:lnTo>
                    <a:pt x="30051" y="110966"/>
                  </a:lnTo>
                  <a:lnTo>
                    <a:pt x="96060" y="44958"/>
                  </a:lnTo>
                  <a:lnTo>
                    <a:pt x="5110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18" name="Google Shape;1218;p42"/>
            <p:cNvSpPr/>
            <p:nvPr/>
          </p:nvSpPr>
          <p:spPr>
            <a:xfrm>
              <a:off x="4061357" y="4701825"/>
              <a:ext cx="197372" cy="117824"/>
            </a:xfrm>
            <a:custGeom>
              <a:avLst/>
              <a:gdLst/>
              <a:ahLst/>
              <a:cxnLst/>
              <a:rect l="l" t="t" r="r" b="b"/>
              <a:pathLst>
                <a:path w="197372" h="117824" extrusionOk="0">
                  <a:moveTo>
                    <a:pt x="98686" y="0"/>
                  </a:moveTo>
                  <a:lnTo>
                    <a:pt x="193365" y="94679"/>
                  </a:lnTo>
                  <a:cubicBezTo>
                    <a:pt x="201937" y="103251"/>
                    <a:pt x="195841" y="117824"/>
                    <a:pt x="183744" y="117824"/>
                  </a:cubicBezTo>
                  <a:lnTo>
                    <a:pt x="13628" y="117824"/>
                  </a:lnTo>
                  <a:cubicBezTo>
                    <a:pt x="1531" y="117824"/>
                    <a:pt x="-4565" y="103156"/>
                    <a:pt x="4008" y="94679"/>
                  </a:cubicBezTo>
                  <a:lnTo>
                    <a:pt x="9868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19" name="Google Shape;1219;p42"/>
            <p:cNvGrpSpPr/>
            <p:nvPr/>
          </p:nvGrpSpPr>
          <p:grpSpPr>
            <a:xfrm>
              <a:off x="4061357" y="4678822"/>
              <a:ext cx="252276" cy="140827"/>
              <a:chOff x="4061357" y="4678822"/>
              <a:chExt cx="252276" cy="140827"/>
            </a:xfrm>
          </p:grpSpPr>
          <p:sp>
            <p:nvSpPr>
              <p:cNvPr id="1220" name="Google Shape;1220;p42"/>
              <p:cNvSpPr/>
              <p:nvPr/>
            </p:nvSpPr>
            <p:spPr>
              <a:xfrm>
                <a:off x="4061357" y="4791741"/>
                <a:ext cx="197372" cy="27908"/>
              </a:xfrm>
              <a:custGeom>
                <a:avLst/>
                <a:gdLst/>
                <a:ahLst/>
                <a:cxnLst/>
                <a:rect l="l" t="t" r="r" b="b"/>
                <a:pathLst>
                  <a:path w="197372" h="27908" extrusionOk="0">
                    <a:moveTo>
                      <a:pt x="4008" y="4763"/>
                    </a:moveTo>
                    <a:cubicBezTo>
                      <a:pt x="-4565" y="13335"/>
                      <a:pt x="1531" y="27908"/>
                      <a:pt x="13628" y="27908"/>
                    </a:cubicBezTo>
                    <a:lnTo>
                      <a:pt x="183744" y="27908"/>
                    </a:lnTo>
                    <a:cubicBezTo>
                      <a:pt x="195841" y="27908"/>
                      <a:pt x="201937" y="13240"/>
                      <a:pt x="193365" y="4763"/>
                    </a:cubicBezTo>
                    <a:lnTo>
                      <a:pt x="188602" y="0"/>
                    </a:lnTo>
                    <a:lnTo>
                      <a:pt x="8770" y="0"/>
                    </a:lnTo>
                    <a:lnTo>
                      <a:pt x="4008" y="47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1" name="Google Shape;1221;p42"/>
              <p:cNvSpPr/>
              <p:nvPr/>
            </p:nvSpPr>
            <p:spPr>
              <a:xfrm>
                <a:off x="4232838" y="4678822"/>
                <a:ext cx="80795" cy="80795"/>
              </a:xfrm>
              <a:custGeom>
                <a:avLst/>
                <a:gdLst/>
                <a:ahLst/>
                <a:cxnLst/>
                <a:rect l="l" t="t" r="r" b="b"/>
                <a:pathLst>
                  <a:path w="80795" h="80795" extrusionOk="0">
                    <a:moveTo>
                      <a:pt x="47887" y="76248"/>
                    </a:moveTo>
                    <a:lnTo>
                      <a:pt x="4644" y="33004"/>
                    </a:lnTo>
                    <a:cubicBezTo>
                      <a:pt x="-1548" y="26813"/>
                      <a:pt x="-1548" y="16812"/>
                      <a:pt x="4644" y="10620"/>
                    </a:cubicBezTo>
                    <a:lnTo>
                      <a:pt x="7406" y="7858"/>
                    </a:lnTo>
                    <a:cubicBezTo>
                      <a:pt x="17883" y="-2619"/>
                      <a:pt x="34838" y="-2619"/>
                      <a:pt x="45315" y="7858"/>
                    </a:cubicBezTo>
                    <a:lnTo>
                      <a:pt x="72938" y="35481"/>
                    </a:lnTo>
                    <a:cubicBezTo>
                      <a:pt x="83415" y="45958"/>
                      <a:pt x="83415" y="62913"/>
                      <a:pt x="72938" y="73390"/>
                    </a:cubicBezTo>
                    <a:lnTo>
                      <a:pt x="70175" y="76152"/>
                    </a:lnTo>
                    <a:cubicBezTo>
                      <a:pt x="63984" y="82343"/>
                      <a:pt x="53983" y="82343"/>
                      <a:pt x="47792" y="76152"/>
                    </a:cubicBezTo>
                    <a:lnTo>
                      <a:pt x="47792" y="7615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22" name="Google Shape;1222;p42"/>
            <p:cNvSpPr/>
            <p:nvPr/>
          </p:nvSpPr>
          <p:spPr>
            <a:xfrm>
              <a:off x="4063555" y="4660296"/>
              <a:ext cx="175545" cy="53054"/>
            </a:xfrm>
            <a:custGeom>
              <a:avLst/>
              <a:gdLst/>
              <a:ahLst/>
              <a:cxnLst/>
              <a:rect l="l" t="t" r="r" b="b"/>
              <a:pathLst>
                <a:path w="175545" h="53054" extrusionOk="0">
                  <a:moveTo>
                    <a:pt x="161163" y="53054"/>
                  </a:moveTo>
                  <a:lnTo>
                    <a:pt x="14288" y="53054"/>
                  </a:lnTo>
                  <a:cubicBezTo>
                    <a:pt x="6382" y="53054"/>
                    <a:pt x="0" y="46673"/>
                    <a:pt x="0" y="38767"/>
                  </a:cubicBezTo>
                  <a:lnTo>
                    <a:pt x="0" y="25432"/>
                  </a:lnTo>
                  <a:cubicBezTo>
                    <a:pt x="0" y="11430"/>
                    <a:pt x="11335" y="0"/>
                    <a:pt x="25432" y="0"/>
                  </a:cubicBezTo>
                  <a:lnTo>
                    <a:pt x="150114" y="0"/>
                  </a:lnTo>
                  <a:cubicBezTo>
                    <a:pt x="164116" y="0"/>
                    <a:pt x="175546" y="11335"/>
                    <a:pt x="175546" y="25432"/>
                  </a:cubicBezTo>
                  <a:lnTo>
                    <a:pt x="175546" y="38767"/>
                  </a:lnTo>
                  <a:cubicBezTo>
                    <a:pt x="175546" y="46673"/>
                    <a:pt x="169164" y="53054"/>
                    <a:pt x="161258" y="53054"/>
                  </a:cubicBezTo>
                  <a:lnTo>
                    <a:pt x="161258" y="530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3" name="Google Shape;1223;p42"/>
            <p:cNvSpPr/>
            <p:nvPr/>
          </p:nvSpPr>
          <p:spPr>
            <a:xfrm>
              <a:off x="4063460" y="4660296"/>
              <a:ext cx="78104" cy="53054"/>
            </a:xfrm>
            <a:custGeom>
              <a:avLst/>
              <a:gdLst/>
              <a:ahLst/>
              <a:cxnLst/>
              <a:rect l="l" t="t" r="r" b="b"/>
              <a:pathLst>
                <a:path w="78104" h="53054" extrusionOk="0">
                  <a:moveTo>
                    <a:pt x="68294" y="0"/>
                  </a:moveTo>
                  <a:lnTo>
                    <a:pt x="25432" y="0"/>
                  </a:lnTo>
                  <a:cubicBezTo>
                    <a:pt x="11430" y="0"/>
                    <a:pt x="0" y="11335"/>
                    <a:pt x="0" y="25432"/>
                  </a:cubicBezTo>
                  <a:lnTo>
                    <a:pt x="0" y="38767"/>
                  </a:lnTo>
                  <a:cubicBezTo>
                    <a:pt x="0" y="46673"/>
                    <a:pt x="6382" y="53054"/>
                    <a:pt x="14288" y="53054"/>
                  </a:cubicBezTo>
                  <a:lnTo>
                    <a:pt x="78105" y="53054"/>
                  </a:lnTo>
                  <a:cubicBezTo>
                    <a:pt x="64865" y="40196"/>
                    <a:pt x="62389" y="13907"/>
                    <a:pt x="68199" y="0"/>
                  </a:cubicBezTo>
                  <a:lnTo>
                    <a:pt x="68199"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4" name="Google Shape;1224;p42"/>
            <p:cNvSpPr/>
            <p:nvPr/>
          </p:nvSpPr>
          <p:spPr>
            <a:xfrm>
              <a:off x="4130172" y="4573809"/>
              <a:ext cx="112059" cy="42291"/>
            </a:xfrm>
            <a:custGeom>
              <a:avLst/>
              <a:gdLst/>
              <a:ahLst/>
              <a:cxnLst/>
              <a:rect l="l" t="t" r="r" b="b"/>
              <a:pathLst>
                <a:path w="112059" h="42291" extrusionOk="0">
                  <a:moveTo>
                    <a:pt x="91307" y="42291"/>
                  </a:moveTo>
                  <a:lnTo>
                    <a:pt x="20727" y="42291"/>
                  </a:lnTo>
                  <a:cubicBezTo>
                    <a:pt x="12726" y="42291"/>
                    <a:pt x="5868" y="36671"/>
                    <a:pt x="4249" y="28861"/>
                  </a:cubicBezTo>
                  <a:lnTo>
                    <a:pt x="153" y="9239"/>
                  </a:lnTo>
                  <a:cubicBezTo>
                    <a:pt x="-800" y="4477"/>
                    <a:pt x="2820" y="0"/>
                    <a:pt x="7678" y="0"/>
                  </a:cubicBezTo>
                  <a:lnTo>
                    <a:pt x="104356" y="0"/>
                  </a:lnTo>
                  <a:cubicBezTo>
                    <a:pt x="109214" y="0"/>
                    <a:pt x="112929" y="4477"/>
                    <a:pt x="111881" y="9239"/>
                  </a:cubicBezTo>
                  <a:lnTo>
                    <a:pt x="107785" y="28861"/>
                  </a:lnTo>
                  <a:cubicBezTo>
                    <a:pt x="106166" y="36671"/>
                    <a:pt x="99308" y="42291"/>
                    <a:pt x="91307" y="42291"/>
                  </a:cubicBezTo>
                  <a:lnTo>
                    <a:pt x="91307" y="4229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25" name="Google Shape;1225;p42"/>
          <p:cNvGrpSpPr/>
          <p:nvPr/>
        </p:nvGrpSpPr>
        <p:grpSpPr>
          <a:xfrm>
            <a:off x="1579110" y="3959566"/>
            <a:ext cx="303020" cy="397953"/>
            <a:chOff x="3232509" y="4438650"/>
            <a:chExt cx="290110" cy="380999"/>
          </a:xfrm>
        </p:grpSpPr>
        <p:sp>
          <p:nvSpPr>
            <p:cNvPr id="1226" name="Google Shape;1226;p42"/>
            <p:cNvSpPr/>
            <p:nvPr/>
          </p:nvSpPr>
          <p:spPr>
            <a:xfrm>
              <a:off x="3439487" y="4638304"/>
              <a:ext cx="83132" cy="83228"/>
            </a:xfrm>
            <a:custGeom>
              <a:avLst/>
              <a:gdLst/>
              <a:ahLst/>
              <a:cxnLst/>
              <a:rect l="l" t="t" r="r" b="b"/>
              <a:pathLst>
                <a:path w="83132" h="83228" extrusionOk="0">
                  <a:moveTo>
                    <a:pt x="71904" y="657"/>
                  </a:moveTo>
                  <a:cubicBezTo>
                    <a:pt x="77333" y="1418"/>
                    <a:pt x="81619" y="5705"/>
                    <a:pt x="82476" y="11229"/>
                  </a:cubicBezTo>
                  <a:cubicBezTo>
                    <a:pt x="84191" y="22945"/>
                    <a:pt x="83905" y="44757"/>
                    <a:pt x="64284" y="64379"/>
                  </a:cubicBezTo>
                  <a:cubicBezTo>
                    <a:pt x="44662" y="84000"/>
                    <a:pt x="22850" y="84286"/>
                    <a:pt x="11134" y="82572"/>
                  </a:cubicBezTo>
                  <a:cubicBezTo>
                    <a:pt x="5705" y="81809"/>
                    <a:pt x="1419" y="77523"/>
                    <a:pt x="657" y="71999"/>
                  </a:cubicBezTo>
                  <a:cubicBezTo>
                    <a:pt x="-1058" y="60283"/>
                    <a:pt x="-772" y="38471"/>
                    <a:pt x="18849" y="18849"/>
                  </a:cubicBezTo>
                  <a:cubicBezTo>
                    <a:pt x="38471" y="-772"/>
                    <a:pt x="60283" y="-1058"/>
                    <a:pt x="71999" y="657"/>
                  </a:cubicBezTo>
                  <a:lnTo>
                    <a:pt x="71999" y="6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7" name="Google Shape;1227;p42"/>
            <p:cNvSpPr/>
            <p:nvPr/>
          </p:nvSpPr>
          <p:spPr>
            <a:xfrm>
              <a:off x="3465075" y="4663987"/>
              <a:ext cx="31861" cy="31837"/>
            </a:xfrm>
            <a:custGeom>
              <a:avLst/>
              <a:gdLst/>
              <a:ahLst/>
              <a:cxnLst/>
              <a:rect l="l" t="t" r="r" b="b"/>
              <a:pathLst>
                <a:path w="31861" h="31837" extrusionOk="0">
                  <a:moveTo>
                    <a:pt x="5548" y="31837"/>
                  </a:moveTo>
                  <a:cubicBezTo>
                    <a:pt x="4120" y="31837"/>
                    <a:pt x="2691" y="31266"/>
                    <a:pt x="1643" y="30218"/>
                  </a:cubicBezTo>
                  <a:cubicBezTo>
                    <a:pt x="-548" y="28027"/>
                    <a:pt x="-548" y="24503"/>
                    <a:pt x="1643" y="22312"/>
                  </a:cubicBezTo>
                  <a:lnTo>
                    <a:pt x="22312" y="1643"/>
                  </a:lnTo>
                  <a:cubicBezTo>
                    <a:pt x="24503" y="-548"/>
                    <a:pt x="28027" y="-548"/>
                    <a:pt x="30218" y="1643"/>
                  </a:cubicBezTo>
                  <a:cubicBezTo>
                    <a:pt x="32409" y="3834"/>
                    <a:pt x="32409" y="7358"/>
                    <a:pt x="30218" y="9549"/>
                  </a:cubicBezTo>
                  <a:lnTo>
                    <a:pt x="9549" y="30218"/>
                  </a:lnTo>
                  <a:cubicBezTo>
                    <a:pt x="8501" y="31266"/>
                    <a:pt x="7072" y="31837"/>
                    <a:pt x="5644" y="31837"/>
                  </a:cubicBezTo>
                  <a:lnTo>
                    <a:pt x="5644"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8" name="Google Shape;1228;p42"/>
            <p:cNvSpPr/>
            <p:nvPr/>
          </p:nvSpPr>
          <p:spPr>
            <a:xfrm>
              <a:off x="3330987" y="4438650"/>
              <a:ext cx="110966" cy="93249"/>
            </a:xfrm>
            <a:custGeom>
              <a:avLst/>
              <a:gdLst/>
              <a:ahLst/>
              <a:cxnLst/>
              <a:rect l="l" t="t" r="r" b="b"/>
              <a:pathLst>
                <a:path w="110966" h="93249" extrusionOk="0">
                  <a:moveTo>
                    <a:pt x="89344" y="0"/>
                  </a:moveTo>
                  <a:lnTo>
                    <a:pt x="21717" y="0"/>
                  </a:lnTo>
                  <a:cubicBezTo>
                    <a:pt x="12764" y="0"/>
                    <a:pt x="5334" y="6953"/>
                    <a:pt x="4763" y="15907"/>
                  </a:cubicBezTo>
                  <a:lnTo>
                    <a:pt x="0" y="93250"/>
                  </a:lnTo>
                  <a:lnTo>
                    <a:pt x="110966" y="93250"/>
                  </a:lnTo>
                  <a:lnTo>
                    <a:pt x="106204" y="15907"/>
                  </a:lnTo>
                  <a:cubicBezTo>
                    <a:pt x="105632" y="6953"/>
                    <a:pt x="98203" y="0"/>
                    <a:pt x="89249" y="0"/>
                  </a:cubicBezTo>
                  <a:lnTo>
                    <a:pt x="8924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29" name="Google Shape;1229;p42"/>
            <p:cNvSpPr/>
            <p:nvPr/>
          </p:nvSpPr>
          <p:spPr>
            <a:xfrm>
              <a:off x="3330892" y="4507515"/>
              <a:ext cx="111061" cy="24383"/>
            </a:xfrm>
            <a:custGeom>
              <a:avLst/>
              <a:gdLst/>
              <a:ahLst/>
              <a:cxnLst/>
              <a:rect l="l" t="t" r="r" b="b"/>
              <a:pathLst>
                <a:path w="111061" h="24383" extrusionOk="0">
                  <a:moveTo>
                    <a:pt x="95" y="24384"/>
                  </a:moveTo>
                  <a:lnTo>
                    <a:pt x="111062" y="24384"/>
                  </a:lnTo>
                  <a:lnTo>
                    <a:pt x="109538" y="0"/>
                  </a:lnTo>
                  <a:lnTo>
                    <a:pt x="1524" y="0"/>
                  </a:lnTo>
                  <a:lnTo>
                    <a:pt x="0" y="243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0" name="Google Shape;1230;p42"/>
            <p:cNvSpPr/>
            <p:nvPr/>
          </p:nvSpPr>
          <p:spPr>
            <a:xfrm>
              <a:off x="3361943"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1" name="Google Shape;1231;p42"/>
            <p:cNvSpPr/>
            <p:nvPr/>
          </p:nvSpPr>
          <p:spPr>
            <a:xfrm>
              <a:off x="3399948" y="4471416"/>
              <a:ext cx="11239" cy="66103"/>
            </a:xfrm>
            <a:custGeom>
              <a:avLst/>
              <a:gdLst/>
              <a:ahLst/>
              <a:cxnLst/>
              <a:rect l="l" t="t" r="r" b="b"/>
              <a:pathLst>
                <a:path w="11239" h="66103" extrusionOk="0">
                  <a:moveTo>
                    <a:pt x="5620" y="66104"/>
                  </a:moveTo>
                  <a:cubicBezTo>
                    <a:pt x="2572" y="66104"/>
                    <a:pt x="0" y="63627"/>
                    <a:pt x="0" y="60484"/>
                  </a:cubicBezTo>
                  <a:lnTo>
                    <a:pt x="0" y="5620"/>
                  </a:lnTo>
                  <a:cubicBezTo>
                    <a:pt x="0" y="2572"/>
                    <a:pt x="2477" y="0"/>
                    <a:pt x="5620" y="0"/>
                  </a:cubicBezTo>
                  <a:cubicBezTo>
                    <a:pt x="8763" y="0"/>
                    <a:pt x="11240" y="2476"/>
                    <a:pt x="11240" y="5620"/>
                  </a:cubicBezTo>
                  <a:lnTo>
                    <a:pt x="11240" y="60484"/>
                  </a:lnTo>
                  <a:cubicBezTo>
                    <a:pt x="11240" y="63532"/>
                    <a:pt x="8763" y="66104"/>
                    <a:pt x="5620" y="66104"/>
                  </a:cubicBezTo>
                  <a:lnTo>
                    <a:pt x="5620" y="66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2" name="Google Shape;1232;p42"/>
            <p:cNvSpPr/>
            <p:nvPr/>
          </p:nvSpPr>
          <p:spPr>
            <a:xfrm>
              <a:off x="3273933" y="4531994"/>
              <a:ext cx="225170" cy="79152"/>
            </a:xfrm>
            <a:custGeom>
              <a:avLst/>
              <a:gdLst/>
              <a:ahLst/>
              <a:cxnLst/>
              <a:rect l="l" t="t" r="r" b="b"/>
              <a:pathLst>
                <a:path w="225170" h="79152" extrusionOk="0">
                  <a:moveTo>
                    <a:pt x="206978" y="79153"/>
                  </a:moveTo>
                  <a:lnTo>
                    <a:pt x="18193" y="79153"/>
                  </a:lnTo>
                  <a:cubicBezTo>
                    <a:pt x="8096" y="79153"/>
                    <a:pt x="0" y="70961"/>
                    <a:pt x="0" y="60960"/>
                  </a:cubicBezTo>
                  <a:lnTo>
                    <a:pt x="0" y="40100"/>
                  </a:lnTo>
                  <a:cubicBezTo>
                    <a:pt x="0" y="29718"/>
                    <a:pt x="4858" y="19908"/>
                    <a:pt x="13240" y="13716"/>
                  </a:cubicBezTo>
                  <a:lnTo>
                    <a:pt x="19336" y="9144"/>
                  </a:lnTo>
                  <a:cubicBezTo>
                    <a:pt x="27242" y="3239"/>
                    <a:pt x="36862" y="0"/>
                    <a:pt x="46768" y="0"/>
                  </a:cubicBezTo>
                  <a:lnTo>
                    <a:pt x="178403" y="0"/>
                  </a:lnTo>
                  <a:cubicBezTo>
                    <a:pt x="188309" y="0"/>
                    <a:pt x="197929" y="3239"/>
                    <a:pt x="205835" y="9144"/>
                  </a:cubicBezTo>
                  <a:lnTo>
                    <a:pt x="211931" y="13716"/>
                  </a:lnTo>
                  <a:cubicBezTo>
                    <a:pt x="220218" y="19908"/>
                    <a:pt x="225171" y="29718"/>
                    <a:pt x="225171" y="40100"/>
                  </a:cubicBezTo>
                  <a:lnTo>
                    <a:pt x="225171" y="60960"/>
                  </a:lnTo>
                  <a:cubicBezTo>
                    <a:pt x="225171" y="71057"/>
                    <a:pt x="216979" y="79153"/>
                    <a:pt x="206978" y="79153"/>
                  </a:cubicBezTo>
                  <a:lnTo>
                    <a:pt x="206978" y="791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3" name="Google Shape;1233;p42"/>
            <p:cNvSpPr/>
            <p:nvPr/>
          </p:nvSpPr>
          <p:spPr>
            <a:xfrm>
              <a:off x="3273837" y="4531804"/>
              <a:ext cx="89725" cy="79248"/>
            </a:xfrm>
            <a:custGeom>
              <a:avLst/>
              <a:gdLst/>
              <a:ahLst/>
              <a:cxnLst/>
              <a:rect l="l" t="t" r="r" b="b"/>
              <a:pathLst>
                <a:path w="89725" h="79248" extrusionOk="0">
                  <a:moveTo>
                    <a:pt x="78391" y="95"/>
                  </a:moveTo>
                  <a:lnTo>
                    <a:pt x="46768" y="95"/>
                  </a:lnTo>
                  <a:cubicBezTo>
                    <a:pt x="36862" y="95"/>
                    <a:pt x="27242" y="3334"/>
                    <a:pt x="19336" y="9239"/>
                  </a:cubicBezTo>
                  <a:lnTo>
                    <a:pt x="13240" y="13811"/>
                  </a:lnTo>
                  <a:cubicBezTo>
                    <a:pt x="4953" y="20003"/>
                    <a:pt x="0" y="29813"/>
                    <a:pt x="0" y="40196"/>
                  </a:cubicBezTo>
                  <a:lnTo>
                    <a:pt x="0" y="61055"/>
                  </a:lnTo>
                  <a:cubicBezTo>
                    <a:pt x="0" y="71152"/>
                    <a:pt x="8192" y="79248"/>
                    <a:pt x="18193" y="79248"/>
                  </a:cubicBezTo>
                  <a:lnTo>
                    <a:pt x="89725" y="79248"/>
                  </a:lnTo>
                  <a:cubicBezTo>
                    <a:pt x="73152" y="63818"/>
                    <a:pt x="70294" y="18288"/>
                    <a:pt x="78296" y="0"/>
                  </a:cubicBezTo>
                  <a:lnTo>
                    <a:pt x="782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4" name="Google Shape;1234;p42"/>
            <p:cNvSpPr/>
            <p:nvPr/>
          </p:nvSpPr>
          <p:spPr>
            <a:xfrm>
              <a:off x="3361943" y="4552568"/>
              <a:ext cx="49244" cy="11239"/>
            </a:xfrm>
            <a:custGeom>
              <a:avLst/>
              <a:gdLst/>
              <a:ahLst/>
              <a:cxnLst/>
              <a:rect l="l" t="t" r="r" b="b"/>
              <a:pathLst>
                <a:path w="49244" h="11239" extrusionOk="0">
                  <a:moveTo>
                    <a:pt x="43625" y="11240"/>
                  </a:moveTo>
                  <a:lnTo>
                    <a:pt x="5620" y="11240"/>
                  </a:lnTo>
                  <a:cubicBezTo>
                    <a:pt x="2572" y="11240"/>
                    <a:pt x="0" y="8763"/>
                    <a:pt x="0" y="5620"/>
                  </a:cubicBezTo>
                  <a:cubicBezTo>
                    <a:pt x="0" y="2477"/>
                    <a:pt x="2477" y="0"/>
                    <a:pt x="5620" y="0"/>
                  </a:cubicBezTo>
                  <a:lnTo>
                    <a:pt x="43625" y="0"/>
                  </a:lnTo>
                  <a:cubicBezTo>
                    <a:pt x="46673" y="0"/>
                    <a:pt x="49244" y="2477"/>
                    <a:pt x="49244" y="5620"/>
                  </a:cubicBezTo>
                  <a:cubicBezTo>
                    <a:pt x="49244" y="8763"/>
                    <a:pt x="46768" y="11240"/>
                    <a:pt x="43625" y="11240"/>
                  </a:cubicBezTo>
                  <a:lnTo>
                    <a:pt x="43625"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5" name="Google Shape;1235;p42"/>
            <p:cNvSpPr/>
            <p:nvPr/>
          </p:nvSpPr>
          <p:spPr>
            <a:xfrm>
              <a:off x="3273933" y="4746021"/>
              <a:ext cx="225170" cy="73628"/>
            </a:xfrm>
            <a:custGeom>
              <a:avLst/>
              <a:gdLst/>
              <a:ahLst/>
              <a:cxnLst/>
              <a:rect l="l" t="t" r="r" b="b"/>
              <a:pathLst>
                <a:path w="225170" h="73628" extrusionOk="0">
                  <a:moveTo>
                    <a:pt x="200120" y="73628"/>
                  </a:moveTo>
                  <a:lnTo>
                    <a:pt x="25051" y="73628"/>
                  </a:lnTo>
                  <a:cubicBezTo>
                    <a:pt x="11240" y="73628"/>
                    <a:pt x="0" y="62389"/>
                    <a:pt x="0" y="48578"/>
                  </a:cubicBezTo>
                  <a:lnTo>
                    <a:pt x="0" y="25051"/>
                  </a:lnTo>
                  <a:cubicBezTo>
                    <a:pt x="0" y="11240"/>
                    <a:pt x="11240" y="0"/>
                    <a:pt x="25051" y="0"/>
                  </a:cubicBezTo>
                  <a:lnTo>
                    <a:pt x="200120" y="0"/>
                  </a:lnTo>
                  <a:cubicBezTo>
                    <a:pt x="213931" y="0"/>
                    <a:pt x="225171" y="11240"/>
                    <a:pt x="225171" y="25051"/>
                  </a:cubicBezTo>
                  <a:lnTo>
                    <a:pt x="225171" y="48578"/>
                  </a:lnTo>
                  <a:cubicBezTo>
                    <a:pt x="225171" y="62389"/>
                    <a:pt x="213931" y="73628"/>
                    <a:pt x="200120" y="73628"/>
                  </a:cubicBezTo>
                  <a:lnTo>
                    <a:pt x="200120" y="736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6" name="Google Shape;1236;p42"/>
            <p:cNvSpPr/>
            <p:nvPr/>
          </p:nvSpPr>
          <p:spPr>
            <a:xfrm>
              <a:off x="3273933" y="4746021"/>
              <a:ext cx="85534" cy="73628"/>
            </a:xfrm>
            <a:custGeom>
              <a:avLst/>
              <a:gdLst/>
              <a:ahLst/>
              <a:cxnLst/>
              <a:rect l="l" t="t" r="r" b="b"/>
              <a:pathLst>
                <a:path w="85534" h="73628" extrusionOk="0">
                  <a:moveTo>
                    <a:pt x="25051" y="0"/>
                  </a:moveTo>
                  <a:cubicBezTo>
                    <a:pt x="11240" y="0"/>
                    <a:pt x="0" y="11240"/>
                    <a:pt x="0" y="25051"/>
                  </a:cubicBezTo>
                  <a:lnTo>
                    <a:pt x="0" y="48578"/>
                  </a:lnTo>
                  <a:cubicBezTo>
                    <a:pt x="0" y="62389"/>
                    <a:pt x="11240" y="73628"/>
                    <a:pt x="25051" y="73628"/>
                  </a:cubicBezTo>
                  <a:lnTo>
                    <a:pt x="85534" y="73628"/>
                  </a:lnTo>
                  <a:cubicBezTo>
                    <a:pt x="69342" y="58865"/>
                    <a:pt x="68485" y="14669"/>
                    <a:pt x="70580"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7" name="Google Shape;1237;p42"/>
            <p:cNvSpPr/>
            <p:nvPr/>
          </p:nvSpPr>
          <p:spPr>
            <a:xfrm>
              <a:off x="3300888" y="4611147"/>
              <a:ext cx="171164" cy="134874"/>
            </a:xfrm>
            <a:custGeom>
              <a:avLst/>
              <a:gdLst/>
              <a:ahLst/>
              <a:cxnLst/>
              <a:rect l="l" t="t" r="r" b="b"/>
              <a:pathLst>
                <a:path w="171164" h="134874" extrusionOk="0">
                  <a:moveTo>
                    <a:pt x="171164" y="0"/>
                  </a:moveTo>
                  <a:lnTo>
                    <a:pt x="0" y="0"/>
                  </a:lnTo>
                  <a:lnTo>
                    <a:pt x="0" y="134874"/>
                  </a:lnTo>
                  <a:lnTo>
                    <a:pt x="152114" y="134874"/>
                  </a:lnTo>
                  <a:lnTo>
                    <a:pt x="171164" y="89821"/>
                  </a:lnTo>
                  <a:lnTo>
                    <a:pt x="1711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8" name="Google Shape;1238;p42"/>
            <p:cNvSpPr/>
            <p:nvPr/>
          </p:nvSpPr>
          <p:spPr>
            <a:xfrm>
              <a:off x="3300983" y="4611147"/>
              <a:ext cx="70961" cy="134874"/>
            </a:xfrm>
            <a:custGeom>
              <a:avLst/>
              <a:gdLst/>
              <a:ahLst/>
              <a:cxnLst/>
              <a:rect l="l" t="t" r="r" b="b"/>
              <a:pathLst>
                <a:path w="70961" h="134874" extrusionOk="0">
                  <a:moveTo>
                    <a:pt x="0" y="0"/>
                  </a:moveTo>
                  <a:lnTo>
                    <a:pt x="0" y="134874"/>
                  </a:lnTo>
                  <a:lnTo>
                    <a:pt x="70961" y="134874"/>
                  </a:lnTo>
                  <a:cubicBezTo>
                    <a:pt x="41720" y="110204"/>
                    <a:pt x="41910" y="40291"/>
                    <a:pt x="41910" y="0"/>
                  </a:cubicBezTo>
                  <a:lnTo>
                    <a:pt x="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39" name="Google Shape;1239;p42"/>
            <p:cNvSpPr/>
            <p:nvPr/>
          </p:nvSpPr>
          <p:spPr>
            <a:xfrm>
              <a:off x="3300888" y="4700968"/>
              <a:ext cx="171164" cy="45053"/>
            </a:xfrm>
            <a:custGeom>
              <a:avLst/>
              <a:gdLst/>
              <a:ahLst/>
              <a:cxnLst/>
              <a:rect l="l" t="t" r="r" b="b"/>
              <a:pathLst>
                <a:path w="171164" h="45053" extrusionOk="0">
                  <a:moveTo>
                    <a:pt x="171164" y="0"/>
                  </a:moveTo>
                  <a:cubicBezTo>
                    <a:pt x="122111" y="30004"/>
                    <a:pt x="43720" y="-8477"/>
                    <a:pt x="0" y="5143"/>
                  </a:cubicBezTo>
                  <a:lnTo>
                    <a:pt x="0" y="45053"/>
                  </a:lnTo>
                  <a:lnTo>
                    <a:pt x="171164" y="45053"/>
                  </a:lnTo>
                  <a:lnTo>
                    <a:pt x="171164"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0" name="Google Shape;1240;p42"/>
            <p:cNvSpPr/>
            <p:nvPr/>
          </p:nvSpPr>
          <p:spPr>
            <a:xfrm>
              <a:off x="3306127" y="4656391"/>
              <a:ext cx="43338" cy="34480"/>
            </a:xfrm>
            <a:custGeom>
              <a:avLst/>
              <a:gdLst/>
              <a:ahLst/>
              <a:cxnLst/>
              <a:rect l="l" t="t" r="r" b="b"/>
              <a:pathLst>
                <a:path w="43338" h="34480" extrusionOk="0">
                  <a:moveTo>
                    <a:pt x="43339" y="17241"/>
                  </a:moveTo>
                  <a:cubicBezTo>
                    <a:pt x="43339" y="26766"/>
                    <a:pt x="33623" y="34481"/>
                    <a:pt x="21622" y="34481"/>
                  </a:cubicBezTo>
                  <a:cubicBezTo>
                    <a:pt x="9620" y="34481"/>
                    <a:pt x="0" y="26766"/>
                    <a:pt x="0" y="17241"/>
                  </a:cubicBezTo>
                  <a:cubicBezTo>
                    <a:pt x="0" y="7716"/>
                    <a:pt x="9716" y="0"/>
                    <a:pt x="21622" y="0"/>
                  </a:cubicBezTo>
                  <a:cubicBezTo>
                    <a:pt x="33528" y="0"/>
                    <a:pt x="43339" y="7716"/>
                    <a:pt x="43339" y="17241"/>
                  </a:cubicBezTo>
                  <a:lnTo>
                    <a:pt x="43339"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1" name="Google Shape;1241;p42"/>
            <p:cNvSpPr/>
            <p:nvPr/>
          </p:nvSpPr>
          <p:spPr>
            <a:xfrm>
              <a:off x="3423570" y="4656391"/>
              <a:ext cx="43243" cy="34480"/>
            </a:xfrm>
            <a:custGeom>
              <a:avLst/>
              <a:gdLst/>
              <a:ahLst/>
              <a:cxnLst/>
              <a:rect l="l" t="t" r="r" b="b"/>
              <a:pathLst>
                <a:path w="43243" h="34480" extrusionOk="0">
                  <a:moveTo>
                    <a:pt x="0" y="17241"/>
                  </a:moveTo>
                  <a:cubicBezTo>
                    <a:pt x="0" y="26766"/>
                    <a:pt x="9715" y="34481"/>
                    <a:pt x="21622" y="34481"/>
                  </a:cubicBezTo>
                  <a:cubicBezTo>
                    <a:pt x="33528" y="34481"/>
                    <a:pt x="43244" y="26766"/>
                    <a:pt x="43244" y="17241"/>
                  </a:cubicBezTo>
                  <a:cubicBezTo>
                    <a:pt x="43244" y="7716"/>
                    <a:pt x="33528" y="0"/>
                    <a:pt x="21622" y="0"/>
                  </a:cubicBezTo>
                  <a:cubicBezTo>
                    <a:pt x="9715" y="0"/>
                    <a:pt x="0" y="7716"/>
                    <a:pt x="0" y="17241"/>
                  </a:cubicBezTo>
                  <a:lnTo>
                    <a:pt x="0" y="1724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2" name="Google Shape;1242;p42"/>
            <p:cNvSpPr/>
            <p:nvPr/>
          </p:nvSpPr>
          <p:spPr>
            <a:xfrm>
              <a:off x="3369183" y="4648581"/>
              <a:ext cx="34861" cy="31337"/>
            </a:xfrm>
            <a:custGeom>
              <a:avLst/>
              <a:gdLst/>
              <a:ahLst/>
              <a:cxnLst/>
              <a:rect l="l" t="t" r="r" b="b"/>
              <a:pathLst>
                <a:path w="34861" h="31337" extrusionOk="0">
                  <a:moveTo>
                    <a:pt x="34861" y="11811"/>
                  </a:moveTo>
                  <a:cubicBezTo>
                    <a:pt x="34861" y="1048"/>
                    <a:pt x="27051" y="0"/>
                    <a:pt x="17431" y="0"/>
                  </a:cubicBezTo>
                  <a:cubicBezTo>
                    <a:pt x="7810" y="0"/>
                    <a:pt x="0" y="1048"/>
                    <a:pt x="0" y="11811"/>
                  </a:cubicBezTo>
                  <a:cubicBezTo>
                    <a:pt x="0" y="22574"/>
                    <a:pt x="7810" y="31337"/>
                    <a:pt x="17431" y="31337"/>
                  </a:cubicBezTo>
                  <a:cubicBezTo>
                    <a:pt x="27051" y="31337"/>
                    <a:pt x="34861" y="22574"/>
                    <a:pt x="34861" y="11811"/>
                  </a:cubicBezTo>
                  <a:lnTo>
                    <a:pt x="34861" y="118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3" name="Google Shape;1243;p42"/>
            <p:cNvSpPr/>
            <p:nvPr/>
          </p:nvSpPr>
          <p:spPr>
            <a:xfrm>
              <a:off x="3325844"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4" name="Google Shape;1244;p42"/>
            <p:cNvSpPr/>
            <p:nvPr/>
          </p:nvSpPr>
          <p:spPr>
            <a:xfrm>
              <a:off x="3436048" y="4638484"/>
              <a:ext cx="11239" cy="20097"/>
            </a:xfrm>
            <a:custGeom>
              <a:avLst/>
              <a:gdLst/>
              <a:ahLst/>
              <a:cxnLst/>
              <a:rect l="l" t="t" r="r" b="b"/>
              <a:pathLst>
                <a:path w="11239" h="20097" extrusionOk="0">
                  <a:moveTo>
                    <a:pt x="5620" y="20098"/>
                  </a:moveTo>
                  <a:cubicBezTo>
                    <a:pt x="2572" y="20098"/>
                    <a:pt x="0" y="17621"/>
                    <a:pt x="0" y="14478"/>
                  </a:cubicBezTo>
                  <a:lnTo>
                    <a:pt x="0" y="5620"/>
                  </a:lnTo>
                  <a:cubicBezTo>
                    <a:pt x="0" y="2572"/>
                    <a:pt x="2477" y="0"/>
                    <a:pt x="5620" y="0"/>
                  </a:cubicBezTo>
                  <a:cubicBezTo>
                    <a:pt x="8763" y="0"/>
                    <a:pt x="11240" y="2476"/>
                    <a:pt x="11240" y="5620"/>
                  </a:cubicBezTo>
                  <a:lnTo>
                    <a:pt x="11240" y="14478"/>
                  </a:lnTo>
                  <a:cubicBezTo>
                    <a:pt x="11240" y="17526"/>
                    <a:pt x="8763" y="20098"/>
                    <a:pt x="5620" y="20098"/>
                  </a:cubicBezTo>
                  <a:lnTo>
                    <a:pt x="5620"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5" name="Google Shape;1245;p42"/>
            <p:cNvSpPr/>
            <p:nvPr/>
          </p:nvSpPr>
          <p:spPr>
            <a:xfrm>
              <a:off x="3325463" y="4788598"/>
              <a:ext cx="122110" cy="11239"/>
            </a:xfrm>
            <a:custGeom>
              <a:avLst/>
              <a:gdLst/>
              <a:ahLst/>
              <a:cxnLst/>
              <a:rect l="l" t="t" r="r" b="b"/>
              <a:pathLst>
                <a:path w="122110" h="11239" extrusionOk="0">
                  <a:moveTo>
                    <a:pt x="116491" y="11240"/>
                  </a:moveTo>
                  <a:lnTo>
                    <a:pt x="5620" y="11240"/>
                  </a:lnTo>
                  <a:cubicBezTo>
                    <a:pt x="2572" y="11240"/>
                    <a:pt x="0" y="8763"/>
                    <a:pt x="0" y="5620"/>
                  </a:cubicBezTo>
                  <a:cubicBezTo>
                    <a:pt x="0" y="2477"/>
                    <a:pt x="2477" y="0"/>
                    <a:pt x="5620" y="0"/>
                  </a:cubicBezTo>
                  <a:lnTo>
                    <a:pt x="116491" y="0"/>
                  </a:lnTo>
                  <a:cubicBezTo>
                    <a:pt x="119539" y="0"/>
                    <a:pt x="122111" y="2477"/>
                    <a:pt x="122111" y="5620"/>
                  </a:cubicBezTo>
                  <a:cubicBezTo>
                    <a:pt x="122111" y="8763"/>
                    <a:pt x="119634" y="11240"/>
                    <a:pt x="116491" y="11240"/>
                  </a:cubicBezTo>
                  <a:lnTo>
                    <a:pt x="116491" y="1124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6" name="Google Shape;1246;p42"/>
            <p:cNvSpPr/>
            <p:nvPr/>
          </p:nvSpPr>
          <p:spPr>
            <a:xfrm>
              <a:off x="3254192" y="4519112"/>
              <a:ext cx="53863" cy="53863"/>
            </a:xfrm>
            <a:custGeom>
              <a:avLst/>
              <a:gdLst/>
              <a:ahLst/>
              <a:cxnLst/>
              <a:rect l="l" t="t" r="r" b="b"/>
              <a:pathLst>
                <a:path w="53863" h="53863" extrusionOk="0">
                  <a:moveTo>
                    <a:pt x="16978" y="40315"/>
                  </a:moveTo>
                  <a:lnTo>
                    <a:pt x="20979" y="49935"/>
                  </a:lnTo>
                  <a:cubicBezTo>
                    <a:pt x="23170" y="55174"/>
                    <a:pt x="30694" y="55174"/>
                    <a:pt x="32885" y="49935"/>
                  </a:cubicBezTo>
                  <a:lnTo>
                    <a:pt x="36886" y="40315"/>
                  </a:lnTo>
                  <a:cubicBezTo>
                    <a:pt x="37552" y="38791"/>
                    <a:pt x="38791" y="37553"/>
                    <a:pt x="40315" y="36886"/>
                  </a:cubicBezTo>
                  <a:lnTo>
                    <a:pt x="49935" y="32885"/>
                  </a:lnTo>
                  <a:cubicBezTo>
                    <a:pt x="55174" y="30694"/>
                    <a:pt x="55174" y="23170"/>
                    <a:pt x="49935" y="20979"/>
                  </a:cubicBezTo>
                  <a:lnTo>
                    <a:pt x="40315" y="16978"/>
                  </a:lnTo>
                  <a:cubicBezTo>
                    <a:pt x="38791" y="16312"/>
                    <a:pt x="37552" y="15073"/>
                    <a:pt x="36886" y="13549"/>
                  </a:cubicBezTo>
                  <a:lnTo>
                    <a:pt x="32885" y="3929"/>
                  </a:lnTo>
                  <a:cubicBezTo>
                    <a:pt x="30694" y="-1310"/>
                    <a:pt x="23170" y="-1310"/>
                    <a:pt x="20979" y="3929"/>
                  </a:cubicBezTo>
                  <a:lnTo>
                    <a:pt x="16978" y="13549"/>
                  </a:lnTo>
                  <a:cubicBezTo>
                    <a:pt x="16312" y="15073"/>
                    <a:pt x="15073" y="16312"/>
                    <a:pt x="13549" y="16978"/>
                  </a:cubicBezTo>
                  <a:lnTo>
                    <a:pt x="3929" y="20979"/>
                  </a:lnTo>
                  <a:cubicBezTo>
                    <a:pt x="-1310" y="23170"/>
                    <a:pt x="-1310" y="30694"/>
                    <a:pt x="3929" y="32885"/>
                  </a:cubicBezTo>
                  <a:lnTo>
                    <a:pt x="13549" y="36886"/>
                  </a:lnTo>
                  <a:cubicBezTo>
                    <a:pt x="15073" y="37553"/>
                    <a:pt x="16312" y="38791"/>
                    <a:pt x="16978" y="40315"/>
                  </a:cubicBezTo>
                  <a:lnTo>
                    <a:pt x="16978" y="4031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47" name="Google Shape;1247;p42"/>
            <p:cNvGrpSpPr/>
            <p:nvPr/>
          </p:nvGrpSpPr>
          <p:grpSpPr>
            <a:xfrm>
              <a:off x="3232509" y="4703109"/>
              <a:ext cx="139340" cy="88241"/>
              <a:chOff x="3232509" y="4703109"/>
              <a:chExt cx="139340" cy="88241"/>
            </a:xfrm>
          </p:grpSpPr>
          <p:sp>
            <p:nvSpPr>
              <p:cNvPr id="1248" name="Google Shape;1248;p42"/>
              <p:cNvSpPr/>
              <p:nvPr/>
            </p:nvSpPr>
            <p:spPr>
              <a:xfrm>
                <a:off x="3300888" y="4703109"/>
                <a:ext cx="70961" cy="42912"/>
              </a:xfrm>
              <a:custGeom>
                <a:avLst/>
                <a:gdLst/>
                <a:ahLst/>
                <a:cxnLst/>
                <a:rect l="l" t="t" r="r" b="b"/>
                <a:pathLst>
                  <a:path w="70961" h="42912" extrusionOk="0">
                    <a:moveTo>
                      <a:pt x="49340" y="1859"/>
                    </a:moveTo>
                    <a:cubicBezTo>
                      <a:pt x="30766" y="-427"/>
                      <a:pt x="13716" y="-1188"/>
                      <a:pt x="0" y="3002"/>
                    </a:cubicBezTo>
                    <a:lnTo>
                      <a:pt x="0" y="42912"/>
                    </a:lnTo>
                    <a:lnTo>
                      <a:pt x="70961" y="42912"/>
                    </a:lnTo>
                    <a:cubicBezTo>
                      <a:pt x="60388" y="33959"/>
                      <a:pt x="53626" y="19100"/>
                      <a:pt x="49340" y="1859"/>
                    </a:cubicBezTo>
                    <a:lnTo>
                      <a:pt x="49340" y="185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49" name="Google Shape;1249;p42"/>
              <p:cNvSpPr/>
              <p:nvPr/>
            </p:nvSpPr>
            <p:spPr>
              <a:xfrm>
                <a:off x="3232509" y="4708122"/>
                <a:ext cx="83132" cy="83228"/>
              </a:xfrm>
              <a:custGeom>
                <a:avLst/>
                <a:gdLst/>
                <a:ahLst/>
                <a:cxnLst/>
                <a:rect l="l" t="t" r="r" b="b"/>
                <a:pathLst>
                  <a:path w="83132" h="83228" extrusionOk="0">
                    <a:moveTo>
                      <a:pt x="561" y="11229"/>
                    </a:moveTo>
                    <a:cubicBezTo>
                      <a:pt x="1323" y="5800"/>
                      <a:pt x="5610" y="1514"/>
                      <a:pt x="11134" y="657"/>
                    </a:cubicBezTo>
                    <a:cubicBezTo>
                      <a:pt x="22850" y="-1058"/>
                      <a:pt x="44662" y="-772"/>
                      <a:pt x="64284" y="18849"/>
                    </a:cubicBezTo>
                    <a:cubicBezTo>
                      <a:pt x="83905" y="38471"/>
                      <a:pt x="84191" y="60283"/>
                      <a:pt x="82476" y="71999"/>
                    </a:cubicBezTo>
                    <a:cubicBezTo>
                      <a:pt x="81714" y="77428"/>
                      <a:pt x="77428" y="81714"/>
                      <a:pt x="71999" y="82572"/>
                    </a:cubicBezTo>
                    <a:cubicBezTo>
                      <a:pt x="60283" y="84286"/>
                      <a:pt x="38471" y="84000"/>
                      <a:pt x="18849" y="64379"/>
                    </a:cubicBezTo>
                    <a:cubicBezTo>
                      <a:pt x="-772" y="44757"/>
                      <a:pt x="-1058" y="22945"/>
                      <a:pt x="657" y="11229"/>
                    </a:cubicBezTo>
                    <a:lnTo>
                      <a:pt x="657" y="112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50" name="Google Shape;1250;p42"/>
            <p:cNvSpPr/>
            <p:nvPr/>
          </p:nvSpPr>
          <p:spPr>
            <a:xfrm>
              <a:off x="3258097" y="4733805"/>
              <a:ext cx="31861" cy="31837"/>
            </a:xfrm>
            <a:custGeom>
              <a:avLst/>
              <a:gdLst/>
              <a:ahLst/>
              <a:cxnLst/>
              <a:rect l="l" t="t" r="r" b="b"/>
              <a:pathLst>
                <a:path w="31861" h="31837" extrusionOk="0">
                  <a:moveTo>
                    <a:pt x="26218" y="31837"/>
                  </a:moveTo>
                  <a:cubicBezTo>
                    <a:pt x="24789" y="31837"/>
                    <a:pt x="23360" y="31266"/>
                    <a:pt x="22312" y="30218"/>
                  </a:cubicBezTo>
                  <a:lnTo>
                    <a:pt x="1643" y="9549"/>
                  </a:lnTo>
                  <a:cubicBezTo>
                    <a:pt x="-548" y="7358"/>
                    <a:pt x="-548" y="3834"/>
                    <a:pt x="1643" y="1643"/>
                  </a:cubicBezTo>
                  <a:cubicBezTo>
                    <a:pt x="3834" y="-548"/>
                    <a:pt x="7358" y="-548"/>
                    <a:pt x="9549" y="1643"/>
                  </a:cubicBezTo>
                  <a:lnTo>
                    <a:pt x="30218" y="22312"/>
                  </a:lnTo>
                  <a:cubicBezTo>
                    <a:pt x="32409" y="24503"/>
                    <a:pt x="32409" y="28027"/>
                    <a:pt x="30218" y="30218"/>
                  </a:cubicBezTo>
                  <a:cubicBezTo>
                    <a:pt x="29170" y="31266"/>
                    <a:pt x="27742" y="31837"/>
                    <a:pt x="26313" y="31837"/>
                  </a:cubicBezTo>
                  <a:lnTo>
                    <a:pt x="26313" y="318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51" name="Google Shape;1251;p42"/>
          <p:cNvGrpSpPr/>
          <p:nvPr/>
        </p:nvGrpSpPr>
        <p:grpSpPr>
          <a:xfrm>
            <a:off x="719817" y="3959465"/>
            <a:ext cx="397953" cy="398153"/>
            <a:chOff x="2409825" y="4438554"/>
            <a:chExt cx="380999" cy="381190"/>
          </a:xfrm>
        </p:grpSpPr>
        <p:sp>
          <p:nvSpPr>
            <p:cNvPr id="1252" name="Google Shape;1252;p42"/>
            <p:cNvSpPr/>
            <p:nvPr/>
          </p:nvSpPr>
          <p:spPr>
            <a:xfrm>
              <a:off x="2409825" y="4438745"/>
              <a:ext cx="239268" cy="239268"/>
            </a:xfrm>
            <a:custGeom>
              <a:avLst/>
              <a:gdLst/>
              <a:ahLst/>
              <a:cxnLst/>
              <a:rect l="l" t="t" r="r" b="b"/>
              <a:pathLst>
                <a:path w="239268" h="239268" extrusionOk="0">
                  <a:moveTo>
                    <a:pt x="204406" y="239268"/>
                  </a:moveTo>
                  <a:lnTo>
                    <a:pt x="34862" y="239268"/>
                  </a:lnTo>
                  <a:cubicBezTo>
                    <a:pt x="15621" y="239268"/>
                    <a:pt x="0" y="223647"/>
                    <a:pt x="0" y="204407"/>
                  </a:cubicBezTo>
                  <a:lnTo>
                    <a:pt x="0" y="34862"/>
                  </a:lnTo>
                  <a:cubicBezTo>
                    <a:pt x="0" y="15621"/>
                    <a:pt x="15621" y="0"/>
                    <a:pt x="34862" y="0"/>
                  </a:cubicBezTo>
                  <a:lnTo>
                    <a:pt x="204406" y="0"/>
                  </a:lnTo>
                  <a:cubicBezTo>
                    <a:pt x="223647" y="0"/>
                    <a:pt x="239268" y="15621"/>
                    <a:pt x="239268" y="34862"/>
                  </a:cubicBezTo>
                  <a:lnTo>
                    <a:pt x="239268" y="204407"/>
                  </a:lnTo>
                  <a:cubicBezTo>
                    <a:pt x="239268" y="223647"/>
                    <a:pt x="223647" y="239268"/>
                    <a:pt x="204406" y="239268"/>
                  </a:cubicBezTo>
                  <a:lnTo>
                    <a:pt x="204406" y="23926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3" name="Google Shape;1253;p42"/>
            <p:cNvSpPr/>
            <p:nvPr/>
          </p:nvSpPr>
          <p:spPr>
            <a:xfrm>
              <a:off x="2409825" y="4438554"/>
              <a:ext cx="101441" cy="239363"/>
            </a:xfrm>
            <a:custGeom>
              <a:avLst/>
              <a:gdLst/>
              <a:ahLst/>
              <a:cxnLst/>
              <a:rect l="l" t="t" r="r" b="b"/>
              <a:pathLst>
                <a:path w="101441" h="239363" extrusionOk="0">
                  <a:moveTo>
                    <a:pt x="34862" y="95"/>
                  </a:moveTo>
                  <a:cubicBezTo>
                    <a:pt x="15621" y="95"/>
                    <a:pt x="0" y="15716"/>
                    <a:pt x="0" y="34957"/>
                  </a:cubicBezTo>
                  <a:lnTo>
                    <a:pt x="0" y="204502"/>
                  </a:lnTo>
                  <a:cubicBezTo>
                    <a:pt x="0" y="223742"/>
                    <a:pt x="15621" y="239363"/>
                    <a:pt x="34862" y="239363"/>
                  </a:cubicBezTo>
                  <a:lnTo>
                    <a:pt x="100108" y="239363"/>
                  </a:lnTo>
                  <a:cubicBezTo>
                    <a:pt x="94964" y="230695"/>
                    <a:pt x="93345" y="214693"/>
                    <a:pt x="101441" y="204692"/>
                  </a:cubicBezTo>
                  <a:lnTo>
                    <a:pt x="78486" y="33909"/>
                  </a:lnTo>
                  <a:cubicBezTo>
                    <a:pt x="71533" y="29623"/>
                    <a:pt x="66675" y="12668"/>
                    <a:pt x="71914" y="0"/>
                  </a:cubicBezTo>
                  <a:lnTo>
                    <a:pt x="3486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4" name="Google Shape;1254;p42"/>
            <p:cNvSpPr/>
            <p:nvPr/>
          </p:nvSpPr>
          <p:spPr>
            <a:xfrm>
              <a:off x="2440019" y="4468939"/>
              <a:ext cx="178879" cy="178879"/>
            </a:xfrm>
            <a:custGeom>
              <a:avLst/>
              <a:gdLst/>
              <a:ahLst/>
              <a:cxnLst/>
              <a:rect l="l" t="t" r="r" b="b"/>
              <a:pathLst>
                <a:path w="178879" h="178879" extrusionOk="0">
                  <a:moveTo>
                    <a:pt x="168593" y="178879"/>
                  </a:moveTo>
                  <a:lnTo>
                    <a:pt x="10287" y="178879"/>
                  </a:lnTo>
                  <a:cubicBezTo>
                    <a:pt x="4572" y="178879"/>
                    <a:pt x="0" y="174212"/>
                    <a:pt x="0" y="168593"/>
                  </a:cubicBezTo>
                  <a:lnTo>
                    <a:pt x="0" y="10287"/>
                  </a:lnTo>
                  <a:cubicBezTo>
                    <a:pt x="0" y="4572"/>
                    <a:pt x="4667" y="0"/>
                    <a:pt x="10287" y="0"/>
                  </a:cubicBezTo>
                  <a:lnTo>
                    <a:pt x="168593" y="0"/>
                  </a:lnTo>
                  <a:cubicBezTo>
                    <a:pt x="174308" y="0"/>
                    <a:pt x="178880" y="4667"/>
                    <a:pt x="178880" y="10287"/>
                  </a:cubicBezTo>
                  <a:lnTo>
                    <a:pt x="178880" y="168593"/>
                  </a:lnTo>
                  <a:cubicBezTo>
                    <a:pt x="178880" y="174308"/>
                    <a:pt x="174212" y="178879"/>
                    <a:pt x="168593" y="178879"/>
                  </a:cubicBezTo>
                  <a:lnTo>
                    <a:pt x="168593" y="178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5" name="Google Shape;1255;p42"/>
            <p:cNvSpPr/>
            <p:nvPr/>
          </p:nvSpPr>
          <p:spPr>
            <a:xfrm>
              <a:off x="2440019" y="4468749"/>
              <a:ext cx="76009" cy="178974"/>
            </a:xfrm>
            <a:custGeom>
              <a:avLst/>
              <a:gdLst/>
              <a:ahLst/>
              <a:cxnLst/>
              <a:rect l="l" t="t" r="r" b="b"/>
              <a:pathLst>
                <a:path w="76009" h="178974" extrusionOk="0">
                  <a:moveTo>
                    <a:pt x="39434" y="95"/>
                  </a:moveTo>
                  <a:lnTo>
                    <a:pt x="10287" y="95"/>
                  </a:lnTo>
                  <a:cubicBezTo>
                    <a:pt x="4572" y="95"/>
                    <a:pt x="0" y="4763"/>
                    <a:pt x="0" y="10382"/>
                  </a:cubicBezTo>
                  <a:lnTo>
                    <a:pt x="0" y="168688"/>
                  </a:lnTo>
                  <a:cubicBezTo>
                    <a:pt x="0" y="174403"/>
                    <a:pt x="4667" y="178975"/>
                    <a:pt x="10287" y="178975"/>
                  </a:cubicBezTo>
                  <a:lnTo>
                    <a:pt x="76009" y="178975"/>
                  </a:lnTo>
                  <a:cubicBezTo>
                    <a:pt x="40862" y="142970"/>
                    <a:pt x="36100" y="50197"/>
                    <a:pt x="39434" y="0"/>
                  </a:cubicBezTo>
                  <a:lnTo>
                    <a:pt x="3943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6" name="Google Shape;1256;p42"/>
            <p:cNvSpPr/>
            <p:nvPr/>
          </p:nvSpPr>
          <p:spPr>
            <a:xfrm>
              <a:off x="2485215" y="4514040"/>
              <a:ext cx="58483" cy="58483"/>
            </a:xfrm>
            <a:custGeom>
              <a:avLst/>
              <a:gdLst/>
              <a:ahLst/>
              <a:cxnLst/>
              <a:rect l="l" t="t" r="r" b="b"/>
              <a:pathLst>
                <a:path w="58483" h="58483" extrusionOk="0">
                  <a:moveTo>
                    <a:pt x="34242" y="54340"/>
                  </a:moveTo>
                  <a:lnTo>
                    <a:pt x="4143" y="24241"/>
                  </a:lnTo>
                  <a:cubicBezTo>
                    <a:pt x="-1381" y="18717"/>
                    <a:pt x="-1381" y="9763"/>
                    <a:pt x="4143" y="4143"/>
                  </a:cubicBezTo>
                  <a:cubicBezTo>
                    <a:pt x="9668" y="-1381"/>
                    <a:pt x="18621" y="-1381"/>
                    <a:pt x="24241" y="4143"/>
                  </a:cubicBezTo>
                  <a:lnTo>
                    <a:pt x="54340" y="34243"/>
                  </a:lnTo>
                  <a:cubicBezTo>
                    <a:pt x="59865" y="39767"/>
                    <a:pt x="59865" y="48720"/>
                    <a:pt x="54340" y="54340"/>
                  </a:cubicBezTo>
                  <a:cubicBezTo>
                    <a:pt x="48816" y="59865"/>
                    <a:pt x="39862" y="59865"/>
                    <a:pt x="34242" y="54340"/>
                  </a:cubicBezTo>
                  <a:lnTo>
                    <a:pt x="34242" y="543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7" name="Google Shape;1257;p42"/>
            <p:cNvSpPr/>
            <p:nvPr/>
          </p:nvSpPr>
          <p:spPr>
            <a:xfrm>
              <a:off x="2515314" y="4526327"/>
              <a:ext cx="46196" cy="46196"/>
            </a:xfrm>
            <a:custGeom>
              <a:avLst/>
              <a:gdLst/>
              <a:ahLst/>
              <a:cxnLst/>
              <a:rect l="l" t="t" r="r" b="b"/>
              <a:pathLst>
                <a:path w="46196" h="46196" extrusionOk="0">
                  <a:moveTo>
                    <a:pt x="4143" y="42053"/>
                  </a:moveTo>
                  <a:cubicBezTo>
                    <a:pt x="-1381" y="36528"/>
                    <a:pt x="-1381" y="27575"/>
                    <a:pt x="4143" y="21955"/>
                  </a:cubicBezTo>
                  <a:lnTo>
                    <a:pt x="21955" y="4143"/>
                  </a:lnTo>
                  <a:cubicBezTo>
                    <a:pt x="27480" y="-1381"/>
                    <a:pt x="36433" y="-1381"/>
                    <a:pt x="42053" y="4143"/>
                  </a:cubicBezTo>
                  <a:cubicBezTo>
                    <a:pt x="47577" y="9668"/>
                    <a:pt x="47577" y="18621"/>
                    <a:pt x="42053" y="24241"/>
                  </a:cubicBezTo>
                  <a:lnTo>
                    <a:pt x="24241" y="42053"/>
                  </a:lnTo>
                  <a:cubicBezTo>
                    <a:pt x="18717" y="47577"/>
                    <a:pt x="9763" y="47577"/>
                    <a:pt x="4143" y="42053"/>
                  </a:cubicBezTo>
                  <a:lnTo>
                    <a:pt x="4143" y="4205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8" name="Google Shape;1258;p42"/>
            <p:cNvSpPr/>
            <p:nvPr/>
          </p:nvSpPr>
          <p:spPr>
            <a:xfrm>
              <a:off x="2523839" y="4487132"/>
              <a:ext cx="11239" cy="14858"/>
            </a:xfrm>
            <a:custGeom>
              <a:avLst/>
              <a:gdLst/>
              <a:ahLst/>
              <a:cxnLst/>
              <a:rect l="l" t="t" r="r" b="b"/>
              <a:pathLst>
                <a:path w="11239" h="14858" extrusionOk="0">
                  <a:moveTo>
                    <a:pt x="5620" y="14859"/>
                  </a:moveTo>
                  <a:cubicBezTo>
                    <a:pt x="2572" y="14859"/>
                    <a:pt x="0" y="12383"/>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59" name="Google Shape;1259;p42"/>
            <p:cNvSpPr/>
            <p:nvPr/>
          </p:nvSpPr>
          <p:spPr>
            <a:xfrm>
              <a:off x="2458307" y="4552664"/>
              <a:ext cx="14858" cy="11239"/>
            </a:xfrm>
            <a:custGeom>
              <a:avLst/>
              <a:gdLst/>
              <a:ahLst/>
              <a:cxnLst/>
              <a:rect l="l" t="t" r="r" b="b"/>
              <a:pathLst>
                <a:path w="14858" h="11239" extrusionOk="0">
                  <a:moveTo>
                    <a:pt x="9239" y="11239"/>
                  </a:moveTo>
                  <a:lnTo>
                    <a:pt x="5620" y="11239"/>
                  </a:lnTo>
                  <a:cubicBezTo>
                    <a:pt x="2572" y="11239"/>
                    <a:pt x="0" y="8763"/>
                    <a:pt x="0" y="5620"/>
                  </a:cubicBezTo>
                  <a:cubicBezTo>
                    <a:pt x="0" y="2477"/>
                    <a:pt x="2476" y="0"/>
                    <a:pt x="5620" y="0"/>
                  </a:cubicBezTo>
                  <a:lnTo>
                    <a:pt x="9239" y="0"/>
                  </a:lnTo>
                  <a:cubicBezTo>
                    <a:pt x="12287" y="0"/>
                    <a:pt x="14859" y="2477"/>
                    <a:pt x="14859" y="5620"/>
                  </a:cubicBezTo>
                  <a:cubicBezTo>
                    <a:pt x="14859" y="8763"/>
                    <a:pt x="12382"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0" name="Google Shape;1260;p42"/>
            <p:cNvSpPr/>
            <p:nvPr/>
          </p:nvSpPr>
          <p:spPr>
            <a:xfrm>
              <a:off x="2523839" y="4614576"/>
              <a:ext cx="11239" cy="14858"/>
            </a:xfrm>
            <a:custGeom>
              <a:avLst/>
              <a:gdLst/>
              <a:ahLst/>
              <a:cxnLst/>
              <a:rect l="l" t="t" r="r" b="b"/>
              <a:pathLst>
                <a:path w="11239" h="14858" extrusionOk="0">
                  <a:moveTo>
                    <a:pt x="5620" y="14859"/>
                  </a:moveTo>
                  <a:cubicBezTo>
                    <a:pt x="2572" y="14859"/>
                    <a:pt x="0" y="12382"/>
                    <a:pt x="0" y="9239"/>
                  </a:cubicBezTo>
                  <a:lnTo>
                    <a:pt x="0" y="5620"/>
                  </a:lnTo>
                  <a:cubicBezTo>
                    <a:pt x="0" y="2572"/>
                    <a:pt x="2476" y="0"/>
                    <a:pt x="5620" y="0"/>
                  </a:cubicBezTo>
                  <a:cubicBezTo>
                    <a:pt x="8763" y="0"/>
                    <a:pt x="11239" y="2477"/>
                    <a:pt x="11239" y="5620"/>
                  </a:cubicBezTo>
                  <a:lnTo>
                    <a:pt x="11239" y="9239"/>
                  </a:lnTo>
                  <a:cubicBezTo>
                    <a:pt x="11239" y="12287"/>
                    <a:pt x="8763" y="14859"/>
                    <a:pt x="5620" y="14859"/>
                  </a:cubicBezTo>
                  <a:lnTo>
                    <a:pt x="5620" y="1485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1" name="Google Shape;1261;p42"/>
            <p:cNvSpPr/>
            <p:nvPr/>
          </p:nvSpPr>
          <p:spPr>
            <a:xfrm>
              <a:off x="2585751" y="4552664"/>
              <a:ext cx="14859" cy="11239"/>
            </a:xfrm>
            <a:custGeom>
              <a:avLst/>
              <a:gdLst/>
              <a:ahLst/>
              <a:cxnLst/>
              <a:rect l="l" t="t" r="r" b="b"/>
              <a:pathLst>
                <a:path w="14859" h="11239" extrusionOk="0">
                  <a:moveTo>
                    <a:pt x="9239" y="11239"/>
                  </a:moveTo>
                  <a:lnTo>
                    <a:pt x="5620" y="11239"/>
                  </a:lnTo>
                  <a:cubicBezTo>
                    <a:pt x="2572" y="11239"/>
                    <a:pt x="0" y="8763"/>
                    <a:pt x="0" y="5620"/>
                  </a:cubicBezTo>
                  <a:cubicBezTo>
                    <a:pt x="0" y="2477"/>
                    <a:pt x="2477" y="0"/>
                    <a:pt x="5620" y="0"/>
                  </a:cubicBezTo>
                  <a:lnTo>
                    <a:pt x="9239" y="0"/>
                  </a:lnTo>
                  <a:cubicBezTo>
                    <a:pt x="12287" y="0"/>
                    <a:pt x="14859" y="2477"/>
                    <a:pt x="14859" y="5620"/>
                  </a:cubicBezTo>
                  <a:cubicBezTo>
                    <a:pt x="14859" y="8763"/>
                    <a:pt x="12383" y="11239"/>
                    <a:pt x="9239" y="11239"/>
                  </a:cubicBezTo>
                  <a:lnTo>
                    <a:pt x="9239"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2" name="Google Shape;1262;p42"/>
            <p:cNvSpPr/>
            <p:nvPr/>
          </p:nvSpPr>
          <p:spPr>
            <a:xfrm>
              <a:off x="2554128" y="4585049"/>
              <a:ext cx="236696" cy="234600"/>
            </a:xfrm>
            <a:custGeom>
              <a:avLst/>
              <a:gdLst/>
              <a:ahLst/>
              <a:cxnLst/>
              <a:rect l="l" t="t" r="r" b="b"/>
              <a:pathLst>
                <a:path w="236696" h="234600" extrusionOk="0">
                  <a:moveTo>
                    <a:pt x="118396" y="164783"/>
                  </a:moveTo>
                  <a:cubicBezTo>
                    <a:pt x="130683" y="164783"/>
                    <a:pt x="131826" y="234601"/>
                    <a:pt x="168497" y="234601"/>
                  </a:cubicBezTo>
                  <a:cubicBezTo>
                    <a:pt x="185166" y="234601"/>
                    <a:pt x="202883" y="216694"/>
                    <a:pt x="202883" y="173164"/>
                  </a:cubicBezTo>
                  <a:cubicBezTo>
                    <a:pt x="202883" y="117824"/>
                    <a:pt x="236696" y="116491"/>
                    <a:pt x="236696" y="61055"/>
                  </a:cubicBezTo>
                  <a:cubicBezTo>
                    <a:pt x="236696" y="27337"/>
                    <a:pt x="206312" y="0"/>
                    <a:pt x="168878" y="0"/>
                  </a:cubicBezTo>
                  <a:cubicBezTo>
                    <a:pt x="152591" y="0"/>
                    <a:pt x="137541" y="5239"/>
                    <a:pt x="125921" y="13906"/>
                  </a:cubicBezTo>
                  <a:cubicBezTo>
                    <a:pt x="121444" y="17240"/>
                    <a:pt x="115253" y="17240"/>
                    <a:pt x="110776" y="13906"/>
                  </a:cubicBezTo>
                  <a:cubicBezTo>
                    <a:pt x="99060" y="5239"/>
                    <a:pt x="84106" y="0"/>
                    <a:pt x="67818" y="0"/>
                  </a:cubicBezTo>
                  <a:cubicBezTo>
                    <a:pt x="30385" y="0"/>
                    <a:pt x="0" y="27337"/>
                    <a:pt x="0" y="61055"/>
                  </a:cubicBezTo>
                  <a:cubicBezTo>
                    <a:pt x="0" y="116491"/>
                    <a:pt x="33814" y="117824"/>
                    <a:pt x="33814" y="173164"/>
                  </a:cubicBezTo>
                  <a:cubicBezTo>
                    <a:pt x="33814" y="216694"/>
                    <a:pt x="51626" y="234601"/>
                    <a:pt x="68199" y="234601"/>
                  </a:cubicBezTo>
                  <a:cubicBezTo>
                    <a:pt x="104870" y="234601"/>
                    <a:pt x="106013" y="164783"/>
                    <a:pt x="118301" y="164783"/>
                  </a:cubicBezTo>
                  <a:lnTo>
                    <a:pt x="118301" y="1647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3" name="Google Shape;1263;p42"/>
            <p:cNvSpPr/>
            <p:nvPr/>
          </p:nvSpPr>
          <p:spPr>
            <a:xfrm>
              <a:off x="2554223" y="4585525"/>
              <a:ext cx="110299" cy="234219"/>
            </a:xfrm>
            <a:custGeom>
              <a:avLst/>
              <a:gdLst/>
              <a:ahLst/>
              <a:cxnLst/>
              <a:rect l="l" t="t" r="r" b="b"/>
              <a:pathLst>
                <a:path w="110299" h="234219" extrusionOk="0">
                  <a:moveTo>
                    <a:pt x="59531" y="0"/>
                  </a:moveTo>
                  <a:cubicBezTo>
                    <a:pt x="26003" y="3619"/>
                    <a:pt x="0" y="29432"/>
                    <a:pt x="0" y="60674"/>
                  </a:cubicBezTo>
                  <a:cubicBezTo>
                    <a:pt x="0" y="116109"/>
                    <a:pt x="33814" y="117443"/>
                    <a:pt x="33814" y="172783"/>
                  </a:cubicBezTo>
                  <a:cubicBezTo>
                    <a:pt x="33814" y="216313"/>
                    <a:pt x="51626" y="234220"/>
                    <a:pt x="68199" y="234220"/>
                  </a:cubicBezTo>
                  <a:cubicBezTo>
                    <a:pt x="95536" y="234220"/>
                    <a:pt x="103156" y="195358"/>
                    <a:pt x="110300" y="175641"/>
                  </a:cubicBezTo>
                  <a:cubicBezTo>
                    <a:pt x="62008" y="157163"/>
                    <a:pt x="6477" y="51340"/>
                    <a:pt x="59531" y="95"/>
                  </a:cubicBezTo>
                  <a:lnTo>
                    <a:pt x="59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4" name="Google Shape;1264;p42"/>
            <p:cNvSpPr/>
            <p:nvPr/>
          </p:nvSpPr>
          <p:spPr>
            <a:xfrm>
              <a:off x="2591181" y="4665249"/>
              <a:ext cx="43814" cy="35051"/>
            </a:xfrm>
            <a:custGeom>
              <a:avLst/>
              <a:gdLst/>
              <a:ahLst/>
              <a:cxnLst/>
              <a:rect l="l" t="t" r="r" b="b"/>
              <a:pathLst>
                <a:path w="43814" h="35051" extrusionOk="0">
                  <a:moveTo>
                    <a:pt x="43815" y="17526"/>
                  </a:moveTo>
                  <a:cubicBezTo>
                    <a:pt x="43815" y="27146"/>
                    <a:pt x="34004" y="35052"/>
                    <a:pt x="21907" y="35052"/>
                  </a:cubicBezTo>
                  <a:cubicBezTo>
                    <a:pt x="9811" y="35052"/>
                    <a:pt x="0" y="27241"/>
                    <a:pt x="0" y="17526"/>
                  </a:cubicBezTo>
                  <a:cubicBezTo>
                    <a:pt x="0" y="7810"/>
                    <a:pt x="9811" y="0"/>
                    <a:pt x="21907"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5" name="Google Shape;1265;p42"/>
            <p:cNvSpPr/>
            <p:nvPr/>
          </p:nvSpPr>
          <p:spPr>
            <a:xfrm>
              <a:off x="2710148" y="4665249"/>
              <a:ext cx="43815" cy="35051"/>
            </a:xfrm>
            <a:custGeom>
              <a:avLst/>
              <a:gdLst/>
              <a:ahLst/>
              <a:cxnLst/>
              <a:rect l="l" t="t" r="r" b="b"/>
              <a:pathLst>
                <a:path w="43815" h="35051" extrusionOk="0">
                  <a:moveTo>
                    <a:pt x="43815" y="17526"/>
                  </a:moveTo>
                  <a:cubicBezTo>
                    <a:pt x="43815" y="27146"/>
                    <a:pt x="34004" y="35052"/>
                    <a:pt x="21908" y="35052"/>
                  </a:cubicBezTo>
                  <a:cubicBezTo>
                    <a:pt x="9811" y="35052"/>
                    <a:pt x="0" y="27241"/>
                    <a:pt x="0" y="17526"/>
                  </a:cubicBezTo>
                  <a:cubicBezTo>
                    <a:pt x="0" y="7810"/>
                    <a:pt x="9811" y="0"/>
                    <a:pt x="21908" y="0"/>
                  </a:cubicBezTo>
                  <a:cubicBezTo>
                    <a:pt x="34004" y="0"/>
                    <a:pt x="43815" y="7810"/>
                    <a:pt x="43815" y="17526"/>
                  </a:cubicBezTo>
                  <a:lnTo>
                    <a:pt x="43815" y="1752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6" name="Google Shape;1266;p42"/>
            <p:cNvSpPr/>
            <p:nvPr/>
          </p:nvSpPr>
          <p:spPr>
            <a:xfrm>
              <a:off x="2620232" y="4651533"/>
              <a:ext cx="11239" cy="19811"/>
            </a:xfrm>
            <a:custGeom>
              <a:avLst/>
              <a:gdLst/>
              <a:ahLst/>
              <a:cxnLst/>
              <a:rect l="l" t="t" r="r" b="b"/>
              <a:pathLst>
                <a:path w="11239" h="19811" extrusionOk="0">
                  <a:moveTo>
                    <a:pt x="5620" y="19812"/>
                  </a:moveTo>
                  <a:cubicBezTo>
                    <a:pt x="2572" y="19812"/>
                    <a:pt x="0" y="17336"/>
                    <a:pt x="0" y="14192"/>
                  </a:cubicBezTo>
                  <a:lnTo>
                    <a:pt x="0" y="5620"/>
                  </a:lnTo>
                  <a:cubicBezTo>
                    <a:pt x="0" y="2572"/>
                    <a:pt x="2477" y="0"/>
                    <a:pt x="5620" y="0"/>
                  </a:cubicBezTo>
                  <a:cubicBezTo>
                    <a:pt x="8763" y="0"/>
                    <a:pt x="11240" y="2476"/>
                    <a:pt x="11240" y="5620"/>
                  </a:cubicBezTo>
                  <a:lnTo>
                    <a:pt x="11240" y="14192"/>
                  </a:lnTo>
                  <a:cubicBezTo>
                    <a:pt x="11240" y="17240"/>
                    <a:pt x="8763" y="19812"/>
                    <a:pt x="5620" y="19812"/>
                  </a:cubicBezTo>
                  <a:lnTo>
                    <a:pt x="5620" y="19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7" name="Google Shape;1267;p42"/>
            <p:cNvSpPr/>
            <p:nvPr/>
          </p:nvSpPr>
          <p:spPr>
            <a:xfrm>
              <a:off x="2654676" y="4660070"/>
              <a:ext cx="35854" cy="16800"/>
            </a:xfrm>
            <a:custGeom>
              <a:avLst/>
              <a:gdLst/>
              <a:ahLst/>
              <a:cxnLst/>
              <a:rect l="l" t="t" r="r" b="b"/>
              <a:pathLst>
                <a:path w="35854" h="16800" extrusionOk="0">
                  <a:moveTo>
                    <a:pt x="17848" y="16800"/>
                  </a:moveTo>
                  <a:cubicBezTo>
                    <a:pt x="11561" y="16800"/>
                    <a:pt x="5465" y="14038"/>
                    <a:pt x="1370" y="9275"/>
                  </a:cubicBezTo>
                  <a:cubicBezTo>
                    <a:pt x="-631" y="6990"/>
                    <a:pt x="-440" y="3465"/>
                    <a:pt x="1941" y="1370"/>
                  </a:cubicBezTo>
                  <a:cubicBezTo>
                    <a:pt x="4227" y="-631"/>
                    <a:pt x="7751" y="-440"/>
                    <a:pt x="9847" y="1941"/>
                  </a:cubicBezTo>
                  <a:cubicBezTo>
                    <a:pt x="11847" y="4323"/>
                    <a:pt x="14800" y="5656"/>
                    <a:pt x="17943" y="5656"/>
                  </a:cubicBezTo>
                  <a:cubicBezTo>
                    <a:pt x="21086" y="5656"/>
                    <a:pt x="24039" y="4323"/>
                    <a:pt x="26039" y="1941"/>
                  </a:cubicBezTo>
                  <a:cubicBezTo>
                    <a:pt x="28040" y="-345"/>
                    <a:pt x="31564" y="-631"/>
                    <a:pt x="33945" y="1370"/>
                  </a:cubicBezTo>
                  <a:cubicBezTo>
                    <a:pt x="36231" y="3370"/>
                    <a:pt x="36517" y="6894"/>
                    <a:pt x="34517" y="9275"/>
                  </a:cubicBezTo>
                  <a:cubicBezTo>
                    <a:pt x="30326" y="14038"/>
                    <a:pt x="24325" y="16800"/>
                    <a:pt x="18038" y="16800"/>
                  </a:cubicBezTo>
                  <a:lnTo>
                    <a:pt x="18038" y="16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68" name="Google Shape;1268;p42"/>
            <p:cNvSpPr/>
            <p:nvPr/>
          </p:nvSpPr>
          <p:spPr>
            <a:xfrm>
              <a:off x="2705290" y="4650009"/>
              <a:ext cx="31051" cy="21145"/>
            </a:xfrm>
            <a:custGeom>
              <a:avLst/>
              <a:gdLst/>
              <a:ahLst/>
              <a:cxnLst/>
              <a:rect l="l" t="t" r="r" b="b"/>
              <a:pathLst>
                <a:path w="31051" h="21145" extrusionOk="0">
                  <a:moveTo>
                    <a:pt x="25432" y="21146"/>
                  </a:moveTo>
                  <a:cubicBezTo>
                    <a:pt x="22384" y="21146"/>
                    <a:pt x="19812" y="18669"/>
                    <a:pt x="19812" y="15526"/>
                  </a:cubicBezTo>
                  <a:cubicBezTo>
                    <a:pt x="19812" y="13145"/>
                    <a:pt x="17907" y="11239"/>
                    <a:pt x="15526" y="11239"/>
                  </a:cubicBezTo>
                  <a:cubicBezTo>
                    <a:pt x="13145" y="11239"/>
                    <a:pt x="11240" y="13145"/>
                    <a:pt x="11240" y="15526"/>
                  </a:cubicBezTo>
                  <a:cubicBezTo>
                    <a:pt x="11240" y="18574"/>
                    <a:pt x="8763" y="21146"/>
                    <a:pt x="5620" y="21146"/>
                  </a:cubicBezTo>
                  <a:cubicBezTo>
                    <a:pt x="2477" y="21146"/>
                    <a:pt x="0" y="18669"/>
                    <a:pt x="0" y="15526"/>
                  </a:cubicBezTo>
                  <a:cubicBezTo>
                    <a:pt x="0" y="6953"/>
                    <a:pt x="6953" y="0"/>
                    <a:pt x="15526" y="0"/>
                  </a:cubicBezTo>
                  <a:cubicBezTo>
                    <a:pt x="24098" y="0"/>
                    <a:pt x="31051" y="6953"/>
                    <a:pt x="31051" y="15526"/>
                  </a:cubicBezTo>
                  <a:cubicBezTo>
                    <a:pt x="31051" y="18574"/>
                    <a:pt x="28575" y="21146"/>
                    <a:pt x="25432" y="21146"/>
                  </a:cubicBezTo>
                  <a:lnTo>
                    <a:pt x="25432" y="211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269" name="Google Shape;1269;p42"/>
          <p:cNvGrpSpPr/>
          <p:nvPr/>
        </p:nvGrpSpPr>
        <p:grpSpPr>
          <a:xfrm>
            <a:off x="8025369" y="3332791"/>
            <a:ext cx="398011" cy="398011"/>
            <a:chOff x="9404131" y="3838578"/>
            <a:chExt cx="381054" cy="381054"/>
          </a:xfrm>
        </p:grpSpPr>
        <p:sp>
          <p:nvSpPr>
            <p:cNvPr id="1270" name="Google Shape;1270;p42"/>
            <p:cNvSpPr/>
            <p:nvPr/>
          </p:nvSpPr>
          <p:spPr>
            <a:xfrm>
              <a:off x="9404131" y="3838578"/>
              <a:ext cx="141823" cy="141823"/>
            </a:xfrm>
            <a:custGeom>
              <a:avLst/>
              <a:gdLst/>
              <a:ahLst/>
              <a:cxnLst/>
              <a:rect l="l" t="t" r="r" b="b"/>
              <a:pathLst>
                <a:path w="141823" h="141823" extrusionOk="0">
                  <a:moveTo>
                    <a:pt x="38192" y="7045"/>
                  </a:moveTo>
                  <a:lnTo>
                    <a:pt x="7045" y="38191"/>
                  </a:lnTo>
                  <a:cubicBezTo>
                    <a:pt x="-1813" y="47050"/>
                    <a:pt x="-2385" y="61242"/>
                    <a:pt x="5711" y="70862"/>
                  </a:cubicBezTo>
                  <a:lnTo>
                    <a:pt x="65624" y="141823"/>
                  </a:lnTo>
                  <a:lnTo>
                    <a:pt x="141824" y="65623"/>
                  </a:lnTo>
                  <a:lnTo>
                    <a:pt x="70862" y="5711"/>
                  </a:lnTo>
                  <a:cubicBezTo>
                    <a:pt x="61242" y="-2385"/>
                    <a:pt x="47050" y="-1814"/>
                    <a:pt x="38192" y="7045"/>
                  </a:cubicBezTo>
                  <a:lnTo>
                    <a:pt x="38192" y="704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1" name="Google Shape;1271;p42"/>
            <p:cNvSpPr/>
            <p:nvPr/>
          </p:nvSpPr>
          <p:spPr>
            <a:xfrm>
              <a:off x="9439655" y="3874103"/>
              <a:ext cx="106299" cy="106299"/>
            </a:xfrm>
            <a:custGeom>
              <a:avLst/>
              <a:gdLst/>
              <a:ahLst/>
              <a:cxnLst/>
              <a:rect l="l" t="t" r="r" b="b"/>
              <a:pathLst>
                <a:path w="106299" h="106299" extrusionOk="0">
                  <a:moveTo>
                    <a:pt x="0" y="70675"/>
                  </a:moveTo>
                  <a:lnTo>
                    <a:pt x="30099" y="106299"/>
                  </a:lnTo>
                  <a:lnTo>
                    <a:pt x="106299" y="30099"/>
                  </a:lnTo>
                  <a:lnTo>
                    <a:pt x="70676" y="0"/>
                  </a:lnTo>
                  <a:cubicBezTo>
                    <a:pt x="69056" y="1238"/>
                    <a:pt x="67533" y="2572"/>
                    <a:pt x="66104" y="4000"/>
                  </a:cubicBezTo>
                  <a:lnTo>
                    <a:pt x="4001" y="66104"/>
                  </a:lnTo>
                  <a:cubicBezTo>
                    <a:pt x="2572" y="67532"/>
                    <a:pt x="1238" y="69056"/>
                    <a:pt x="0" y="70675"/>
                  </a:cubicBezTo>
                  <a:lnTo>
                    <a:pt x="0" y="7067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2" name="Google Shape;1272;p42"/>
            <p:cNvSpPr/>
            <p:nvPr/>
          </p:nvSpPr>
          <p:spPr>
            <a:xfrm>
              <a:off x="9441339" y="3900932"/>
              <a:ext cx="45972" cy="49179"/>
            </a:xfrm>
            <a:custGeom>
              <a:avLst/>
              <a:gdLst/>
              <a:ahLst/>
              <a:cxnLst/>
              <a:rect l="l" t="t" r="r" b="b"/>
              <a:pathLst>
                <a:path w="45972" h="49179" extrusionOk="0">
                  <a:moveTo>
                    <a:pt x="40417" y="49180"/>
                  </a:moveTo>
                  <a:cubicBezTo>
                    <a:pt x="38893" y="49180"/>
                    <a:pt x="37369" y="48608"/>
                    <a:pt x="36321" y="47370"/>
                  </a:cubicBezTo>
                  <a:lnTo>
                    <a:pt x="1459" y="9365"/>
                  </a:lnTo>
                  <a:cubicBezTo>
                    <a:pt x="-636" y="7079"/>
                    <a:pt x="-446" y="3555"/>
                    <a:pt x="1840" y="1460"/>
                  </a:cubicBezTo>
                  <a:cubicBezTo>
                    <a:pt x="4127" y="-636"/>
                    <a:pt x="7651" y="-445"/>
                    <a:pt x="9746" y="1841"/>
                  </a:cubicBezTo>
                  <a:lnTo>
                    <a:pt x="44513" y="39845"/>
                  </a:lnTo>
                  <a:cubicBezTo>
                    <a:pt x="46608" y="42131"/>
                    <a:pt x="46418" y="45656"/>
                    <a:pt x="44131" y="47751"/>
                  </a:cubicBezTo>
                  <a:cubicBezTo>
                    <a:pt x="43084" y="48704"/>
                    <a:pt x="41750" y="49180"/>
                    <a:pt x="40322" y="49180"/>
                  </a:cubicBezTo>
                  <a:lnTo>
                    <a:pt x="40322" y="4918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73" name="Google Shape;1273;p42"/>
            <p:cNvGrpSpPr/>
            <p:nvPr/>
          </p:nvGrpSpPr>
          <p:grpSpPr>
            <a:xfrm>
              <a:off x="9444015" y="3875919"/>
              <a:ext cx="341170" cy="343713"/>
              <a:chOff x="9444015" y="3875919"/>
              <a:chExt cx="341170" cy="343713"/>
            </a:xfrm>
          </p:grpSpPr>
          <p:sp>
            <p:nvSpPr>
              <p:cNvPr id="1274" name="Google Shape;1274;p42"/>
              <p:cNvSpPr/>
              <p:nvPr/>
            </p:nvSpPr>
            <p:spPr>
              <a:xfrm>
                <a:off x="9466428" y="3875919"/>
                <a:ext cx="49173" cy="45998"/>
              </a:xfrm>
              <a:custGeom>
                <a:avLst/>
                <a:gdLst/>
                <a:ahLst/>
                <a:cxnLst/>
                <a:rect l="l" t="t" r="r" b="b"/>
                <a:pathLst>
                  <a:path w="49173" h="45998" extrusionOk="0">
                    <a:moveTo>
                      <a:pt x="43618" y="45904"/>
                    </a:moveTo>
                    <a:cubicBezTo>
                      <a:pt x="42284" y="45904"/>
                      <a:pt x="40951" y="45427"/>
                      <a:pt x="39808" y="44475"/>
                    </a:cubicBezTo>
                    <a:lnTo>
                      <a:pt x="1803" y="9709"/>
                    </a:lnTo>
                    <a:cubicBezTo>
                      <a:pt x="-483" y="7613"/>
                      <a:pt x="-579" y="4089"/>
                      <a:pt x="1422" y="1803"/>
                    </a:cubicBezTo>
                    <a:cubicBezTo>
                      <a:pt x="3422" y="-483"/>
                      <a:pt x="7042" y="-578"/>
                      <a:pt x="9328" y="1422"/>
                    </a:cubicBezTo>
                    <a:lnTo>
                      <a:pt x="47333" y="36283"/>
                    </a:lnTo>
                    <a:cubicBezTo>
                      <a:pt x="49618" y="38379"/>
                      <a:pt x="49809" y="41903"/>
                      <a:pt x="47713" y="44189"/>
                    </a:cubicBezTo>
                    <a:cubicBezTo>
                      <a:pt x="46570" y="45427"/>
                      <a:pt x="45142" y="45999"/>
                      <a:pt x="43618" y="45999"/>
                    </a:cubicBezTo>
                    <a:lnTo>
                      <a:pt x="43618" y="4599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5" name="Google Shape;1275;p42"/>
              <p:cNvSpPr/>
              <p:nvPr/>
            </p:nvSpPr>
            <p:spPr>
              <a:xfrm>
                <a:off x="9444072" y="3878653"/>
                <a:ext cx="341017" cy="340979"/>
              </a:xfrm>
              <a:custGeom>
                <a:avLst/>
                <a:gdLst/>
                <a:ahLst/>
                <a:cxnLst/>
                <a:rect l="l" t="t" r="r" b="b"/>
                <a:pathLst>
                  <a:path w="341017" h="340979" extrusionOk="0">
                    <a:moveTo>
                      <a:pt x="334578" y="194427"/>
                    </a:moveTo>
                    <a:lnTo>
                      <a:pt x="194561" y="334445"/>
                    </a:lnTo>
                    <a:cubicBezTo>
                      <a:pt x="185036" y="343970"/>
                      <a:pt x="169415" y="342922"/>
                      <a:pt x="161223" y="332349"/>
                    </a:cubicBezTo>
                    <a:lnTo>
                      <a:pt x="9681" y="136706"/>
                    </a:lnTo>
                    <a:cubicBezTo>
                      <a:pt x="-4607" y="118227"/>
                      <a:pt x="-2892" y="92129"/>
                      <a:pt x="13586" y="75650"/>
                    </a:cubicBezTo>
                    <a:lnTo>
                      <a:pt x="75689" y="13547"/>
                    </a:lnTo>
                    <a:cubicBezTo>
                      <a:pt x="92167" y="-2931"/>
                      <a:pt x="118361" y="-4550"/>
                      <a:pt x="136744" y="9642"/>
                    </a:cubicBezTo>
                    <a:lnTo>
                      <a:pt x="332388" y="161185"/>
                    </a:lnTo>
                    <a:cubicBezTo>
                      <a:pt x="342960" y="169376"/>
                      <a:pt x="344008" y="184997"/>
                      <a:pt x="334483" y="194522"/>
                    </a:cubicBezTo>
                    <a:lnTo>
                      <a:pt x="334483" y="1945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6" name="Google Shape;1276;p42"/>
              <p:cNvSpPr/>
              <p:nvPr/>
            </p:nvSpPr>
            <p:spPr>
              <a:xfrm>
                <a:off x="9444015" y="3879246"/>
                <a:ext cx="200332" cy="340195"/>
              </a:xfrm>
              <a:custGeom>
                <a:avLst/>
                <a:gdLst/>
                <a:ahLst/>
                <a:cxnLst/>
                <a:rect l="l" t="t" r="r" b="b"/>
                <a:pathLst>
                  <a:path w="200332" h="340195" extrusionOk="0">
                    <a:moveTo>
                      <a:pt x="99558" y="95"/>
                    </a:moveTo>
                    <a:cubicBezTo>
                      <a:pt x="90795" y="1810"/>
                      <a:pt x="82413" y="6096"/>
                      <a:pt x="75650" y="12763"/>
                    </a:cubicBezTo>
                    <a:lnTo>
                      <a:pt x="13547" y="74867"/>
                    </a:lnTo>
                    <a:cubicBezTo>
                      <a:pt x="-2931" y="91345"/>
                      <a:pt x="-4550" y="117538"/>
                      <a:pt x="9642" y="135922"/>
                    </a:cubicBezTo>
                    <a:lnTo>
                      <a:pt x="161185" y="331565"/>
                    </a:lnTo>
                    <a:cubicBezTo>
                      <a:pt x="169376" y="342138"/>
                      <a:pt x="184997" y="343186"/>
                      <a:pt x="194522" y="333661"/>
                    </a:cubicBezTo>
                    <a:lnTo>
                      <a:pt x="200333" y="327850"/>
                    </a:lnTo>
                    <a:cubicBezTo>
                      <a:pt x="81556" y="244316"/>
                      <a:pt x="88509" y="80200"/>
                      <a:pt x="99463" y="0"/>
                    </a:cubicBezTo>
                    <a:lnTo>
                      <a:pt x="9946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7" name="Google Shape;1277;p42"/>
              <p:cNvSpPr/>
              <p:nvPr/>
            </p:nvSpPr>
            <p:spPr>
              <a:xfrm>
                <a:off x="9596723" y="4031170"/>
                <a:ext cx="188462" cy="188367"/>
              </a:xfrm>
              <a:custGeom>
                <a:avLst/>
                <a:gdLst/>
                <a:ahLst/>
                <a:cxnLst/>
                <a:rect l="l" t="t" r="r" b="b"/>
                <a:pathLst>
                  <a:path w="188462" h="188367" extrusionOk="0">
                    <a:moveTo>
                      <a:pt x="179737" y="8572"/>
                    </a:moveTo>
                    <a:lnTo>
                      <a:pt x="168687" y="0"/>
                    </a:lnTo>
                    <a:lnTo>
                      <a:pt x="0" y="168688"/>
                    </a:lnTo>
                    <a:lnTo>
                      <a:pt x="8572" y="179737"/>
                    </a:lnTo>
                    <a:cubicBezTo>
                      <a:pt x="16764" y="190309"/>
                      <a:pt x="32385" y="191357"/>
                      <a:pt x="41910" y="181832"/>
                    </a:cubicBezTo>
                    <a:lnTo>
                      <a:pt x="181927" y="41815"/>
                    </a:lnTo>
                    <a:cubicBezTo>
                      <a:pt x="191452" y="32290"/>
                      <a:pt x="190405" y="16669"/>
                      <a:pt x="179831" y="8477"/>
                    </a:cubicBezTo>
                    <a:lnTo>
                      <a:pt x="179831" y="847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278" name="Google Shape;1278;p42"/>
            <p:cNvSpPr/>
            <p:nvPr/>
          </p:nvSpPr>
          <p:spPr>
            <a:xfrm>
              <a:off x="9560909" y="3989165"/>
              <a:ext cx="204501" cy="210692"/>
            </a:xfrm>
            <a:custGeom>
              <a:avLst/>
              <a:gdLst/>
              <a:ahLst/>
              <a:cxnLst/>
              <a:rect l="l" t="t" r="r" b="b"/>
              <a:pathLst>
                <a:path w="204501" h="210692" extrusionOk="0">
                  <a:moveTo>
                    <a:pt x="204501" y="42005"/>
                  </a:moveTo>
                  <a:lnTo>
                    <a:pt x="150304" y="0"/>
                  </a:lnTo>
                  <a:cubicBezTo>
                    <a:pt x="144399" y="110300"/>
                    <a:pt x="31242" y="79153"/>
                    <a:pt x="0" y="164497"/>
                  </a:cubicBezTo>
                  <a:lnTo>
                    <a:pt x="35719" y="210693"/>
                  </a:lnTo>
                  <a:lnTo>
                    <a:pt x="204406" y="4200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79" name="Google Shape;1279;p42"/>
            <p:cNvSpPr/>
            <p:nvPr/>
          </p:nvSpPr>
          <p:spPr>
            <a:xfrm>
              <a:off x="9444111" y="3878519"/>
              <a:ext cx="162042" cy="162080"/>
            </a:xfrm>
            <a:custGeom>
              <a:avLst/>
              <a:gdLst/>
              <a:ahLst/>
              <a:cxnLst/>
              <a:rect l="l" t="t" r="r" b="b"/>
              <a:pathLst>
                <a:path w="162042" h="162080" extrusionOk="0">
                  <a:moveTo>
                    <a:pt x="13547" y="75689"/>
                  </a:moveTo>
                  <a:cubicBezTo>
                    <a:pt x="-2931" y="92167"/>
                    <a:pt x="-4550" y="118361"/>
                    <a:pt x="9642" y="136744"/>
                  </a:cubicBezTo>
                  <a:lnTo>
                    <a:pt x="29264" y="162081"/>
                  </a:lnTo>
                  <a:cubicBezTo>
                    <a:pt x="52123" y="144459"/>
                    <a:pt x="80031" y="118647"/>
                    <a:pt x="99367" y="99406"/>
                  </a:cubicBezTo>
                  <a:cubicBezTo>
                    <a:pt x="118703" y="80070"/>
                    <a:pt x="144420" y="52257"/>
                    <a:pt x="162042" y="29302"/>
                  </a:cubicBezTo>
                  <a:lnTo>
                    <a:pt x="136705" y="9681"/>
                  </a:lnTo>
                  <a:cubicBezTo>
                    <a:pt x="118227" y="-4607"/>
                    <a:pt x="92128" y="-2892"/>
                    <a:pt x="75650" y="13586"/>
                  </a:cubicBezTo>
                  <a:lnTo>
                    <a:pt x="13547" y="756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0" name="Google Shape;1280;p42"/>
            <p:cNvSpPr/>
            <p:nvPr/>
          </p:nvSpPr>
          <p:spPr>
            <a:xfrm>
              <a:off x="9444015" y="3879341"/>
              <a:ext cx="99558" cy="161162"/>
            </a:xfrm>
            <a:custGeom>
              <a:avLst/>
              <a:gdLst/>
              <a:ahLst/>
              <a:cxnLst/>
              <a:rect l="l" t="t" r="r" b="b"/>
              <a:pathLst>
                <a:path w="99558" h="161162" extrusionOk="0">
                  <a:moveTo>
                    <a:pt x="94510" y="103442"/>
                  </a:moveTo>
                  <a:cubicBezTo>
                    <a:pt x="92604" y="63627"/>
                    <a:pt x="95843" y="27051"/>
                    <a:pt x="99558" y="0"/>
                  </a:cubicBezTo>
                  <a:cubicBezTo>
                    <a:pt x="90795" y="1715"/>
                    <a:pt x="82413" y="6001"/>
                    <a:pt x="75650" y="12668"/>
                  </a:cubicBezTo>
                  <a:lnTo>
                    <a:pt x="13547" y="74771"/>
                  </a:lnTo>
                  <a:cubicBezTo>
                    <a:pt x="-2931" y="91250"/>
                    <a:pt x="-4550" y="117443"/>
                    <a:pt x="9642" y="135826"/>
                  </a:cubicBezTo>
                  <a:lnTo>
                    <a:pt x="29264" y="161163"/>
                  </a:lnTo>
                  <a:cubicBezTo>
                    <a:pt x="50219" y="144971"/>
                    <a:pt x="75460" y="121920"/>
                    <a:pt x="94414" y="103346"/>
                  </a:cubicBezTo>
                  <a:lnTo>
                    <a:pt x="94414" y="10334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1" name="Google Shape;1281;p42"/>
            <p:cNvSpPr/>
            <p:nvPr/>
          </p:nvSpPr>
          <p:spPr>
            <a:xfrm>
              <a:off x="9677113" y="4111561"/>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2" name="Google Shape;1282;p42"/>
            <p:cNvSpPr/>
            <p:nvPr/>
          </p:nvSpPr>
          <p:spPr>
            <a:xfrm>
              <a:off x="9630155" y="4158519"/>
              <a:ext cx="35433" cy="35433"/>
            </a:xfrm>
            <a:custGeom>
              <a:avLst/>
              <a:gdLst/>
              <a:ahLst/>
              <a:cxnLst/>
              <a:rect l="l" t="t" r="r" b="b"/>
              <a:pathLst>
                <a:path w="35433" h="35433" extrusionOk="0">
                  <a:moveTo>
                    <a:pt x="0" y="7906"/>
                  </a:moveTo>
                  <a:lnTo>
                    <a:pt x="7906"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3" name="Google Shape;1283;p42"/>
            <p:cNvSpPr/>
            <p:nvPr/>
          </p:nvSpPr>
          <p:spPr>
            <a:xfrm>
              <a:off x="9724072" y="4064698"/>
              <a:ext cx="35432" cy="35433"/>
            </a:xfrm>
            <a:custGeom>
              <a:avLst/>
              <a:gdLst/>
              <a:ahLst/>
              <a:cxnLst/>
              <a:rect l="l" t="t" r="r" b="b"/>
              <a:pathLst>
                <a:path w="35432" h="35433" extrusionOk="0">
                  <a:moveTo>
                    <a:pt x="0" y="7906"/>
                  </a:moveTo>
                  <a:lnTo>
                    <a:pt x="7905" y="0"/>
                  </a:lnTo>
                  <a:lnTo>
                    <a:pt x="35433" y="27527"/>
                  </a:lnTo>
                  <a:lnTo>
                    <a:pt x="27527" y="35433"/>
                  </a:lnTo>
                  <a:lnTo>
                    <a:pt x="0" y="7906"/>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4" name="Google Shape;1284;p42"/>
            <p:cNvSpPr/>
            <p:nvPr/>
          </p:nvSpPr>
          <p:spPr>
            <a:xfrm>
              <a:off x="9526729" y="4062713"/>
              <a:ext cx="39308" cy="39308"/>
            </a:xfrm>
            <a:custGeom>
              <a:avLst/>
              <a:gdLst/>
              <a:ahLst/>
              <a:cxnLst/>
              <a:rect l="l" t="t" r="r" b="b"/>
              <a:pathLst>
                <a:path w="39308" h="39308" extrusionOk="0">
                  <a:moveTo>
                    <a:pt x="35037" y="4271"/>
                  </a:moveTo>
                  <a:cubicBezTo>
                    <a:pt x="41800" y="11034"/>
                    <a:pt x="40371" y="23417"/>
                    <a:pt x="31894" y="31894"/>
                  </a:cubicBezTo>
                  <a:cubicBezTo>
                    <a:pt x="23417" y="40371"/>
                    <a:pt x="11035" y="41800"/>
                    <a:pt x="4272" y="35037"/>
                  </a:cubicBezTo>
                  <a:cubicBezTo>
                    <a:pt x="-2491" y="28274"/>
                    <a:pt x="-1062" y="15892"/>
                    <a:pt x="7415" y="7415"/>
                  </a:cubicBezTo>
                  <a:cubicBezTo>
                    <a:pt x="15892" y="-1063"/>
                    <a:pt x="28275" y="-2491"/>
                    <a:pt x="35037" y="4271"/>
                  </a:cubicBezTo>
                  <a:lnTo>
                    <a:pt x="35037" y="427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5" name="Google Shape;1285;p42"/>
            <p:cNvSpPr/>
            <p:nvPr/>
          </p:nvSpPr>
          <p:spPr>
            <a:xfrm>
              <a:off x="9610168" y="3979274"/>
              <a:ext cx="39308" cy="39308"/>
            </a:xfrm>
            <a:custGeom>
              <a:avLst/>
              <a:gdLst/>
              <a:ahLst/>
              <a:cxnLst/>
              <a:rect l="l" t="t" r="r" b="b"/>
              <a:pathLst>
                <a:path w="39308" h="39308" extrusionOk="0">
                  <a:moveTo>
                    <a:pt x="35037" y="4272"/>
                  </a:moveTo>
                  <a:cubicBezTo>
                    <a:pt x="41800" y="11034"/>
                    <a:pt x="40371" y="23417"/>
                    <a:pt x="31894" y="31894"/>
                  </a:cubicBezTo>
                  <a:cubicBezTo>
                    <a:pt x="23417" y="40371"/>
                    <a:pt x="11034" y="41800"/>
                    <a:pt x="4272" y="35037"/>
                  </a:cubicBezTo>
                  <a:cubicBezTo>
                    <a:pt x="-2491" y="28275"/>
                    <a:pt x="-1062" y="15892"/>
                    <a:pt x="7414" y="7415"/>
                  </a:cubicBezTo>
                  <a:cubicBezTo>
                    <a:pt x="15892" y="-1062"/>
                    <a:pt x="28274" y="-2491"/>
                    <a:pt x="35037" y="4272"/>
                  </a:cubicBezTo>
                  <a:lnTo>
                    <a:pt x="35037" y="42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6" name="Google Shape;1286;p42"/>
            <p:cNvSpPr/>
            <p:nvPr/>
          </p:nvSpPr>
          <p:spPr>
            <a:xfrm>
              <a:off x="9531834" y="4049720"/>
              <a:ext cx="17478" cy="17454"/>
            </a:xfrm>
            <a:custGeom>
              <a:avLst/>
              <a:gdLst/>
              <a:ahLst/>
              <a:cxnLst/>
              <a:rect l="l" t="t" r="r" b="b"/>
              <a:pathLst>
                <a:path w="17478" h="17454" extrusionOk="0">
                  <a:moveTo>
                    <a:pt x="11835" y="17455"/>
                  </a:moveTo>
                  <a:cubicBezTo>
                    <a:pt x="10406" y="17455"/>
                    <a:pt x="8977" y="16883"/>
                    <a:pt x="7930" y="15835"/>
                  </a:cubicBezTo>
                  <a:lnTo>
                    <a:pt x="1643" y="9549"/>
                  </a:lnTo>
                  <a:cubicBezTo>
                    <a:pt x="-548" y="7358"/>
                    <a:pt x="-548" y="3834"/>
                    <a:pt x="1643" y="1643"/>
                  </a:cubicBezTo>
                  <a:cubicBezTo>
                    <a:pt x="3834" y="-548"/>
                    <a:pt x="7358" y="-548"/>
                    <a:pt x="9549" y="1643"/>
                  </a:cubicBezTo>
                  <a:lnTo>
                    <a:pt x="15836" y="7930"/>
                  </a:lnTo>
                  <a:cubicBezTo>
                    <a:pt x="18026" y="10120"/>
                    <a:pt x="18026" y="13645"/>
                    <a:pt x="15836" y="15835"/>
                  </a:cubicBezTo>
                  <a:cubicBezTo>
                    <a:pt x="14788" y="16883"/>
                    <a:pt x="13359"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7" name="Google Shape;1287;p42"/>
            <p:cNvSpPr/>
            <p:nvPr/>
          </p:nvSpPr>
          <p:spPr>
            <a:xfrm>
              <a:off x="9597271" y="3984283"/>
              <a:ext cx="17478" cy="17454"/>
            </a:xfrm>
            <a:custGeom>
              <a:avLst/>
              <a:gdLst/>
              <a:ahLst/>
              <a:cxnLst/>
              <a:rect l="l" t="t" r="r" b="b"/>
              <a:pathLst>
                <a:path w="17478" h="17454" extrusionOk="0">
                  <a:moveTo>
                    <a:pt x="11835" y="17455"/>
                  </a:moveTo>
                  <a:cubicBezTo>
                    <a:pt x="10406" y="17455"/>
                    <a:pt x="8977" y="16883"/>
                    <a:pt x="7929" y="15835"/>
                  </a:cubicBezTo>
                  <a:lnTo>
                    <a:pt x="1643" y="9549"/>
                  </a:lnTo>
                  <a:cubicBezTo>
                    <a:pt x="-548" y="7358"/>
                    <a:pt x="-548" y="3834"/>
                    <a:pt x="1643" y="1643"/>
                  </a:cubicBezTo>
                  <a:cubicBezTo>
                    <a:pt x="3833" y="-548"/>
                    <a:pt x="7358" y="-548"/>
                    <a:pt x="9549" y="1643"/>
                  </a:cubicBezTo>
                  <a:lnTo>
                    <a:pt x="15835" y="7930"/>
                  </a:lnTo>
                  <a:cubicBezTo>
                    <a:pt x="18026" y="10120"/>
                    <a:pt x="18026" y="13644"/>
                    <a:pt x="15835" y="15835"/>
                  </a:cubicBezTo>
                  <a:cubicBezTo>
                    <a:pt x="14787" y="16883"/>
                    <a:pt x="13358" y="17455"/>
                    <a:pt x="11930" y="17455"/>
                  </a:cubicBezTo>
                  <a:lnTo>
                    <a:pt x="11930" y="1745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8" name="Google Shape;1288;p42"/>
            <p:cNvSpPr/>
            <p:nvPr/>
          </p:nvSpPr>
          <p:spPr>
            <a:xfrm>
              <a:off x="9561933" y="4014681"/>
              <a:ext cx="28277" cy="28395"/>
            </a:xfrm>
            <a:custGeom>
              <a:avLst/>
              <a:gdLst/>
              <a:ahLst/>
              <a:cxnLst/>
              <a:rect l="l" t="t" r="r" b="b"/>
              <a:pathLst>
                <a:path w="28277" h="28395" extrusionOk="0">
                  <a:moveTo>
                    <a:pt x="6691" y="28205"/>
                  </a:moveTo>
                  <a:cubicBezTo>
                    <a:pt x="6215" y="28205"/>
                    <a:pt x="5738" y="28205"/>
                    <a:pt x="5167" y="28205"/>
                  </a:cubicBezTo>
                  <a:cubicBezTo>
                    <a:pt x="2119" y="28014"/>
                    <a:pt x="-263" y="25347"/>
                    <a:pt x="23" y="22300"/>
                  </a:cubicBezTo>
                  <a:cubicBezTo>
                    <a:pt x="214" y="19251"/>
                    <a:pt x="2881" y="16870"/>
                    <a:pt x="5929" y="17156"/>
                  </a:cubicBezTo>
                  <a:cubicBezTo>
                    <a:pt x="8977" y="17347"/>
                    <a:pt x="12025" y="16204"/>
                    <a:pt x="14120" y="14108"/>
                  </a:cubicBezTo>
                  <a:cubicBezTo>
                    <a:pt x="16311" y="11917"/>
                    <a:pt x="17454" y="8964"/>
                    <a:pt x="17168" y="5917"/>
                  </a:cubicBezTo>
                  <a:cubicBezTo>
                    <a:pt x="16978" y="2868"/>
                    <a:pt x="19264" y="201"/>
                    <a:pt x="22311" y="11"/>
                  </a:cubicBezTo>
                  <a:cubicBezTo>
                    <a:pt x="25360" y="-179"/>
                    <a:pt x="28027" y="2107"/>
                    <a:pt x="28218" y="5155"/>
                  </a:cubicBezTo>
                  <a:cubicBezTo>
                    <a:pt x="28694" y="11441"/>
                    <a:pt x="26312" y="17632"/>
                    <a:pt x="21931" y="22014"/>
                  </a:cubicBezTo>
                  <a:cubicBezTo>
                    <a:pt x="17835" y="26110"/>
                    <a:pt x="12310" y="28396"/>
                    <a:pt x="6500" y="28396"/>
                  </a:cubicBezTo>
                  <a:lnTo>
                    <a:pt x="6500" y="283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89" name="Google Shape;1289;p42"/>
            <p:cNvSpPr/>
            <p:nvPr/>
          </p:nvSpPr>
          <p:spPr>
            <a:xfrm>
              <a:off x="9621107" y="3899249"/>
              <a:ext cx="130015" cy="128778"/>
            </a:xfrm>
            <a:custGeom>
              <a:avLst/>
              <a:gdLst/>
              <a:ahLst/>
              <a:cxnLst/>
              <a:rect l="l" t="t" r="r" b="b"/>
              <a:pathLst>
                <a:path w="130015" h="128778" extrusionOk="0">
                  <a:moveTo>
                    <a:pt x="65055" y="90488"/>
                  </a:moveTo>
                  <a:cubicBezTo>
                    <a:pt x="71818" y="90488"/>
                    <a:pt x="72390" y="128778"/>
                    <a:pt x="92583" y="128778"/>
                  </a:cubicBezTo>
                  <a:cubicBezTo>
                    <a:pt x="101727" y="128778"/>
                    <a:pt x="111442" y="118967"/>
                    <a:pt x="111442" y="95060"/>
                  </a:cubicBezTo>
                  <a:cubicBezTo>
                    <a:pt x="111442" y="64675"/>
                    <a:pt x="130016" y="64008"/>
                    <a:pt x="130016" y="33528"/>
                  </a:cubicBezTo>
                  <a:cubicBezTo>
                    <a:pt x="130016" y="15050"/>
                    <a:pt x="113347" y="0"/>
                    <a:pt x="92773" y="0"/>
                  </a:cubicBezTo>
                  <a:cubicBezTo>
                    <a:pt x="83820" y="0"/>
                    <a:pt x="75629" y="2858"/>
                    <a:pt x="69151" y="7620"/>
                  </a:cubicBezTo>
                  <a:cubicBezTo>
                    <a:pt x="66675" y="9430"/>
                    <a:pt x="63341" y="9430"/>
                    <a:pt x="60864" y="7620"/>
                  </a:cubicBezTo>
                  <a:cubicBezTo>
                    <a:pt x="54483" y="2858"/>
                    <a:pt x="46196" y="0"/>
                    <a:pt x="37242" y="0"/>
                  </a:cubicBezTo>
                  <a:cubicBezTo>
                    <a:pt x="16669" y="0"/>
                    <a:pt x="0" y="15050"/>
                    <a:pt x="0" y="33528"/>
                  </a:cubicBezTo>
                  <a:cubicBezTo>
                    <a:pt x="0" y="63913"/>
                    <a:pt x="18573" y="64675"/>
                    <a:pt x="18573" y="95060"/>
                  </a:cubicBezTo>
                  <a:cubicBezTo>
                    <a:pt x="18573" y="118967"/>
                    <a:pt x="28384" y="128778"/>
                    <a:pt x="37433" y="128778"/>
                  </a:cubicBezTo>
                  <a:cubicBezTo>
                    <a:pt x="57531" y="128778"/>
                    <a:pt x="58198" y="90488"/>
                    <a:pt x="64960" y="90488"/>
                  </a:cubicBezTo>
                  <a:lnTo>
                    <a:pt x="64960" y="904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0" name="Google Shape;1290;p42"/>
            <p:cNvSpPr/>
            <p:nvPr/>
          </p:nvSpPr>
          <p:spPr>
            <a:xfrm>
              <a:off x="9621202" y="3899534"/>
              <a:ext cx="60579" cy="128492"/>
            </a:xfrm>
            <a:custGeom>
              <a:avLst/>
              <a:gdLst/>
              <a:ahLst/>
              <a:cxnLst/>
              <a:rect l="l" t="t" r="r" b="b"/>
              <a:pathLst>
                <a:path w="60579" h="128492" extrusionOk="0">
                  <a:moveTo>
                    <a:pt x="32671" y="0"/>
                  </a:moveTo>
                  <a:cubicBezTo>
                    <a:pt x="14288" y="2000"/>
                    <a:pt x="0" y="16193"/>
                    <a:pt x="0" y="33242"/>
                  </a:cubicBezTo>
                  <a:cubicBezTo>
                    <a:pt x="0" y="63627"/>
                    <a:pt x="18574" y="64389"/>
                    <a:pt x="18574" y="94774"/>
                  </a:cubicBezTo>
                  <a:cubicBezTo>
                    <a:pt x="18574" y="118682"/>
                    <a:pt x="28385" y="128492"/>
                    <a:pt x="37434" y="128492"/>
                  </a:cubicBezTo>
                  <a:cubicBezTo>
                    <a:pt x="52388" y="128492"/>
                    <a:pt x="56579" y="107156"/>
                    <a:pt x="60579" y="96393"/>
                  </a:cubicBezTo>
                  <a:cubicBezTo>
                    <a:pt x="34100" y="86297"/>
                    <a:pt x="3620" y="28194"/>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1" name="Google Shape;1291;p42"/>
            <p:cNvSpPr/>
            <p:nvPr/>
          </p:nvSpPr>
          <p:spPr>
            <a:xfrm>
              <a:off x="9432631" y="4012811"/>
              <a:ext cx="78629" cy="78628"/>
            </a:xfrm>
            <a:custGeom>
              <a:avLst/>
              <a:gdLst/>
              <a:ahLst/>
              <a:cxnLst/>
              <a:rect l="l" t="t" r="r" b="b"/>
              <a:pathLst>
                <a:path w="78629" h="78628" extrusionOk="0">
                  <a:moveTo>
                    <a:pt x="24836" y="58841"/>
                  </a:moveTo>
                  <a:lnTo>
                    <a:pt x="30647" y="72843"/>
                  </a:lnTo>
                  <a:cubicBezTo>
                    <a:pt x="33885" y="80558"/>
                    <a:pt x="44744" y="80558"/>
                    <a:pt x="47983" y="72843"/>
                  </a:cubicBezTo>
                  <a:lnTo>
                    <a:pt x="53793" y="58841"/>
                  </a:lnTo>
                  <a:cubicBezTo>
                    <a:pt x="54745" y="56555"/>
                    <a:pt x="56555" y="54745"/>
                    <a:pt x="58841" y="53793"/>
                  </a:cubicBezTo>
                  <a:lnTo>
                    <a:pt x="72843" y="47982"/>
                  </a:lnTo>
                  <a:cubicBezTo>
                    <a:pt x="80558" y="44744"/>
                    <a:pt x="80558" y="33885"/>
                    <a:pt x="72843" y="30647"/>
                  </a:cubicBezTo>
                  <a:lnTo>
                    <a:pt x="58841" y="24836"/>
                  </a:lnTo>
                  <a:cubicBezTo>
                    <a:pt x="56555" y="23884"/>
                    <a:pt x="54745" y="22074"/>
                    <a:pt x="53793" y="19788"/>
                  </a:cubicBezTo>
                  <a:lnTo>
                    <a:pt x="47983" y="5786"/>
                  </a:lnTo>
                  <a:cubicBezTo>
                    <a:pt x="44744" y="-1929"/>
                    <a:pt x="33885" y="-1929"/>
                    <a:pt x="30647" y="5786"/>
                  </a:cubicBezTo>
                  <a:lnTo>
                    <a:pt x="24836" y="19788"/>
                  </a:lnTo>
                  <a:cubicBezTo>
                    <a:pt x="23884" y="22074"/>
                    <a:pt x="22074" y="23884"/>
                    <a:pt x="19788" y="24836"/>
                  </a:cubicBezTo>
                  <a:lnTo>
                    <a:pt x="5786" y="30647"/>
                  </a:lnTo>
                  <a:cubicBezTo>
                    <a:pt x="-1929" y="33885"/>
                    <a:pt x="-1929" y="44744"/>
                    <a:pt x="5786" y="47982"/>
                  </a:cubicBezTo>
                  <a:lnTo>
                    <a:pt x="19788" y="53793"/>
                  </a:lnTo>
                  <a:cubicBezTo>
                    <a:pt x="22074" y="54745"/>
                    <a:pt x="23884" y="56555"/>
                    <a:pt x="24836" y="58841"/>
                  </a:cubicBezTo>
                  <a:lnTo>
                    <a:pt x="24836" y="5884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292" name="Google Shape;1292;p42"/>
            <p:cNvGrpSpPr/>
            <p:nvPr/>
          </p:nvGrpSpPr>
          <p:grpSpPr>
            <a:xfrm>
              <a:off x="9560909" y="4128325"/>
              <a:ext cx="83533" cy="91212"/>
              <a:chOff x="9560909" y="4128325"/>
              <a:chExt cx="83533" cy="91212"/>
            </a:xfrm>
          </p:grpSpPr>
          <p:sp>
            <p:nvSpPr>
              <p:cNvPr id="1293" name="Google Shape;1293;p42"/>
              <p:cNvSpPr/>
              <p:nvPr/>
            </p:nvSpPr>
            <p:spPr>
              <a:xfrm>
                <a:off x="9560909" y="4128325"/>
                <a:ext cx="53625" cy="71628"/>
              </a:xfrm>
              <a:custGeom>
                <a:avLst/>
                <a:gdLst/>
                <a:ahLst/>
                <a:cxnLst/>
                <a:rect l="l" t="t" r="r" b="b"/>
                <a:pathLst>
                  <a:path w="53625" h="71628" extrusionOk="0">
                    <a:moveTo>
                      <a:pt x="95" y="25432"/>
                    </a:moveTo>
                    <a:lnTo>
                      <a:pt x="35814" y="71628"/>
                    </a:lnTo>
                    <a:lnTo>
                      <a:pt x="53626" y="53816"/>
                    </a:lnTo>
                    <a:cubicBezTo>
                      <a:pt x="37338" y="37433"/>
                      <a:pt x="24384" y="19241"/>
                      <a:pt x="14001" y="0"/>
                    </a:cubicBezTo>
                    <a:cubicBezTo>
                      <a:pt x="8477" y="7144"/>
                      <a:pt x="3714" y="15526"/>
                      <a:pt x="0" y="25527"/>
                    </a:cubicBezTo>
                    <a:lnTo>
                      <a:pt x="0" y="2552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4" name="Google Shape;1294;p42"/>
              <p:cNvSpPr/>
              <p:nvPr/>
            </p:nvSpPr>
            <p:spPr>
              <a:xfrm>
                <a:off x="9596723" y="4182046"/>
                <a:ext cx="47719" cy="37491"/>
              </a:xfrm>
              <a:custGeom>
                <a:avLst/>
                <a:gdLst/>
                <a:ahLst/>
                <a:cxnLst/>
                <a:rect l="l" t="t" r="r" b="b"/>
                <a:pathLst>
                  <a:path w="47719" h="37491" extrusionOk="0">
                    <a:moveTo>
                      <a:pt x="17812" y="0"/>
                    </a:moveTo>
                    <a:lnTo>
                      <a:pt x="0" y="17812"/>
                    </a:lnTo>
                    <a:lnTo>
                      <a:pt x="8572" y="28861"/>
                    </a:lnTo>
                    <a:cubicBezTo>
                      <a:pt x="16764" y="39433"/>
                      <a:pt x="32385" y="40481"/>
                      <a:pt x="41910" y="30956"/>
                    </a:cubicBezTo>
                    <a:lnTo>
                      <a:pt x="47720" y="25146"/>
                    </a:lnTo>
                    <a:cubicBezTo>
                      <a:pt x="36671" y="17431"/>
                      <a:pt x="26765" y="8954"/>
                      <a:pt x="17812" y="0"/>
                    </a:cubicBezTo>
                    <a:lnTo>
                      <a:pt x="1781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295" name="Google Shape;1295;p42"/>
          <p:cNvGrpSpPr/>
          <p:nvPr/>
        </p:nvGrpSpPr>
        <p:grpSpPr>
          <a:xfrm>
            <a:off x="7213588" y="3345173"/>
            <a:ext cx="397983" cy="373132"/>
            <a:chOff x="8626935" y="3850433"/>
            <a:chExt cx="381027" cy="357235"/>
          </a:xfrm>
        </p:grpSpPr>
        <p:sp>
          <p:nvSpPr>
            <p:cNvPr id="1296" name="Google Shape;1296;p42"/>
            <p:cNvSpPr/>
            <p:nvPr/>
          </p:nvSpPr>
          <p:spPr>
            <a:xfrm>
              <a:off x="8912637" y="4136136"/>
              <a:ext cx="95325" cy="71532"/>
            </a:xfrm>
            <a:custGeom>
              <a:avLst/>
              <a:gdLst/>
              <a:ahLst/>
              <a:cxnLst/>
              <a:rect l="l" t="t" r="r" b="b"/>
              <a:pathLst>
                <a:path w="95325" h="71532" extrusionOk="0">
                  <a:moveTo>
                    <a:pt x="89249" y="71533"/>
                  </a:moveTo>
                  <a:lnTo>
                    <a:pt x="46387" y="71533"/>
                  </a:lnTo>
                  <a:cubicBezTo>
                    <a:pt x="41720" y="71533"/>
                    <a:pt x="37242" y="69723"/>
                    <a:pt x="33909" y="66389"/>
                  </a:cubicBezTo>
                  <a:lnTo>
                    <a:pt x="0" y="32480"/>
                  </a:lnTo>
                  <a:lnTo>
                    <a:pt x="32480" y="0"/>
                  </a:lnTo>
                  <a:lnTo>
                    <a:pt x="93536" y="61055"/>
                  </a:lnTo>
                  <a:cubicBezTo>
                    <a:pt x="97345" y="64865"/>
                    <a:pt x="94679" y="71438"/>
                    <a:pt x="89249" y="71438"/>
                  </a:cubicBezTo>
                  <a:lnTo>
                    <a:pt x="89249" y="7143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7" name="Google Shape;1297;p42"/>
            <p:cNvSpPr/>
            <p:nvPr/>
          </p:nvSpPr>
          <p:spPr>
            <a:xfrm>
              <a:off x="8912542" y="4136231"/>
              <a:ext cx="51339" cy="51244"/>
            </a:xfrm>
            <a:custGeom>
              <a:avLst/>
              <a:gdLst/>
              <a:ahLst/>
              <a:cxnLst/>
              <a:rect l="l" t="t" r="r" b="b"/>
              <a:pathLst>
                <a:path w="51339" h="51244" extrusionOk="0">
                  <a:moveTo>
                    <a:pt x="95" y="32385"/>
                  </a:moveTo>
                  <a:lnTo>
                    <a:pt x="32480" y="0"/>
                  </a:lnTo>
                  <a:lnTo>
                    <a:pt x="51340" y="18859"/>
                  </a:lnTo>
                  <a:lnTo>
                    <a:pt x="18859" y="51245"/>
                  </a:lnTo>
                  <a:lnTo>
                    <a:pt x="0" y="3238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8" name="Google Shape;1298;p42"/>
            <p:cNvSpPr/>
            <p:nvPr/>
          </p:nvSpPr>
          <p:spPr>
            <a:xfrm>
              <a:off x="8859297" y="4082795"/>
              <a:ext cx="93773" cy="93773"/>
            </a:xfrm>
            <a:custGeom>
              <a:avLst/>
              <a:gdLst/>
              <a:ahLst/>
              <a:cxnLst/>
              <a:rect l="l" t="t" r="r" b="b"/>
              <a:pathLst>
                <a:path w="93773" h="93773" extrusionOk="0">
                  <a:moveTo>
                    <a:pt x="0" y="59912"/>
                  </a:moveTo>
                  <a:lnTo>
                    <a:pt x="59913" y="0"/>
                  </a:lnTo>
                  <a:lnTo>
                    <a:pt x="89631" y="29718"/>
                  </a:lnTo>
                  <a:cubicBezTo>
                    <a:pt x="95155" y="35242"/>
                    <a:pt x="95155" y="44101"/>
                    <a:pt x="89631" y="49625"/>
                  </a:cubicBezTo>
                  <a:lnTo>
                    <a:pt x="49625" y="89630"/>
                  </a:lnTo>
                  <a:cubicBezTo>
                    <a:pt x="44101" y="95155"/>
                    <a:pt x="35243" y="95155"/>
                    <a:pt x="29718" y="89630"/>
                  </a:cubicBezTo>
                  <a:lnTo>
                    <a:pt x="0" y="5991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299" name="Google Shape;1299;p42"/>
            <p:cNvSpPr/>
            <p:nvPr/>
          </p:nvSpPr>
          <p:spPr>
            <a:xfrm>
              <a:off x="8712422" y="3935920"/>
              <a:ext cx="217908" cy="217908"/>
            </a:xfrm>
            <a:custGeom>
              <a:avLst/>
              <a:gdLst/>
              <a:ahLst/>
              <a:cxnLst/>
              <a:rect l="l" t="t" r="r" b="b"/>
              <a:pathLst>
                <a:path w="217908" h="217908" extrusionOk="0">
                  <a:moveTo>
                    <a:pt x="155257" y="210979"/>
                  </a:moveTo>
                  <a:lnTo>
                    <a:pt x="210979" y="155258"/>
                  </a:lnTo>
                  <a:cubicBezTo>
                    <a:pt x="220218" y="146018"/>
                    <a:pt x="220218" y="131064"/>
                    <a:pt x="210979" y="121825"/>
                  </a:cubicBezTo>
                  <a:lnTo>
                    <a:pt x="89154" y="0"/>
                  </a:lnTo>
                  <a:lnTo>
                    <a:pt x="0" y="89154"/>
                  </a:lnTo>
                  <a:lnTo>
                    <a:pt x="121825" y="210979"/>
                  </a:lnTo>
                  <a:cubicBezTo>
                    <a:pt x="131064" y="220218"/>
                    <a:pt x="146018" y="220218"/>
                    <a:pt x="155257" y="210979"/>
                  </a:cubicBezTo>
                  <a:lnTo>
                    <a:pt x="155257" y="21097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0" name="Google Shape;1300;p42"/>
            <p:cNvSpPr/>
            <p:nvPr/>
          </p:nvSpPr>
          <p:spPr>
            <a:xfrm>
              <a:off x="8712422" y="3935920"/>
              <a:ext cx="137826" cy="217932"/>
            </a:xfrm>
            <a:custGeom>
              <a:avLst/>
              <a:gdLst/>
              <a:ahLst/>
              <a:cxnLst/>
              <a:rect l="l" t="t" r="r" b="b"/>
              <a:pathLst>
                <a:path w="137826" h="217932" extrusionOk="0">
                  <a:moveTo>
                    <a:pt x="89154" y="0"/>
                  </a:moveTo>
                  <a:lnTo>
                    <a:pt x="0" y="89154"/>
                  </a:lnTo>
                  <a:lnTo>
                    <a:pt x="121825" y="210979"/>
                  </a:lnTo>
                  <a:cubicBezTo>
                    <a:pt x="126302" y="215455"/>
                    <a:pt x="132016" y="217742"/>
                    <a:pt x="137826" y="217932"/>
                  </a:cubicBezTo>
                  <a:cubicBezTo>
                    <a:pt x="114776" y="183261"/>
                    <a:pt x="98774" y="97917"/>
                    <a:pt x="118586" y="29432"/>
                  </a:cubicBezTo>
                  <a:lnTo>
                    <a:pt x="8915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1" name="Google Shape;1301;p42"/>
            <p:cNvSpPr/>
            <p:nvPr/>
          </p:nvSpPr>
          <p:spPr>
            <a:xfrm>
              <a:off x="8781097" y="4004595"/>
              <a:ext cx="104870" cy="104870"/>
            </a:xfrm>
            <a:custGeom>
              <a:avLst/>
              <a:gdLst/>
              <a:ahLst/>
              <a:cxnLst/>
              <a:rect l="l" t="t" r="r" b="b"/>
              <a:pathLst>
                <a:path w="104870" h="104870" extrusionOk="0">
                  <a:moveTo>
                    <a:pt x="90868" y="94298"/>
                  </a:moveTo>
                  <a:lnTo>
                    <a:pt x="94297" y="90869"/>
                  </a:lnTo>
                  <a:cubicBezTo>
                    <a:pt x="108395" y="76772"/>
                    <a:pt x="108395" y="53816"/>
                    <a:pt x="94297" y="39719"/>
                  </a:cubicBezTo>
                  <a:lnTo>
                    <a:pt x="65151" y="10573"/>
                  </a:lnTo>
                  <a:cubicBezTo>
                    <a:pt x="51054" y="-3524"/>
                    <a:pt x="28098" y="-3524"/>
                    <a:pt x="14001" y="10573"/>
                  </a:cubicBezTo>
                  <a:lnTo>
                    <a:pt x="10573" y="14002"/>
                  </a:lnTo>
                  <a:cubicBezTo>
                    <a:pt x="-3524" y="28099"/>
                    <a:pt x="-3524" y="51054"/>
                    <a:pt x="10573" y="65151"/>
                  </a:cubicBezTo>
                  <a:lnTo>
                    <a:pt x="39719" y="94298"/>
                  </a:lnTo>
                  <a:cubicBezTo>
                    <a:pt x="53816" y="108395"/>
                    <a:pt x="76771" y="108395"/>
                    <a:pt x="90868" y="94298"/>
                  </a:cubicBezTo>
                  <a:lnTo>
                    <a:pt x="90868" y="942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02" name="Google Shape;1302;p42"/>
            <p:cNvGrpSpPr/>
            <p:nvPr/>
          </p:nvGrpSpPr>
          <p:grpSpPr>
            <a:xfrm>
              <a:off x="8626935" y="3850433"/>
              <a:ext cx="203977" cy="255603"/>
              <a:chOff x="8626935" y="3850433"/>
              <a:chExt cx="203977" cy="255603"/>
            </a:xfrm>
          </p:grpSpPr>
          <p:sp>
            <p:nvSpPr>
              <p:cNvPr id="1303" name="Google Shape;1303;p42"/>
              <p:cNvSpPr/>
              <p:nvPr/>
            </p:nvSpPr>
            <p:spPr>
              <a:xfrm>
                <a:off x="8781097" y="4004682"/>
                <a:ext cx="49815" cy="101354"/>
              </a:xfrm>
              <a:custGeom>
                <a:avLst/>
                <a:gdLst/>
                <a:ahLst/>
                <a:cxnLst/>
                <a:rect l="l" t="t" r="r" b="b"/>
                <a:pathLst>
                  <a:path w="49815" h="101354" extrusionOk="0">
                    <a:moveTo>
                      <a:pt x="39719" y="94211"/>
                    </a:moveTo>
                    <a:cubicBezTo>
                      <a:pt x="42767" y="97259"/>
                      <a:pt x="46196" y="99640"/>
                      <a:pt x="49816" y="101355"/>
                    </a:cubicBezTo>
                    <a:cubicBezTo>
                      <a:pt x="42291" y="71827"/>
                      <a:pt x="38766" y="35442"/>
                      <a:pt x="42386" y="104"/>
                    </a:cubicBezTo>
                    <a:cubicBezTo>
                      <a:pt x="32195" y="-658"/>
                      <a:pt x="21812" y="2771"/>
                      <a:pt x="14001" y="10581"/>
                    </a:cubicBezTo>
                    <a:lnTo>
                      <a:pt x="10573" y="14010"/>
                    </a:lnTo>
                    <a:cubicBezTo>
                      <a:pt x="-3524" y="28107"/>
                      <a:pt x="-3524" y="51063"/>
                      <a:pt x="10573" y="65160"/>
                    </a:cubicBezTo>
                    <a:lnTo>
                      <a:pt x="39719" y="943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4" name="Google Shape;1304;p42"/>
              <p:cNvSpPr/>
              <p:nvPr/>
            </p:nvSpPr>
            <p:spPr>
              <a:xfrm>
                <a:off x="8626935" y="3850433"/>
                <a:ext cx="132969" cy="132968"/>
              </a:xfrm>
              <a:custGeom>
                <a:avLst/>
                <a:gdLst/>
                <a:ahLst/>
                <a:cxnLst/>
                <a:rect l="l" t="t" r="r" b="b"/>
                <a:pathLst>
                  <a:path w="132969" h="132968" extrusionOk="0">
                    <a:moveTo>
                      <a:pt x="6144" y="93393"/>
                    </a:moveTo>
                    <a:lnTo>
                      <a:pt x="93393" y="6144"/>
                    </a:lnTo>
                    <a:cubicBezTo>
                      <a:pt x="101584" y="-2048"/>
                      <a:pt x="114824" y="-2048"/>
                      <a:pt x="123015" y="6144"/>
                    </a:cubicBezTo>
                    <a:lnTo>
                      <a:pt x="126826" y="9954"/>
                    </a:lnTo>
                    <a:cubicBezTo>
                      <a:pt x="135017" y="18145"/>
                      <a:pt x="135017" y="31385"/>
                      <a:pt x="126826" y="39576"/>
                    </a:cubicBezTo>
                    <a:lnTo>
                      <a:pt x="39576" y="126825"/>
                    </a:lnTo>
                    <a:cubicBezTo>
                      <a:pt x="31385" y="135017"/>
                      <a:pt x="18145" y="135017"/>
                      <a:pt x="9954" y="126825"/>
                    </a:cubicBezTo>
                    <a:lnTo>
                      <a:pt x="6144" y="123015"/>
                    </a:lnTo>
                    <a:cubicBezTo>
                      <a:pt x="-2048" y="114824"/>
                      <a:pt x="-2048" y="101584"/>
                      <a:pt x="6144" y="93393"/>
                    </a:cubicBezTo>
                    <a:lnTo>
                      <a:pt x="6144" y="933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05" name="Google Shape;1305;p42"/>
            <p:cNvSpPr/>
            <p:nvPr/>
          </p:nvSpPr>
          <p:spPr>
            <a:xfrm>
              <a:off x="8693848" y="3917441"/>
              <a:ext cx="79343" cy="79248"/>
            </a:xfrm>
            <a:custGeom>
              <a:avLst/>
              <a:gdLst/>
              <a:ahLst/>
              <a:cxnLst/>
              <a:rect l="l" t="t" r="r" b="b"/>
              <a:pathLst>
                <a:path w="79343" h="79248" extrusionOk="0">
                  <a:moveTo>
                    <a:pt x="79343" y="46768"/>
                  </a:moveTo>
                  <a:lnTo>
                    <a:pt x="46863" y="79248"/>
                  </a:lnTo>
                  <a:lnTo>
                    <a:pt x="0" y="32385"/>
                  </a:lnTo>
                  <a:lnTo>
                    <a:pt x="32481" y="0"/>
                  </a:lnTo>
                  <a:lnTo>
                    <a:pt x="7934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6" name="Google Shape;1306;p42"/>
            <p:cNvSpPr/>
            <p:nvPr/>
          </p:nvSpPr>
          <p:spPr>
            <a:xfrm>
              <a:off x="8666076" y="3889574"/>
              <a:ext cx="195847" cy="195848"/>
            </a:xfrm>
            <a:custGeom>
              <a:avLst/>
              <a:gdLst/>
              <a:ahLst/>
              <a:cxnLst/>
              <a:rect l="l" t="t" r="r" b="b"/>
              <a:pathLst>
                <a:path w="195847" h="195848" extrusionOk="0">
                  <a:moveTo>
                    <a:pt x="73778" y="73873"/>
                  </a:moveTo>
                  <a:cubicBezTo>
                    <a:pt x="104258" y="43393"/>
                    <a:pt x="125213" y="27201"/>
                    <a:pt x="157884" y="4341"/>
                  </a:cubicBezTo>
                  <a:cubicBezTo>
                    <a:pt x="168838" y="-3279"/>
                    <a:pt x="183887" y="-612"/>
                    <a:pt x="191507" y="10342"/>
                  </a:cubicBezTo>
                  <a:cubicBezTo>
                    <a:pt x="199127" y="21295"/>
                    <a:pt x="196460" y="36345"/>
                    <a:pt x="185506" y="43965"/>
                  </a:cubicBezTo>
                  <a:cubicBezTo>
                    <a:pt x="154550" y="65491"/>
                    <a:pt x="136072" y="79874"/>
                    <a:pt x="107973" y="107973"/>
                  </a:cubicBezTo>
                  <a:cubicBezTo>
                    <a:pt x="79874" y="136072"/>
                    <a:pt x="65492" y="154645"/>
                    <a:pt x="43965" y="185506"/>
                  </a:cubicBezTo>
                  <a:cubicBezTo>
                    <a:pt x="36345" y="196460"/>
                    <a:pt x="21295" y="199127"/>
                    <a:pt x="10341" y="191507"/>
                  </a:cubicBezTo>
                  <a:cubicBezTo>
                    <a:pt x="-612" y="183887"/>
                    <a:pt x="-3279" y="168838"/>
                    <a:pt x="4341" y="157884"/>
                  </a:cubicBezTo>
                  <a:cubicBezTo>
                    <a:pt x="27105" y="125213"/>
                    <a:pt x="43298" y="104258"/>
                    <a:pt x="73874" y="73778"/>
                  </a:cubicBezTo>
                  <a:lnTo>
                    <a:pt x="73874" y="7377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07" name="Google Shape;1307;p42"/>
            <p:cNvGrpSpPr/>
            <p:nvPr/>
          </p:nvGrpSpPr>
          <p:grpSpPr>
            <a:xfrm>
              <a:off x="8626935" y="3884866"/>
              <a:ext cx="139017" cy="200651"/>
              <a:chOff x="8626935" y="3884866"/>
              <a:chExt cx="139017" cy="200651"/>
            </a:xfrm>
          </p:grpSpPr>
          <p:sp>
            <p:nvSpPr>
              <p:cNvPr id="1308" name="Google Shape;1308;p42"/>
              <p:cNvSpPr/>
              <p:nvPr/>
            </p:nvSpPr>
            <p:spPr>
              <a:xfrm>
                <a:off x="8666076" y="3950208"/>
                <a:ext cx="99876" cy="135309"/>
              </a:xfrm>
              <a:custGeom>
                <a:avLst/>
                <a:gdLst/>
                <a:ahLst/>
                <a:cxnLst/>
                <a:rect l="l" t="t" r="r" b="b"/>
                <a:pathLst>
                  <a:path w="99876" h="135309" extrusionOk="0">
                    <a:moveTo>
                      <a:pt x="87399" y="0"/>
                    </a:moveTo>
                    <a:cubicBezTo>
                      <a:pt x="83017" y="4096"/>
                      <a:pt x="78541" y="8477"/>
                      <a:pt x="73874" y="13240"/>
                    </a:cubicBezTo>
                    <a:cubicBezTo>
                      <a:pt x="43393" y="43720"/>
                      <a:pt x="27201" y="64675"/>
                      <a:pt x="4341" y="97346"/>
                    </a:cubicBezTo>
                    <a:cubicBezTo>
                      <a:pt x="-3279" y="108299"/>
                      <a:pt x="-612" y="123349"/>
                      <a:pt x="10341" y="130969"/>
                    </a:cubicBezTo>
                    <a:cubicBezTo>
                      <a:pt x="21295" y="138589"/>
                      <a:pt x="36345" y="135922"/>
                      <a:pt x="43965" y="124968"/>
                    </a:cubicBezTo>
                    <a:cubicBezTo>
                      <a:pt x="63300" y="97155"/>
                      <a:pt x="76922" y="79343"/>
                      <a:pt x="99877" y="55626"/>
                    </a:cubicBezTo>
                    <a:cubicBezTo>
                      <a:pt x="82732" y="44196"/>
                      <a:pt x="80636" y="13240"/>
                      <a:pt x="87399" y="0"/>
                    </a:cubicBezTo>
                    <a:lnTo>
                      <a:pt x="8739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09" name="Google Shape;1309;p42"/>
              <p:cNvSpPr/>
              <p:nvPr/>
            </p:nvSpPr>
            <p:spPr>
              <a:xfrm>
                <a:off x="8626935" y="3884866"/>
                <a:ext cx="74438" cy="98631"/>
              </a:xfrm>
              <a:custGeom>
                <a:avLst/>
                <a:gdLst/>
                <a:ahLst/>
                <a:cxnLst/>
                <a:rect l="l" t="t" r="r" b="b"/>
                <a:pathLst>
                  <a:path w="74438" h="98631" extrusionOk="0">
                    <a:moveTo>
                      <a:pt x="74343" y="57531"/>
                    </a:moveTo>
                    <a:cubicBezTo>
                      <a:pt x="60151" y="46101"/>
                      <a:pt x="55960" y="22384"/>
                      <a:pt x="65199" y="0"/>
                    </a:cubicBezTo>
                    <a:lnTo>
                      <a:pt x="6144" y="59055"/>
                    </a:lnTo>
                    <a:cubicBezTo>
                      <a:pt x="-2048" y="67246"/>
                      <a:pt x="-2048" y="80486"/>
                      <a:pt x="6144" y="88678"/>
                    </a:cubicBezTo>
                    <a:lnTo>
                      <a:pt x="9954" y="92488"/>
                    </a:lnTo>
                    <a:cubicBezTo>
                      <a:pt x="18145" y="100679"/>
                      <a:pt x="31385" y="100679"/>
                      <a:pt x="39576" y="92488"/>
                    </a:cubicBezTo>
                    <a:lnTo>
                      <a:pt x="74438" y="5762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10" name="Google Shape;1310;p42"/>
            <p:cNvSpPr/>
            <p:nvPr/>
          </p:nvSpPr>
          <p:spPr>
            <a:xfrm>
              <a:off x="8781287" y="4044827"/>
              <a:ext cx="104724" cy="64638"/>
            </a:xfrm>
            <a:custGeom>
              <a:avLst/>
              <a:gdLst/>
              <a:ahLst/>
              <a:cxnLst/>
              <a:rect l="l" t="t" r="r" b="b"/>
              <a:pathLst>
                <a:path w="104724" h="64638" extrusionOk="0">
                  <a:moveTo>
                    <a:pt x="90678" y="54066"/>
                  </a:moveTo>
                  <a:lnTo>
                    <a:pt x="94107" y="50637"/>
                  </a:lnTo>
                  <a:cubicBezTo>
                    <a:pt x="105823" y="38921"/>
                    <a:pt x="107823" y="21300"/>
                    <a:pt x="100203" y="7488"/>
                  </a:cubicBezTo>
                  <a:cubicBezTo>
                    <a:pt x="66008" y="24824"/>
                    <a:pt x="40957" y="-8323"/>
                    <a:pt x="0" y="2059"/>
                  </a:cubicBezTo>
                  <a:cubicBezTo>
                    <a:pt x="667" y="10346"/>
                    <a:pt x="4096" y="18537"/>
                    <a:pt x="10478" y="24919"/>
                  </a:cubicBezTo>
                  <a:lnTo>
                    <a:pt x="39624" y="54066"/>
                  </a:lnTo>
                  <a:cubicBezTo>
                    <a:pt x="53721" y="68163"/>
                    <a:pt x="76676" y="68163"/>
                    <a:pt x="90774" y="54066"/>
                  </a:cubicBezTo>
                  <a:lnTo>
                    <a:pt x="90774" y="5406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1" name="Google Shape;1311;p42"/>
            <p:cNvSpPr/>
            <p:nvPr/>
          </p:nvSpPr>
          <p:spPr>
            <a:xfrm>
              <a:off x="8781192" y="4044843"/>
              <a:ext cx="49720" cy="61193"/>
            </a:xfrm>
            <a:custGeom>
              <a:avLst/>
              <a:gdLst/>
              <a:ahLst/>
              <a:cxnLst/>
              <a:rect l="l" t="t" r="r" b="b"/>
              <a:pathLst>
                <a:path w="49720" h="61193" extrusionOk="0">
                  <a:moveTo>
                    <a:pt x="41243" y="3948"/>
                  </a:moveTo>
                  <a:cubicBezTo>
                    <a:pt x="28861" y="424"/>
                    <a:pt x="15621" y="-1862"/>
                    <a:pt x="0" y="2043"/>
                  </a:cubicBezTo>
                  <a:cubicBezTo>
                    <a:pt x="667" y="10330"/>
                    <a:pt x="4096" y="18521"/>
                    <a:pt x="10478" y="24903"/>
                  </a:cubicBezTo>
                  <a:lnTo>
                    <a:pt x="39624" y="54049"/>
                  </a:lnTo>
                  <a:cubicBezTo>
                    <a:pt x="42672" y="57097"/>
                    <a:pt x="46101" y="59479"/>
                    <a:pt x="49721" y="61193"/>
                  </a:cubicBezTo>
                  <a:cubicBezTo>
                    <a:pt x="45339" y="43953"/>
                    <a:pt x="42291" y="24332"/>
                    <a:pt x="41243" y="3948"/>
                  </a:cubicBezTo>
                  <a:lnTo>
                    <a:pt x="41243" y="394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12" name="Google Shape;1312;p42"/>
          <p:cNvGrpSpPr/>
          <p:nvPr/>
        </p:nvGrpSpPr>
        <p:grpSpPr>
          <a:xfrm>
            <a:off x="6401810" y="3334677"/>
            <a:ext cx="397954" cy="394472"/>
            <a:chOff x="7849742" y="3840384"/>
            <a:chExt cx="381000" cy="377666"/>
          </a:xfrm>
        </p:grpSpPr>
        <p:sp>
          <p:nvSpPr>
            <p:cNvPr id="1313" name="Google Shape;1313;p42"/>
            <p:cNvSpPr/>
            <p:nvPr/>
          </p:nvSpPr>
          <p:spPr>
            <a:xfrm>
              <a:off x="8086060" y="3848004"/>
              <a:ext cx="115250" cy="63777"/>
            </a:xfrm>
            <a:custGeom>
              <a:avLst/>
              <a:gdLst/>
              <a:ahLst/>
              <a:cxnLst/>
              <a:rect l="l" t="t" r="r" b="b"/>
              <a:pathLst>
                <a:path w="115250" h="63777" extrusionOk="0">
                  <a:moveTo>
                    <a:pt x="3046" y="0"/>
                  </a:moveTo>
                  <a:cubicBezTo>
                    <a:pt x="18286" y="16192"/>
                    <a:pt x="79055" y="35433"/>
                    <a:pt x="111726" y="23813"/>
                  </a:cubicBezTo>
                  <a:lnTo>
                    <a:pt x="115251" y="49721"/>
                  </a:lnTo>
                  <a:cubicBezTo>
                    <a:pt x="115251" y="49721"/>
                    <a:pt x="75341" y="69723"/>
                    <a:pt x="41241" y="62008"/>
                  </a:cubicBezTo>
                  <a:cubicBezTo>
                    <a:pt x="7428" y="54292"/>
                    <a:pt x="-6765" y="27622"/>
                    <a:pt x="3046" y="95"/>
                  </a:cubicBezTo>
                  <a:lnTo>
                    <a:pt x="3046"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4" name="Google Shape;1314;p42"/>
            <p:cNvSpPr/>
            <p:nvPr/>
          </p:nvSpPr>
          <p:spPr>
            <a:xfrm>
              <a:off x="7849742" y="3840384"/>
              <a:ext cx="381000" cy="377666"/>
            </a:xfrm>
            <a:custGeom>
              <a:avLst/>
              <a:gdLst/>
              <a:ahLst/>
              <a:cxnLst/>
              <a:rect l="l" t="t" r="r" b="b"/>
              <a:pathLst>
                <a:path w="381000" h="377666" extrusionOk="0">
                  <a:moveTo>
                    <a:pt x="345472" y="33623"/>
                  </a:moveTo>
                  <a:cubicBezTo>
                    <a:pt x="318516" y="80581"/>
                    <a:pt x="232982" y="59722"/>
                    <a:pt x="240316" y="11430"/>
                  </a:cubicBezTo>
                  <a:cubicBezTo>
                    <a:pt x="240887" y="7810"/>
                    <a:pt x="237363" y="4953"/>
                    <a:pt x="233934" y="6096"/>
                  </a:cubicBezTo>
                  <a:cubicBezTo>
                    <a:pt x="222504" y="9906"/>
                    <a:pt x="211931" y="15430"/>
                    <a:pt x="202692" y="22288"/>
                  </a:cubicBezTo>
                  <a:cubicBezTo>
                    <a:pt x="195453" y="27622"/>
                    <a:pt x="185642" y="27622"/>
                    <a:pt x="178403" y="22288"/>
                  </a:cubicBezTo>
                  <a:cubicBezTo>
                    <a:pt x="159544" y="8382"/>
                    <a:pt x="135446" y="0"/>
                    <a:pt x="109157" y="0"/>
                  </a:cubicBezTo>
                  <a:cubicBezTo>
                    <a:pt x="48863" y="0"/>
                    <a:pt x="0" y="44005"/>
                    <a:pt x="0" y="98393"/>
                  </a:cubicBezTo>
                  <a:cubicBezTo>
                    <a:pt x="0" y="187642"/>
                    <a:pt x="54388" y="189738"/>
                    <a:pt x="54388" y="278797"/>
                  </a:cubicBezTo>
                  <a:cubicBezTo>
                    <a:pt x="54388" y="348805"/>
                    <a:pt x="83058" y="377666"/>
                    <a:pt x="109824" y="377666"/>
                  </a:cubicBezTo>
                  <a:cubicBezTo>
                    <a:pt x="168878" y="377666"/>
                    <a:pt x="170688" y="265271"/>
                    <a:pt x="190500" y="265271"/>
                  </a:cubicBezTo>
                  <a:cubicBezTo>
                    <a:pt x="210312" y="265271"/>
                    <a:pt x="212122" y="377666"/>
                    <a:pt x="271177" y="377666"/>
                  </a:cubicBezTo>
                  <a:cubicBezTo>
                    <a:pt x="297942" y="377666"/>
                    <a:pt x="326612" y="348805"/>
                    <a:pt x="326612" y="278797"/>
                  </a:cubicBezTo>
                  <a:cubicBezTo>
                    <a:pt x="326612" y="189738"/>
                    <a:pt x="381000" y="187642"/>
                    <a:pt x="381000" y="98393"/>
                  </a:cubicBezTo>
                  <a:cubicBezTo>
                    <a:pt x="381000" y="73152"/>
                    <a:pt x="370427" y="50101"/>
                    <a:pt x="352996" y="32671"/>
                  </a:cubicBezTo>
                  <a:cubicBezTo>
                    <a:pt x="350711" y="30385"/>
                    <a:pt x="346900" y="30956"/>
                    <a:pt x="345377" y="33814"/>
                  </a:cubicBezTo>
                  <a:lnTo>
                    <a:pt x="345377" y="33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5" name="Google Shape;1315;p42"/>
            <p:cNvSpPr/>
            <p:nvPr/>
          </p:nvSpPr>
          <p:spPr>
            <a:xfrm>
              <a:off x="7849838" y="3840956"/>
              <a:ext cx="177641" cy="376904"/>
            </a:xfrm>
            <a:custGeom>
              <a:avLst/>
              <a:gdLst/>
              <a:ahLst/>
              <a:cxnLst/>
              <a:rect l="l" t="t" r="r" b="b"/>
              <a:pathLst>
                <a:path w="177641" h="376904" extrusionOk="0">
                  <a:moveTo>
                    <a:pt x="95821" y="0"/>
                  </a:moveTo>
                  <a:cubicBezTo>
                    <a:pt x="41815" y="5905"/>
                    <a:pt x="0" y="47339"/>
                    <a:pt x="0" y="97631"/>
                  </a:cubicBezTo>
                  <a:cubicBezTo>
                    <a:pt x="0" y="186880"/>
                    <a:pt x="54388" y="188976"/>
                    <a:pt x="54388" y="278035"/>
                  </a:cubicBezTo>
                  <a:cubicBezTo>
                    <a:pt x="54388" y="348043"/>
                    <a:pt x="83058" y="376904"/>
                    <a:pt x="109823" y="376904"/>
                  </a:cubicBezTo>
                  <a:cubicBezTo>
                    <a:pt x="153829" y="376904"/>
                    <a:pt x="166021" y="314420"/>
                    <a:pt x="177641" y="282607"/>
                  </a:cubicBezTo>
                  <a:cubicBezTo>
                    <a:pt x="99822" y="252889"/>
                    <a:pt x="10477" y="82487"/>
                    <a:pt x="95821" y="0"/>
                  </a:cubicBezTo>
                  <a:lnTo>
                    <a:pt x="9582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6" name="Google Shape;1316;p42"/>
            <p:cNvSpPr/>
            <p:nvPr/>
          </p:nvSpPr>
          <p:spPr>
            <a:xfrm>
              <a:off x="792299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7" name="Google Shape;1317;p42"/>
            <p:cNvSpPr/>
            <p:nvPr/>
          </p:nvSpPr>
          <p:spPr>
            <a:xfrm>
              <a:off x="8094440" y="4016597"/>
              <a:ext cx="63246" cy="50291"/>
            </a:xfrm>
            <a:custGeom>
              <a:avLst/>
              <a:gdLst/>
              <a:ahLst/>
              <a:cxnLst/>
              <a:rect l="l" t="t" r="r" b="b"/>
              <a:pathLst>
                <a:path w="63246" h="50291" extrusionOk="0">
                  <a:moveTo>
                    <a:pt x="63246" y="25146"/>
                  </a:moveTo>
                  <a:cubicBezTo>
                    <a:pt x="63246" y="39052"/>
                    <a:pt x="49054" y="50292"/>
                    <a:pt x="31623" y="50292"/>
                  </a:cubicBezTo>
                  <a:cubicBezTo>
                    <a:pt x="14192" y="50292"/>
                    <a:pt x="0" y="39052"/>
                    <a:pt x="0" y="25146"/>
                  </a:cubicBezTo>
                  <a:cubicBezTo>
                    <a:pt x="0" y="11239"/>
                    <a:pt x="14192" y="0"/>
                    <a:pt x="31623" y="0"/>
                  </a:cubicBezTo>
                  <a:cubicBezTo>
                    <a:pt x="49054" y="0"/>
                    <a:pt x="63246" y="11239"/>
                    <a:pt x="63246" y="25146"/>
                  </a:cubicBezTo>
                  <a:lnTo>
                    <a:pt x="63246" y="2514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8" name="Google Shape;1318;p42"/>
            <p:cNvSpPr/>
            <p:nvPr/>
          </p:nvSpPr>
          <p:spPr>
            <a:xfrm>
              <a:off x="8006211" y="4026693"/>
              <a:ext cx="68253" cy="27527"/>
            </a:xfrm>
            <a:custGeom>
              <a:avLst/>
              <a:gdLst/>
              <a:ahLst/>
              <a:cxnLst/>
              <a:rect l="l" t="t" r="r" b="b"/>
              <a:pathLst>
                <a:path w="68253" h="27527" extrusionOk="0">
                  <a:moveTo>
                    <a:pt x="62702" y="27432"/>
                  </a:moveTo>
                  <a:cubicBezTo>
                    <a:pt x="60892" y="27432"/>
                    <a:pt x="59178" y="26575"/>
                    <a:pt x="58130" y="25051"/>
                  </a:cubicBezTo>
                  <a:cubicBezTo>
                    <a:pt x="52034" y="16192"/>
                    <a:pt x="43271" y="11144"/>
                    <a:pt x="34127" y="11144"/>
                  </a:cubicBezTo>
                  <a:cubicBezTo>
                    <a:pt x="24983" y="11144"/>
                    <a:pt x="16315" y="16192"/>
                    <a:pt x="10219" y="25051"/>
                  </a:cubicBezTo>
                  <a:cubicBezTo>
                    <a:pt x="8505" y="27622"/>
                    <a:pt x="4981" y="28194"/>
                    <a:pt x="2409" y="26479"/>
                  </a:cubicBezTo>
                  <a:cubicBezTo>
                    <a:pt x="-163" y="24765"/>
                    <a:pt x="-735" y="21241"/>
                    <a:pt x="980" y="18669"/>
                  </a:cubicBezTo>
                  <a:cubicBezTo>
                    <a:pt x="9267" y="6763"/>
                    <a:pt x="21269" y="0"/>
                    <a:pt x="34127" y="0"/>
                  </a:cubicBezTo>
                  <a:cubicBezTo>
                    <a:pt x="46986" y="0"/>
                    <a:pt x="58987" y="6763"/>
                    <a:pt x="67274" y="18669"/>
                  </a:cubicBezTo>
                  <a:cubicBezTo>
                    <a:pt x="68988" y="21241"/>
                    <a:pt x="68417" y="24670"/>
                    <a:pt x="65845" y="26479"/>
                  </a:cubicBezTo>
                  <a:cubicBezTo>
                    <a:pt x="64893" y="27146"/>
                    <a:pt x="63750" y="27527"/>
                    <a:pt x="62702" y="27527"/>
                  </a:cubicBezTo>
                  <a:lnTo>
                    <a:pt x="62702" y="27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19" name="Google Shape;1319;p42"/>
            <p:cNvSpPr/>
            <p:nvPr/>
          </p:nvSpPr>
          <p:spPr>
            <a:xfrm>
              <a:off x="7946766" y="4005416"/>
              <a:ext cx="48046" cy="19562"/>
            </a:xfrm>
            <a:custGeom>
              <a:avLst/>
              <a:gdLst/>
              <a:ahLst/>
              <a:cxnLst/>
              <a:rect l="l" t="t" r="r" b="b"/>
              <a:pathLst>
                <a:path w="48046" h="19562" extrusionOk="0">
                  <a:moveTo>
                    <a:pt x="23944" y="19563"/>
                  </a:moveTo>
                  <a:cubicBezTo>
                    <a:pt x="15276" y="19563"/>
                    <a:pt x="7085" y="15848"/>
                    <a:pt x="1370" y="9276"/>
                  </a:cubicBezTo>
                  <a:cubicBezTo>
                    <a:pt x="-631" y="6989"/>
                    <a:pt x="-440" y="3465"/>
                    <a:pt x="1941" y="1370"/>
                  </a:cubicBezTo>
                  <a:cubicBezTo>
                    <a:pt x="4227" y="-631"/>
                    <a:pt x="7751" y="-440"/>
                    <a:pt x="9847" y="1941"/>
                  </a:cubicBezTo>
                  <a:cubicBezTo>
                    <a:pt x="13466"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0" name="Google Shape;1320;p42"/>
            <p:cNvSpPr/>
            <p:nvPr/>
          </p:nvSpPr>
          <p:spPr>
            <a:xfrm>
              <a:off x="8086021" y="4005416"/>
              <a:ext cx="48046" cy="19562"/>
            </a:xfrm>
            <a:custGeom>
              <a:avLst/>
              <a:gdLst/>
              <a:ahLst/>
              <a:cxnLst/>
              <a:rect l="l" t="t" r="r" b="b"/>
              <a:pathLst>
                <a:path w="48046" h="19562" extrusionOk="0">
                  <a:moveTo>
                    <a:pt x="23944" y="19563"/>
                  </a:moveTo>
                  <a:cubicBezTo>
                    <a:pt x="15277" y="19563"/>
                    <a:pt x="7085" y="15848"/>
                    <a:pt x="1370" y="9276"/>
                  </a:cubicBezTo>
                  <a:cubicBezTo>
                    <a:pt x="-631" y="6989"/>
                    <a:pt x="-440" y="3465"/>
                    <a:pt x="1941" y="1370"/>
                  </a:cubicBezTo>
                  <a:cubicBezTo>
                    <a:pt x="4227" y="-631"/>
                    <a:pt x="7751" y="-440"/>
                    <a:pt x="9847" y="1941"/>
                  </a:cubicBezTo>
                  <a:cubicBezTo>
                    <a:pt x="13371" y="6037"/>
                    <a:pt x="18610" y="8418"/>
                    <a:pt x="24039" y="8418"/>
                  </a:cubicBezTo>
                  <a:cubicBezTo>
                    <a:pt x="29469" y="8418"/>
                    <a:pt x="34612" y="6037"/>
                    <a:pt x="38232" y="1941"/>
                  </a:cubicBezTo>
                  <a:cubicBezTo>
                    <a:pt x="40232" y="-345"/>
                    <a:pt x="43756" y="-631"/>
                    <a:pt x="46137" y="1370"/>
                  </a:cubicBezTo>
                  <a:cubicBezTo>
                    <a:pt x="48423" y="3370"/>
                    <a:pt x="48709" y="6894"/>
                    <a:pt x="46709" y="9276"/>
                  </a:cubicBezTo>
                  <a:cubicBezTo>
                    <a:pt x="40994" y="15848"/>
                    <a:pt x="32802" y="19563"/>
                    <a:pt x="24135" y="19563"/>
                  </a:cubicBezTo>
                  <a:lnTo>
                    <a:pt x="24135" y="1956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1" name="Google Shape;1321;p42"/>
            <p:cNvSpPr/>
            <p:nvPr/>
          </p:nvSpPr>
          <p:spPr>
            <a:xfrm>
              <a:off x="7923942" y="3880008"/>
              <a:ext cx="78676" cy="57150"/>
            </a:xfrm>
            <a:custGeom>
              <a:avLst/>
              <a:gdLst/>
              <a:ahLst/>
              <a:cxnLst/>
              <a:rect l="l" t="t" r="r" b="b"/>
              <a:pathLst>
                <a:path w="78676" h="57150" extrusionOk="0">
                  <a:moveTo>
                    <a:pt x="78677" y="28575"/>
                  </a:moveTo>
                  <a:cubicBezTo>
                    <a:pt x="78677" y="44386"/>
                    <a:pt x="61056" y="57150"/>
                    <a:pt x="39338" y="57150"/>
                  </a:cubicBezTo>
                  <a:cubicBezTo>
                    <a:pt x="17622" y="57150"/>
                    <a:pt x="0" y="44386"/>
                    <a:pt x="0" y="28575"/>
                  </a:cubicBezTo>
                  <a:cubicBezTo>
                    <a:pt x="0" y="12763"/>
                    <a:pt x="17622" y="0"/>
                    <a:pt x="39338" y="0"/>
                  </a:cubicBezTo>
                  <a:cubicBezTo>
                    <a:pt x="61056" y="0"/>
                    <a:pt x="78677" y="12763"/>
                    <a:pt x="78677" y="28575"/>
                  </a:cubicBezTo>
                  <a:lnTo>
                    <a:pt x="78677" y="28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22" name="Google Shape;1322;p42"/>
          <p:cNvGrpSpPr/>
          <p:nvPr/>
        </p:nvGrpSpPr>
        <p:grpSpPr>
          <a:xfrm>
            <a:off x="5599832" y="3332787"/>
            <a:ext cx="378554" cy="397953"/>
            <a:chOff x="7081932" y="3838575"/>
            <a:chExt cx="362426" cy="380999"/>
          </a:xfrm>
        </p:grpSpPr>
        <p:sp>
          <p:nvSpPr>
            <p:cNvPr id="1323" name="Google Shape;1323;p42"/>
            <p:cNvSpPr/>
            <p:nvPr/>
          </p:nvSpPr>
          <p:spPr>
            <a:xfrm>
              <a:off x="7161561" y="4058412"/>
              <a:ext cx="203263" cy="161162"/>
            </a:xfrm>
            <a:custGeom>
              <a:avLst/>
              <a:gdLst/>
              <a:ahLst/>
              <a:cxnLst/>
              <a:rect l="l" t="t" r="r" b="b"/>
              <a:pathLst>
                <a:path w="203263" h="161162" extrusionOk="0">
                  <a:moveTo>
                    <a:pt x="203264" y="0"/>
                  </a:moveTo>
                  <a:lnTo>
                    <a:pt x="0" y="0"/>
                  </a:lnTo>
                  <a:lnTo>
                    <a:pt x="35623" y="125921"/>
                  </a:lnTo>
                  <a:cubicBezTo>
                    <a:pt x="41529" y="146780"/>
                    <a:pt x="60579" y="161163"/>
                    <a:pt x="82201" y="161163"/>
                  </a:cubicBezTo>
                  <a:lnTo>
                    <a:pt x="120968" y="161163"/>
                  </a:lnTo>
                  <a:cubicBezTo>
                    <a:pt x="142684" y="161163"/>
                    <a:pt x="161640" y="146780"/>
                    <a:pt x="167545" y="125921"/>
                  </a:cubicBezTo>
                  <a:lnTo>
                    <a:pt x="2031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4" name="Google Shape;1324;p42"/>
            <p:cNvSpPr/>
            <p:nvPr/>
          </p:nvSpPr>
          <p:spPr>
            <a:xfrm>
              <a:off x="7161561" y="4058316"/>
              <a:ext cx="203263" cy="23621"/>
            </a:xfrm>
            <a:custGeom>
              <a:avLst/>
              <a:gdLst/>
              <a:ahLst/>
              <a:cxnLst/>
              <a:rect l="l" t="t" r="r" b="b"/>
              <a:pathLst>
                <a:path w="203263" h="23621" extrusionOk="0">
                  <a:moveTo>
                    <a:pt x="6668" y="23622"/>
                  </a:moveTo>
                  <a:lnTo>
                    <a:pt x="196596" y="23622"/>
                  </a:lnTo>
                  <a:lnTo>
                    <a:pt x="203264" y="0"/>
                  </a:lnTo>
                  <a:lnTo>
                    <a:pt x="0" y="0"/>
                  </a:lnTo>
                  <a:lnTo>
                    <a:pt x="6668" y="2362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5" name="Google Shape;1325;p42"/>
            <p:cNvSpPr/>
            <p:nvPr/>
          </p:nvSpPr>
          <p:spPr>
            <a:xfrm>
              <a:off x="7156067" y="4113592"/>
              <a:ext cx="188247" cy="97951"/>
            </a:xfrm>
            <a:custGeom>
              <a:avLst/>
              <a:gdLst/>
              <a:ahLst/>
              <a:cxnLst/>
              <a:rect l="l" t="t" r="r" b="b"/>
              <a:pathLst>
                <a:path w="188247" h="97951" extrusionOk="0">
                  <a:moveTo>
                    <a:pt x="164657" y="96648"/>
                  </a:moveTo>
                  <a:lnTo>
                    <a:pt x="10542" y="32831"/>
                  </a:lnTo>
                  <a:cubicBezTo>
                    <a:pt x="1874" y="29211"/>
                    <a:pt x="-2317" y="19305"/>
                    <a:pt x="1303" y="10542"/>
                  </a:cubicBezTo>
                  <a:cubicBezTo>
                    <a:pt x="4922" y="1874"/>
                    <a:pt x="14829" y="-2317"/>
                    <a:pt x="23591" y="1303"/>
                  </a:cubicBezTo>
                  <a:lnTo>
                    <a:pt x="177706" y="65120"/>
                  </a:lnTo>
                  <a:cubicBezTo>
                    <a:pt x="186374" y="68740"/>
                    <a:pt x="190565" y="78646"/>
                    <a:pt x="186945" y="87409"/>
                  </a:cubicBezTo>
                  <a:cubicBezTo>
                    <a:pt x="183326" y="96077"/>
                    <a:pt x="173420" y="100268"/>
                    <a:pt x="164657" y="96648"/>
                  </a:cubicBezTo>
                  <a:lnTo>
                    <a:pt x="164657" y="9664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6" name="Google Shape;1326;p42"/>
            <p:cNvSpPr/>
            <p:nvPr/>
          </p:nvSpPr>
          <p:spPr>
            <a:xfrm>
              <a:off x="7147304" y="4022628"/>
              <a:ext cx="227205" cy="114143"/>
            </a:xfrm>
            <a:custGeom>
              <a:avLst/>
              <a:gdLst/>
              <a:ahLst/>
              <a:cxnLst/>
              <a:rect l="l" t="t" r="r" b="b"/>
              <a:pathLst>
                <a:path w="227205" h="114143" extrusionOk="0">
                  <a:moveTo>
                    <a:pt x="203614" y="112841"/>
                  </a:moveTo>
                  <a:lnTo>
                    <a:pt x="10542" y="32831"/>
                  </a:lnTo>
                  <a:cubicBezTo>
                    <a:pt x="1874" y="29211"/>
                    <a:pt x="-2317" y="19305"/>
                    <a:pt x="1303" y="10542"/>
                  </a:cubicBezTo>
                  <a:cubicBezTo>
                    <a:pt x="4922" y="1874"/>
                    <a:pt x="14828" y="-2317"/>
                    <a:pt x="23591" y="1303"/>
                  </a:cubicBezTo>
                  <a:lnTo>
                    <a:pt x="216663" y="81313"/>
                  </a:lnTo>
                  <a:cubicBezTo>
                    <a:pt x="225331" y="84932"/>
                    <a:pt x="229522" y="94838"/>
                    <a:pt x="225903" y="103601"/>
                  </a:cubicBezTo>
                  <a:cubicBezTo>
                    <a:pt x="222283" y="112269"/>
                    <a:pt x="212377" y="116460"/>
                    <a:pt x="203614" y="112841"/>
                  </a:cubicBezTo>
                  <a:lnTo>
                    <a:pt x="203614" y="1128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7" name="Google Shape;1327;p42"/>
            <p:cNvSpPr/>
            <p:nvPr/>
          </p:nvSpPr>
          <p:spPr>
            <a:xfrm>
              <a:off x="7115936" y="4006500"/>
              <a:ext cx="294703" cy="51911"/>
            </a:xfrm>
            <a:custGeom>
              <a:avLst/>
              <a:gdLst/>
              <a:ahLst/>
              <a:cxnLst/>
              <a:rect l="l" t="t" r="r" b="b"/>
              <a:pathLst>
                <a:path w="294703" h="51911" extrusionOk="0">
                  <a:moveTo>
                    <a:pt x="268319" y="51911"/>
                  </a:moveTo>
                  <a:lnTo>
                    <a:pt x="26289" y="51911"/>
                  </a:lnTo>
                  <a:cubicBezTo>
                    <a:pt x="11716" y="51911"/>
                    <a:pt x="0" y="40100"/>
                    <a:pt x="0" y="25622"/>
                  </a:cubicBezTo>
                  <a:lnTo>
                    <a:pt x="0" y="0"/>
                  </a:lnTo>
                  <a:lnTo>
                    <a:pt x="294704" y="0"/>
                  </a:lnTo>
                  <a:lnTo>
                    <a:pt x="294704" y="25622"/>
                  </a:lnTo>
                  <a:cubicBezTo>
                    <a:pt x="294704" y="40196"/>
                    <a:pt x="282893" y="51911"/>
                    <a:pt x="268415" y="51911"/>
                  </a:cubicBezTo>
                  <a:lnTo>
                    <a:pt x="268415" y="5191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8" name="Google Shape;1328;p42"/>
            <p:cNvSpPr/>
            <p:nvPr/>
          </p:nvSpPr>
          <p:spPr>
            <a:xfrm>
              <a:off x="7115841" y="4006405"/>
              <a:ext cx="137064" cy="51911"/>
            </a:xfrm>
            <a:custGeom>
              <a:avLst/>
              <a:gdLst/>
              <a:ahLst/>
              <a:cxnLst/>
              <a:rect l="l" t="t" r="r" b="b"/>
              <a:pathLst>
                <a:path w="137064" h="51911" extrusionOk="0">
                  <a:moveTo>
                    <a:pt x="0" y="0"/>
                  </a:moveTo>
                  <a:lnTo>
                    <a:pt x="0" y="25622"/>
                  </a:lnTo>
                  <a:cubicBezTo>
                    <a:pt x="0" y="40196"/>
                    <a:pt x="11811" y="51911"/>
                    <a:pt x="26289" y="51911"/>
                  </a:cubicBezTo>
                  <a:lnTo>
                    <a:pt x="137065" y="51911"/>
                  </a:lnTo>
                  <a:cubicBezTo>
                    <a:pt x="124778" y="42672"/>
                    <a:pt x="121348" y="18955"/>
                    <a:pt x="134303"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29" name="Google Shape;1329;p42"/>
            <p:cNvSpPr/>
            <p:nvPr/>
          </p:nvSpPr>
          <p:spPr>
            <a:xfrm>
              <a:off x="7081932" y="3838670"/>
              <a:ext cx="362426" cy="179546"/>
            </a:xfrm>
            <a:custGeom>
              <a:avLst/>
              <a:gdLst/>
              <a:ahLst/>
              <a:cxnLst/>
              <a:rect l="l" t="t" r="r" b="b"/>
              <a:pathLst>
                <a:path w="362426" h="179546" extrusionOk="0">
                  <a:moveTo>
                    <a:pt x="321183" y="179546"/>
                  </a:moveTo>
                  <a:cubicBezTo>
                    <a:pt x="330803" y="179546"/>
                    <a:pt x="339757" y="174403"/>
                    <a:pt x="344328" y="165925"/>
                  </a:cubicBezTo>
                  <a:cubicBezTo>
                    <a:pt x="354235" y="147923"/>
                    <a:pt x="362426" y="127254"/>
                    <a:pt x="362426" y="93536"/>
                  </a:cubicBezTo>
                  <a:cubicBezTo>
                    <a:pt x="362426" y="41910"/>
                    <a:pt x="315944" y="0"/>
                    <a:pt x="258603" y="0"/>
                  </a:cubicBezTo>
                  <a:cubicBezTo>
                    <a:pt x="233648" y="0"/>
                    <a:pt x="210693" y="8001"/>
                    <a:pt x="192786" y="21241"/>
                  </a:cubicBezTo>
                  <a:cubicBezTo>
                    <a:pt x="185928" y="26384"/>
                    <a:pt x="176498" y="26384"/>
                    <a:pt x="169640" y="21241"/>
                  </a:cubicBezTo>
                  <a:cubicBezTo>
                    <a:pt x="151733" y="8001"/>
                    <a:pt x="128778" y="0"/>
                    <a:pt x="103822" y="0"/>
                  </a:cubicBezTo>
                  <a:cubicBezTo>
                    <a:pt x="46482" y="0"/>
                    <a:pt x="0" y="41910"/>
                    <a:pt x="0" y="93536"/>
                  </a:cubicBezTo>
                  <a:cubicBezTo>
                    <a:pt x="0" y="127349"/>
                    <a:pt x="8191" y="148019"/>
                    <a:pt x="18097" y="165925"/>
                  </a:cubicBezTo>
                  <a:cubicBezTo>
                    <a:pt x="22765" y="174403"/>
                    <a:pt x="31623" y="179546"/>
                    <a:pt x="41243" y="179546"/>
                  </a:cubicBezTo>
                  <a:lnTo>
                    <a:pt x="321087" y="1795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0" name="Google Shape;1330;p42"/>
            <p:cNvSpPr/>
            <p:nvPr/>
          </p:nvSpPr>
          <p:spPr>
            <a:xfrm>
              <a:off x="7082027" y="3838575"/>
              <a:ext cx="131635" cy="179546"/>
            </a:xfrm>
            <a:custGeom>
              <a:avLst/>
              <a:gdLst/>
              <a:ahLst/>
              <a:cxnLst/>
              <a:rect l="l" t="t" r="r" b="b"/>
              <a:pathLst>
                <a:path w="131635" h="179546" extrusionOk="0">
                  <a:moveTo>
                    <a:pt x="116586" y="762"/>
                  </a:moveTo>
                  <a:cubicBezTo>
                    <a:pt x="112395" y="286"/>
                    <a:pt x="108109" y="0"/>
                    <a:pt x="103823" y="0"/>
                  </a:cubicBezTo>
                  <a:cubicBezTo>
                    <a:pt x="46482" y="0"/>
                    <a:pt x="0" y="41910"/>
                    <a:pt x="0" y="93536"/>
                  </a:cubicBezTo>
                  <a:cubicBezTo>
                    <a:pt x="0" y="127349"/>
                    <a:pt x="8192" y="148018"/>
                    <a:pt x="18098" y="165925"/>
                  </a:cubicBezTo>
                  <a:cubicBezTo>
                    <a:pt x="22765" y="174403"/>
                    <a:pt x="31623" y="179546"/>
                    <a:pt x="41243" y="179546"/>
                  </a:cubicBezTo>
                  <a:lnTo>
                    <a:pt x="131636" y="179546"/>
                  </a:lnTo>
                  <a:cubicBezTo>
                    <a:pt x="79820" y="135160"/>
                    <a:pt x="90202" y="35814"/>
                    <a:pt x="116586" y="667"/>
                  </a:cubicBezTo>
                  <a:lnTo>
                    <a:pt x="116586" y="66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1" name="Google Shape;1331;p42"/>
            <p:cNvSpPr/>
            <p:nvPr/>
          </p:nvSpPr>
          <p:spPr>
            <a:xfrm>
              <a:off x="7152893" y="3927443"/>
              <a:ext cx="59436" cy="47434"/>
            </a:xfrm>
            <a:custGeom>
              <a:avLst/>
              <a:gdLst/>
              <a:ahLst/>
              <a:cxnLst/>
              <a:rect l="l" t="t" r="r" b="b"/>
              <a:pathLst>
                <a:path w="59436" h="47434" extrusionOk="0">
                  <a:moveTo>
                    <a:pt x="59436" y="23717"/>
                  </a:moveTo>
                  <a:cubicBezTo>
                    <a:pt x="59436" y="36767"/>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2" name="Google Shape;1332;p42"/>
            <p:cNvSpPr/>
            <p:nvPr/>
          </p:nvSpPr>
          <p:spPr>
            <a:xfrm>
              <a:off x="7314057" y="3927348"/>
              <a:ext cx="59435" cy="47434"/>
            </a:xfrm>
            <a:custGeom>
              <a:avLst/>
              <a:gdLst/>
              <a:ahLst/>
              <a:cxnLst/>
              <a:rect l="l" t="t" r="r" b="b"/>
              <a:pathLst>
                <a:path w="59435" h="47434" extrusionOk="0">
                  <a:moveTo>
                    <a:pt x="59436" y="23717"/>
                  </a:moveTo>
                  <a:cubicBezTo>
                    <a:pt x="59436" y="36766"/>
                    <a:pt x="46101" y="47434"/>
                    <a:pt x="29718" y="47434"/>
                  </a:cubicBezTo>
                  <a:cubicBezTo>
                    <a:pt x="13335" y="47434"/>
                    <a:pt x="0" y="36862"/>
                    <a:pt x="0" y="23717"/>
                  </a:cubicBezTo>
                  <a:cubicBezTo>
                    <a:pt x="0" y="10573"/>
                    <a:pt x="13335" y="0"/>
                    <a:pt x="29718" y="0"/>
                  </a:cubicBezTo>
                  <a:cubicBezTo>
                    <a:pt x="46101" y="0"/>
                    <a:pt x="59436" y="10573"/>
                    <a:pt x="59436" y="23717"/>
                  </a:cubicBezTo>
                  <a:lnTo>
                    <a:pt x="59436" y="23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3" name="Google Shape;1333;p42"/>
            <p:cNvSpPr/>
            <p:nvPr/>
          </p:nvSpPr>
          <p:spPr>
            <a:xfrm>
              <a:off x="7249858" y="3924871"/>
              <a:ext cx="26669" cy="30479"/>
            </a:xfrm>
            <a:custGeom>
              <a:avLst/>
              <a:gdLst/>
              <a:ahLst/>
              <a:cxnLst/>
              <a:rect l="l" t="t" r="r" b="b"/>
              <a:pathLst>
                <a:path w="26669" h="30479" extrusionOk="0">
                  <a:moveTo>
                    <a:pt x="26670" y="15240"/>
                  </a:moveTo>
                  <a:cubicBezTo>
                    <a:pt x="26670" y="23622"/>
                    <a:pt x="20764" y="30480"/>
                    <a:pt x="13335" y="30480"/>
                  </a:cubicBezTo>
                  <a:cubicBezTo>
                    <a:pt x="5905" y="30480"/>
                    <a:pt x="0" y="23622"/>
                    <a:pt x="0" y="15240"/>
                  </a:cubicBezTo>
                  <a:cubicBezTo>
                    <a:pt x="0" y="6858"/>
                    <a:pt x="6001" y="0"/>
                    <a:pt x="13335" y="0"/>
                  </a:cubicBezTo>
                  <a:cubicBezTo>
                    <a:pt x="20669" y="0"/>
                    <a:pt x="26670" y="6858"/>
                    <a:pt x="26670" y="15240"/>
                  </a:cubicBezTo>
                  <a:lnTo>
                    <a:pt x="26670" y="15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4" name="Google Shape;1334;p42"/>
            <p:cNvSpPr/>
            <p:nvPr/>
          </p:nvSpPr>
          <p:spPr>
            <a:xfrm>
              <a:off x="7184004" y="3915881"/>
              <a:ext cx="31853" cy="15942"/>
            </a:xfrm>
            <a:custGeom>
              <a:avLst/>
              <a:gdLst/>
              <a:ahLst/>
              <a:cxnLst/>
              <a:rect l="l" t="t" r="r" b="b"/>
              <a:pathLst>
                <a:path w="31853" h="15942" extrusionOk="0">
                  <a:moveTo>
                    <a:pt x="15943" y="15848"/>
                  </a:moveTo>
                  <a:cubicBezTo>
                    <a:pt x="10323" y="15848"/>
                    <a:pt x="5085" y="13466"/>
                    <a:pt x="1370" y="9275"/>
                  </a:cubicBezTo>
                  <a:cubicBezTo>
                    <a:pt x="-630" y="6990"/>
                    <a:pt x="-440" y="3465"/>
                    <a:pt x="1941" y="1370"/>
                  </a:cubicBezTo>
                  <a:cubicBezTo>
                    <a:pt x="4227" y="-631"/>
                    <a:pt x="7752" y="-440"/>
                    <a:pt x="9847" y="1941"/>
                  </a:cubicBezTo>
                  <a:cubicBezTo>
                    <a:pt x="11371" y="3751"/>
                    <a:pt x="13657" y="4703"/>
                    <a:pt x="15943" y="4703"/>
                  </a:cubicBezTo>
                  <a:lnTo>
                    <a:pt x="15943" y="4703"/>
                  </a:lnTo>
                  <a:cubicBezTo>
                    <a:pt x="18324" y="4703"/>
                    <a:pt x="20515" y="3656"/>
                    <a:pt x="22039" y="1941"/>
                  </a:cubicBezTo>
                  <a:cubicBezTo>
                    <a:pt x="24039" y="-345"/>
                    <a:pt x="27563" y="-631"/>
                    <a:pt x="29945" y="1370"/>
                  </a:cubicBezTo>
                  <a:cubicBezTo>
                    <a:pt x="32231" y="3370"/>
                    <a:pt x="32517" y="6894"/>
                    <a:pt x="30516" y="9275"/>
                  </a:cubicBezTo>
                  <a:cubicBezTo>
                    <a:pt x="26897" y="13466"/>
                    <a:pt x="21563" y="15943"/>
                    <a:pt x="15943" y="15943"/>
                  </a:cubicBezTo>
                  <a:cubicBezTo>
                    <a:pt x="15943" y="15943"/>
                    <a:pt x="15943" y="15943"/>
                    <a:pt x="15943" y="15943"/>
                  </a:cubicBezTo>
                  <a:lnTo>
                    <a:pt x="15943" y="159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5" name="Google Shape;1335;p42"/>
            <p:cNvSpPr/>
            <p:nvPr/>
          </p:nvSpPr>
          <p:spPr>
            <a:xfrm>
              <a:off x="7310496" y="3915723"/>
              <a:ext cx="31853" cy="15910"/>
            </a:xfrm>
            <a:custGeom>
              <a:avLst/>
              <a:gdLst/>
              <a:ahLst/>
              <a:cxnLst/>
              <a:rect l="l" t="t" r="r" b="b"/>
              <a:pathLst>
                <a:path w="31853" h="15910" extrusionOk="0">
                  <a:moveTo>
                    <a:pt x="15943" y="15911"/>
                  </a:moveTo>
                  <a:cubicBezTo>
                    <a:pt x="10323" y="15911"/>
                    <a:pt x="5084" y="13530"/>
                    <a:pt x="1370" y="9339"/>
                  </a:cubicBezTo>
                  <a:cubicBezTo>
                    <a:pt x="-631" y="7053"/>
                    <a:pt x="-440" y="3528"/>
                    <a:pt x="1941" y="1433"/>
                  </a:cubicBezTo>
                  <a:cubicBezTo>
                    <a:pt x="4227" y="-567"/>
                    <a:pt x="7751" y="-377"/>
                    <a:pt x="9847" y="2004"/>
                  </a:cubicBezTo>
                  <a:cubicBezTo>
                    <a:pt x="11371" y="3814"/>
                    <a:pt x="13657" y="4767"/>
                    <a:pt x="15943" y="4767"/>
                  </a:cubicBezTo>
                  <a:lnTo>
                    <a:pt x="15943" y="4767"/>
                  </a:lnTo>
                  <a:cubicBezTo>
                    <a:pt x="18324" y="4767"/>
                    <a:pt x="20515" y="3719"/>
                    <a:pt x="22039" y="1909"/>
                  </a:cubicBezTo>
                  <a:cubicBezTo>
                    <a:pt x="24039" y="-377"/>
                    <a:pt x="27564" y="-663"/>
                    <a:pt x="29945" y="1338"/>
                  </a:cubicBezTo>
                  <a:cubicBezTo>
                    <a:pt x="32231" y="3338"/>
                    <a:pt x="32516" y="6862"/>
                    <a:pt x="30516" y="9243"/>
                  </a:cubicBezTo>
                  <a:cubicBezTo>
                    <a:pt x="26801" y="13434"/>
                    <a:pt x="21563" y="15911"/>
                    <a:pt x="15943" y="15911"/>
                  </a:cubicBezTo>
                  <a:cubicBezTo>
                    <a:pt x="15943" y="15911"/>
                    <a:pt x="15943" y="15911"/>
                    <a:pt x="15943" y="15911"/>
                  </a:cubicBezTo>
                  <a:lnTo>
                    <a:pt x="15943" y="1591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36" name="Google Shape;1336;p42"/>
          <p:cNvGrpSpPr/>
          <p:nvPr/>
        </p:nvGrpSpPr>
        <p:grpSpPr>
          <a:xfrm>
            <a:off x="4778454" y="3337861"/>
            <a:ext cx="397954" cy="387807"/>
            <a:chOff x="6295548" y="3843432"/>
            <a:chExt cx="381000" cy="371285"/>
          </a:xfrm>
        </p:grpSpPr>
        <p:sp>
          <p:nvSpPr>
            <p:cNvPr id="1337" name="Google Shape;1337;p42"/>
            <p:cNvSpPr/>
            <p:nvPr/>
          </p:nvSpPr>
          <p:spPr>
            <a:xfrm>
              <a:off x="6295548" y="3877437"/>
              <a:ext cx="337279" cy="337280"/>
            </a:xfrm>
            <a:custGeom>
              <a:avLst/>
              <a:gdLst/>
              <a:ahLst/>
              <a:cxnLst/>
              <a:rect l="l" t="t" r="r" b="b"/>
              <a:pathLst>
                <a:path w="337279" h="337280" extrusionOk="0">
                  <a:moveTo>
                    <a:pt x="298323" y="337280"/>
                  </a:moveTo>
                  <a:lnTo>
                    <a:pt x="38957" y="337280"/>
                  </a:lnTo>
                  <a:cubicBezTo>
                    <a:pt x="17431" y="337280"/>
                    <a:pt x="0" y="319850"/>
                    <a:pt x="0" y="298323"/>
                  </a:cubicBezTo>
                  <a:lnTo>
                    <a:pt x="0" y="38957"/>
                  </a:lnTo>
                  <a:cubicBezTo>
                    <a:pt x="0" y="17431"/>
                    <a:pt x="17431" y="0"/>
                    <a:pt x="38957" y="0"/>
                  </a:cubicBezTo>
                  <a:lnTo>
                    <a:pt x="298323" y="0"/>
                  </a:lnTo>
                  <a:cubicBezTo>
                    <a:pt x="319849" y="0"/>
                    <a:pt x="337280" y="17431"/>
                    <a:pt x="337280" y="38957"/>
                  </a:cubicBezTo>
                  <a:lnTo>
                    <a:pt x="337280" y="298323"/>
                  </a:lnTo>
                  <a:cubicBezTo>
                    <a:pt x="337280" y="319850"/>
                    <a:pt x="319849" y="337280"/>
                    <a:pt x="298323" y="337280"/>
                  </a:cubicBezTo>
                  <a:lnTo>
                    <a:pt x="298323" y="33728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8" name="Google Shape;1338;p42"/>
            <p:cNvSpPr/>
            <p:nvPr/>
          </p:nvSpPr>
          <p:spPr>
            <a:xfrm>
              <a:off x="6295548" y="3877341"/>
              <a:ext cx="202882" cy="337375"/>
            </a:xfrm>
            <a:custGeom>
              <a:avLst/>
              <a:gdLst/>
              <a:ahLst/>
              <a:cxnLst/>
              <a:rect l="l" t="t" r="r" b="b"/>
              <a:pathLst>
                <a:path w="202882" h="337375" extrusionOk="0">
                  <a:moveTo>
                    <a:pt x="0" y="39052"/>
                  </a:moveTo>
                  <a:lnTo>
                    <a:pt x="0" y="298418"/>
                  </a:lnTo>
                  <a:cubicBezTo>
                    <a:pt x="0" y="319945"/>
                    <a:pt x="17431" y="337375"/>
                    <a:pt x="38957" y="337375"/>
                  </a:cubicBezTo>
                  <a:lnTo>
                    <a:pt x="202882" y="337375"/>
                  </a:lnTo>
                  <a:cubicBezTo>
                    <a:pt x="102965" y="280321"/>
                    <a:pt x="94202" y="114586"/>
                    <a:pt x="93535" y="0"/>
                  </a:cubicBezTo>
                  <a:lnTo>
                    <a:pt x="38957" y="0"/>
                  </a:lnTo>
                  <a:cubicBezTo>
                    <a:pt x="17431" y="0"/>
                    <a:pt x="0" y="17431"/>
                    <a:pt x="0" y="38957"/>
                  </a:cubicBezTo>
                  <a:lnTo>
                    <a:pt x="0" y="3895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39" name="Google Shape;1339;p42"/>
            <p:cNvSpPr/>
            <p:nvPr/>
          </p:nvSpPr>
          <p:spPr>
            <a:xfrm>
              <a:off x="6325457" y="3907250"/>
              <a:ext cx="277558" cy="277558"/>
            </a:xfrm>
            <a:custGeom>
              <a:avLst/>
              <a:gdLst/>
              <a:ahLst/>
              <a:cxnLst/>
              <a:rect l="l" t="t" r="r" b="b"/>
              <a:pathLst>
                <a:path w="277558" h="277558" extrusionOk="0">
                  <a:moveTo>
                    <a:pt x="259556" y="277559"/>
                  </a:moveTo>
                  <a:lnTo>
                    <a:pt x="18002" y="277559"/>
                  </a:lnTo>
                  <a:cubicBezTo>
                    <a:pt x="8096" y="277559"/>
                    <a:pt x="0" y="269462"/>
                    <a:pt x="0" y="259556"/>
                  </a:cubicBezTo>
                  <a:lnTo>
                    <a:pt x="0" y="18002"/>
                  </a:lnTo>
                  <a:cubicBezTo>
                    <a:pt x="0" y="8096"/>
                    <a:pt x="8096" y="0"/>
                    <a:pt x="18002" y="0"/>
                  </a:cubicBezTo>
                  <a:lnTo>
                    <a:pt x="259556" y="0"/>
                  </a:lnTo>
                  <a:cubicBezTo>
                    <a:pt x="269462" y="0"/>
                    <a:pt x="277559" y="8096"/>
                    <a:pt x="277559" y="18002"/>
                  </a:cubicBezTo>
                  <a:lnTo>
                    <a:pt x="277559" y="259556"/>
                  </a:lnTo>
                  <a:cubicBezTo>
                    <a:pt x="277559" y="269462"/>
                    <a:pt x="269462" y="277559"/>
                    <a:pt x="259556" y="277559"/>
                  </a:cubicBezTo>
                  <a:lnTo>
                    <a:pt x="259556" y="27755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0" name="Google Shape;1340;p42"/>
            <p:cNvSpPr/>
            <p:nvPr/>
          </p:nvSpPr>
          <p:spPr>
            <a:xfrm>
              <a:off x="6325457" y="3907250"/>
              <a:ext cx="136207" cy="277558"/>
            </a:xfrm>
            <a:custGeom>
              <a:avLst/>
              <a:gdLst/>
              <a:ahLst/>
              <a:cxnLst/>
              <a:rect l="l" t="t" r="r" b="b"/>
              <a:pathLst>
                <a:path w="136207" h="277558" extrusionOk="0">
                  <a:moveTo>
                    <a:pt x="18002" y="0"/>
                  </a:moveTo>
                  <a:cubicBezTo>
                    <a:pt x="8096" y="0"/>
                    <a:pt x="0" y="8096"/>
                    <a:pt x="0" y="18002"/>
                  </a:cubicBezTo>
                  <a:lnTo>
                    <a:pt x="0" y="259556"/>
                  </a:lnTo>
                  <a:cubicBezTo>
                    <a:pt x="0" y="269462"/>
                    <a:pt x="8096" y="277559"/>
                    <a:pt x="18002" y="277559"/>
                  </a:cubicBezTo>
                  <a:lnTo>
                    <a:pt x="136208" y="277559"/>
                  </a:lnTo>
                  <a:cubicBezTo>
                    <a:pt x="77248" y="212122"/>
                    <a:pt x="66104" y="94678"/>
                    <a:pt x="64008" y="0"/>
                  </a:cubicBezTo>
                  <a:lnTo>
                    <a:pt x="1790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1" name="Google Shape;1341;p42"/>
            <p:cNvSpPr/>
            <p:nvPr/>
          </p:nvSpPr>
          <p:spPr>
            <a:xfrm>
              <a:off x="6325457" y="3974401"/>
              <a:ext cx="77628" cy="210407"/>
            </a:xfrm>
            <a:custGeom>
              <a:avLst/>
              <a:gdLst/>
              <a:ahLst/>
              <a:cxnLst/>
              <a:rect l="l" t="t" r="r" b="b"/>
              <a:pathLst>
                <a:path w="77628" h="210407" extrusionOk="0">
                  <a:moveTo>
                    <a:pt x="0" y="192405"/>
                  </a:moveTo>
                  <a:cubicBezTo>
                    <a:pt x="0" y="202311"/>
                    <a:pt x="8096" y="210407"/>
                    <a:pt x="18002" y="210407"/>
                  </a:cubicBezTo>
                  <a:lnTo>
                    <a:pt x="77629" y="210407"/>
                  </a:lnTo>
                  <a:lnTo>
                    <a:pt x="77629" y="0"/>
                  </a:lnTo>
                  <a:lnTo>
                    <a:pt x="0" y="77629"/>
                  </a:lnTo>
                  <a:lnTo>
                    <a:pt x="0" y="1925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2" name="Google Shape;1342;p42"/>
            <p:cNvSpPr/>
            <p:nvPr/>
          </p:nvSpPr>
          <p:spPr>
            <a:xfrm>
              <a:off x="6325457" y="3907250"/>
              <a:ext cx="146113" cy="146113"/>
            </a:xfrm>
            <a:custGeom>
              <a:avLst/>
              <a:gdLst/>
              <a:ahLst/>
              <a:cxnLst/>
              <a:rect l="l" t="t" r="r" b="b"/>
              <a:pathLst>
                <a:path w="146113" h="146113" extrusionOk="0">
                  <a:moveTo>
                    <a:pt x="146113" y="0"/>
                  </a:moveTo>
                  <a:lnTo>
                    <a:pt x="18002" y="0"/>
                  </a:lnTo>
                  <a:cubicBezTo>
                    <a:pt x="8096" y="0"/>
                    <a:pt x="0" y="8096"/>
                    <a:pt x="0" y="18002"/>
                  </a:cubicBezTo>
                  <a:lnTo>
                    <a:pt x="0" y="146113"/>
                  </a:lnTo>
                  <a:lnTo>
                    <a:pt x="14611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3" name="Google Shape;1343;p42"/>
            <p:cNvSpPr/>
            <p:nvPr/>
          </p:nvSpPr>
          <p:spPr>
            <a:xfrm>
              <a:off x="6325361" y="3907154"/>
              <a:ext cx="68294" cy="146208"/>
            </a:xfrm>
            <a:custGeom>
              <a:avLst/>
              <a:gdLst/>
              <a:ahLst/>
              <a:cxnLst/>
              <a:rect l="l" t="t" r="r" b="b"/>
              <a:pathLst>
                <a:path w="68294" h="146208" extrusionOk="0">
                  <a:moveTo>
                    <a:pt x="64103" y="95"/>
                  </a:moveTo>
                  <a:lnTo>
                    <a:pt x="18002" y="95"/>
                  </a:lnTo>
                  <a:cubicBezTo>
                    <a:pt x="8096" y="95"/>
                    <a:pt x="0" y="8192"/>
                    <a:pt x="0" y="18098"/>
                  </a:cubicBezTo>
                  <a:lnTo>
                    <a:pt x="0" y="146209"/>
                  </a:lnTo>
                  <a:lnTo>
                    <a:pt x="68294" y="77915"/>
                  </a:lnTo>
                  <a:cubicBezTo>
                    <a:pt x="65818" y="51245"/>
                    <a:pt x="64675" y="24860"/>
                    <a:pt x="64103" y="0"/>
                  </a:cubicBezTo>
                  <a:lnTo>
                    <a:pt x="6410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4" name="Google Shape;1344;p42"/>
            <p:cNvSpPr/>
            <p:nvPr/>
          </p:nvSpPr>
          <p:spPr>
            <a:xfrm>
              <a:off x="6401466" y="3907250"/>
              <a:ext cx="201549" cy="211740"/>
            </a:xfrm>
            <a:custGeom>
              <a:avLst/>
              <a:gdLst/>
              <a:ahLst/>
              <a:cxnLst/>
              <a:rect l="l" t="t" r="r" b="b"/>
              <a:pathLst>
                <a:path w="201549" h="211740" extrusionOk="0">
                  <a:moveTo>
                    <a:pt x="183547" y="0"/>
                  </a:moveTo>
                  <a:lnTo>
                    <a:pt x="73723" y="0"/>
                  </a:lnTo>
                  <a:lnTo>
                    <a:pt x="0" y="70199"/>
                  </a:lnTo>
                  <a:lnTo>
                    <a:pt x="0" y="211741"/>
                  </a:lnTo>
                  <a:lnTo>
                    <a:pt x="201549" y="211741"/>
                  </a:lnTo>
                  <a:lnTo>
                    <a:pt x="201549" y="18002"/>
                  </a:lnTo>
                  <a:cubicBezTo>
                    <a:pt x="201549" y="8096"/>
                    <a:pt x="193453" y="0"/>
                    <a:pt x="183547" y="0"/>
                  </a:cubicBezTo>
                  <a:lnTo>
                    <a:pt x="183547"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5" name="Google Shape;1345;p42"/>
            <p:cNvSpPr/>
            <p:nvPr/>
          </p:nvSpPr>
          <p:spPr>
            <a:xfrm>
              <a:off x="6325457" y="3907250"/>
              <a:ext cx="277558" cy="277463"/>
            </a:xfrm>
            <a:custGeom>
              <a:avLst/>
              <a:gdLst/>
              <a:ahLst/>
              <a:cxnLst/>
              <a:rect l="l" t="t" r="r" b="b"/>
              <a:pathLst>
                <a:path w="277558" h="277463" extrusionOk="0">
                  <a:moveTo>
                    <a:pt x="277559" y="196120"/>
                  </a:moveTo>
                  <a:lnTo>
                    <a:pt x="94869" y="196120"/>
                  </a:lnTo>
                  <a:lnTo>
                    <a:pt x="94869" y="80010"/>
                  </a:lnTo>
                  <a:lnTo>
                    <a:pt x="174879" y="0"/>
                  </a:lnTo>
                  <a:lnTo>
                    <a:pt x="127445" y="0"/>
                  </a:lnTo>
                  <a:lnTo>
                    <a:pt x="0" y="127444"/>
                  </a:lnTo>
                  <a:lnTo>
                    <a:pt x="0" y="174879"/>
                  </a:lnTo>
                  <a:lnTo>
                    <a:pt x="61341" y="113538"/>
                  </a:lnTo>
                  <a:lnTo>
                    <a:pt x="61341" y="277463"/>
                  </a:lnTo>
                  <a:lnTo>
                    <a:pt x="94869" y="277463"/>
                  </a:lnTo>
                  <a:lnTo>
                    <a:pt x="94869" y="229552"/>
                  </a:lnTo>
                  <a:lnTo>
                    <a:pt x="277559" y="229552"/>
                  </a:lnTo>
                  <a:lnTo>
                    <a:pt x="277559" y="19602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6" name="Google Shape;1346;p42"/>
            <p:cNvSpPr/>
            <p:nvPr/>
          </p:nvSpPr>
          <p:spPr>
            <a:xfrm>
              <a:off x="6325457" y="3967733"/>
              <a:ext cx="104870" cy="216979"/>
            </a:xfrm>
            <a:custGeom>
              <a:avLst/>
              <a:gdLst/>
              <a:ahLst/>
              <a:cxnLst/>
              <a:rect l="l" t="t" r="r" b="b"/>
              <a:pathLst>
                <a:path w="104870" h="216979" extrusionOk="0">
                  <a:moveTo>
                    <a:pt x="0" y="66961"/>
                  </a:moveTo>
                  <a:lnTo>
                    <a:pt x="0" y="114395"/>
                  </a:lnTo>
                  <a:lnTo>
                    <a:pt x="61341" y="53054"/>
                  </a:lnTo>
                  <a:lnTo>
                    <a:pt x="61341" y="216979"/>
                  </a:lnTo>
                  <a:lnTo>
                    <a:pt x="94869" y="216979"/>
                  </a:lnTo>
                  <a:lnTo>
                    <a:pt x="94869" y="169069"/>
                  </a:lnTo>
                  <a:lnTo>
                    <a:pt x="104870" y="169069"/>
                  </a:lnTo>
                  <a:cubicBezTo>
                    <a:pt x="81344" y="120110"/>
                    <a:pt x="71152" y="58769"/>
                    <a:pt x="66865" y="0"/>
                  </a:cubicBezTo>
                  <a:lnTo>
                    <a:pt x="95" y="667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7" name="Google Shape;1347;p42"/>
            <p:cNvSpPr/>
            <p:nvPr/>
          </p:nvSpPr>
          <p:spPr>
            <a:xfrm>
              <a:off x="6446996" y="3843432"/>
              <a:ext cx="229552" cy="227457"/>
            </a:xfrm>
            <a:custGeom>
              <a:avLst/>
              <a:gdLst/>
              <a:ahLst/>
              <a:cxnLst/>
              <a:rect l="l" t="t" r="r" b="b"/>
              <a:pathLst>
                <a:path w="229552" h="227457" extrusionOk="0">
                  <a:moveTo>
                    <a:pt x="114776" y="159734"/>
                  </a:moveTo>
                  <a:cubicBezTo>
                    <a:pt x="126682" y="159734"/>
                    <a:pt x="127825" y="227457"/>
                    <a:pt x="163354" y="227457"/>
                  </a:cubicBezTo>
                  <a:cubicBezTo>
                    <a:pt x="179451" y="227457"/>
                    <a:pt x="196787" y="210122"/>
                    <a:pt x="196787" y="167926"/>
                  </a:cubicBezTo>
                  <a:cubicBezTo>
                    <a:pt x="196787" y="114300"/>
                    <a:pt x="229553" y="112967"/>
                    <a:pt x="229553" y="59246"/>
                  </a:cubicBezTo>
                  <a:cubicBezTo>
                    <a:pt x="229553" y="26479"/>
                    <a:pt x="200120" y="0"/>
                    <a:pt x="163830" y="0"/>
                  </a:cubicBezTo>
                  <a:cubicBezTo>
                    <a:pt x="148019" y="0"/>
                    <a:pt x="133445" y="5048"/>
                    <a:pt x="122111" y="13430"/>
                  </a:cubicBezTo>
                  <a:cubicBezTo>
                    <a:pt x="117824" y="16669"/>
                    <a:pt x="111823" y="16669"/>
                    <a:pt x="107442" y="13430"/>
                  </a:cubicBezTo>
                  <a:cubicBezTo>
                    <a:pt x="96107" y="5048"/>
                    <a:pt x="81534" y="0"/>
                    <a:pt x="65722" y="0"/>
                  </a:cubicBezTo>
                  <a:cubicBezTo>
                    <a:pt x="29432" y="0"/>
                    <a:pt x="0" y="26479"/>
                    <a:pt x="0" y="59246"/>
                  </a:cubicBezTo>
                  <a:cubicBezTo>
                    <a:pt x="0" y="112967"/>
                    <a:pt x="32766" y="114300"/>
                    <a:pt x="32766" y="167926"/>
                  </a:cubicBezTo>
                  <a:cubicBezTo>
                    <a:pt x="32766" y="210122"/>
                    <a:pt x="50006" y="227457"/>
                    <a:pt x="66199" y="227457"/>
                  </a:cubicBezTo>
                  <a:cubicBezTo>
                    <a:pt x="101727" y="227457"/>
                    <a:pt x="102870" y="159734"/>
                    <a:pt x="114776" y="159734"/>
                  </a:cubicBezTo>
                  <a:lnTo>
                    <a:pt x="114776" y="159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8" name="Google Shape;1348;p42"/>
            <p:cNvSpPr/>
            <p:nvPr/>
          </p:nvSpPr>
          <p:spPr>
            <a:xfrm>
              <a:off x="6447091" y="3843908"/>
              <a:ext cx="107061" cy="226980"/>
            </a:xfrm>
            <a:custGeom>
              <a:avLst/>
              <a:gdLst/>
              <a:ahLst/>
              <a:cxnLst/>
              <a:rect l="l" t="t" r="r" b="b"/>
              <a:pathLst>
                <a:path w="107061" h="226980" extrusionOk="0">
                  <a:moveTo>
                    <a:pt x="57722" y="0"/>
                  </a:moveTo>
                  <a:cubicBezTo>
                    <a:pt x="25146" y="3524"/>
                    <a:pt x="0" y="28480"/>
                    <a:pt x="0" y="58769"/>
                  </a:cubicBezTo>
                  <a:cubicBezTo>
                    <a:pt x="0" y="112490"/>
                    <a:pt x="32766" y="113824"/>
                    <a:pt x="32766" y="167450"/>
                  </a:cubicBezTo>
                  <a:cubicBezTo>
                    <a:pt x="32766" y="209645"/>
                    <a:pt x="50006" y="226981"/>
                    <a:pt x="66199" y="226981"/>
                  </a:cubicBezTo>
                  <a:cubicBezTo>
                    <a:pt x="92678" y="226981"/>
                    <a:pt x="100108" y="189357"/>
                    <a:pt x="107061" y="170212"/>
                  </a:cubicBezTo>
                  <a:cubicBezTo>
                    <a:pt x="60198" y="152305"/>
                    <a:pt x="6382" y="49625"/>
                    <a:pt x="57817" y="0"/>
                  </a:cubicBezTo>
                  <a:lnTo>
                    <a:pt x="5781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49" name="Google Shape;1349;p42"/>
            <p:cNvSpPr/>
            <p:nvPr/>
          </p:nvSpPr>
          <p:spPr>
            <a:xfrm>
              <a:off x="6481952" y="3921537"/>
              <a:ext cx="43053" cy="34289"/>
            </a:xfrm>
            <a:custGeom>
              <a:avLst/>
              <a:gdLst/>
              <a:ahLst/>
              <a:cxnLst/>
              <a:rect l="l" t="t" r="r" b="b"/>
              <a:pathLst>
                <a:path w="43053"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0" name="Google Shape;1350;p42"/>
            <p:cNvSpPr/>
            <p:nvPr/>
          </p:nvSpPr>
          <p:spPr>
            <a:xfrm>
              <a:off x="6598443" y="3921537"/>
              <a:ext cx="43052" cy="34289"/>
            </a:xfrm>
            <a:custGeom>
              <a:avLst/>
              <a:gdLst/>
              <a:ahLst/>
              <a:cxnLst/>
              <a:rect l="l" t="t" r="r" b="b"/>
              <a:pathLst>
                <a:path w="43052" h="34289" extrusionOk="0">
                  <a:moveTo>
                    <a:pt x="43053" y="17145"/>
                  </a:moveTo>
                  <a:cubicBezTo>
                    <a:pt x="43053" y="26575"/>
                    <a:pt x="33433" y="34290"/>
                    <a:pt x="21527" y="34290"/>
                  </a:cubicBezTo>
                  <a:cubicBezTo>
                    <a:pt x="9620" y="34290"/>
                    <a:pt x="0" y="26670"/>
                    <a:pt x="0" y="17145"/>
                  </a:cubicBezTo>
                  <a:cubicBezTo>
                    <a:pt x="0" y="7620"/>
                    <a:pt x="9620" y="0"/>
                    <a:pt x="21527" y="0"/>
                  </a:cubicBezTo>
                  <a:cubicBezTo>
                    <a:pt x="33433" y="0"/>
                    <a:pt x="43053" y="7620"/>
                    <a:pt x="43053" y="17145"/>
                  </a:cubicBezTo>
                  <a:lnTo>
                    <a:pt x="43053" y="17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1" name="Google Shape;1351;p42"/>
            <p:cNvSpPr/>
            <p:nvPr/>
          </p:nvSpPr>
          <p:spPr>
            <a:xfrm>
              <a:off x="651043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6" y="0"/>
                    <a:pt x="5620" y="0"/>
                  </a:cubicBezTo>
                  <a:cubicBezTo>
                    <a:pt x="8763" y="0"/>
                    <a:pt x="11239" y="2477"/>
                    <a:pt x="11239" y="5620"/>
                  </a:cubicBezTo>
                  <a:lnTo>
                    <a:pt x="11239" y="14383"/>
                  </a:lnTo>
                  <a:cubicBezTo>
                    <a:pt x="11239"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2" name="Google Shape;1352;p42"/>
            <p:cNvSpPr/>
            <p:nvPr/>
          </p:nvSpPr>
          <p:spPr>
            <a:xfrm>
              <a:off x="6601872" y="3907726"/>
              <a:ext cx="11239" cy="20002"/>
            </a:xfrm>
            <a:custGeom>
              <a:avLst/>
              <a:gdLst/>
              <a:ahLst/>
              <a:cxnLst/>
              <a:rect l="l" t="t" r="r" b="b"/>
              <a:pathLst>
                <a:path w="11239" h="20002" extrusionOk="0">
                  <a:moveTo>
                    <a:pt x="5620" y="20003"/>
                  </a:moveTo>
                  <a:cubicBezTo>
                    <a:pt x="2572" y="20003"/>
                    <a:pt x="0" y="17526"/>
                    <a:pt x="0" y="14383"/>
                  </a:cubicBezTo>
                  <a:lnTo>
                    <a:pt x="0" y="5620"/>
                  </a:lnTo>
                  <a:cubicBezTo>
                    <a:pt x="0" y="2572"/>
                    <a:pt x="2477" y="0"/>
                    <a:pt x="5620" y="0"/>
                  </a:cubicBezTo>
                  <a:cubicBezTo>
                    <a:pt x="8763" y="0"/>
                    <a:pt x="11240" y="2477"/>
                    <a:pt x="11240" y="5620"/>
                  </a:cubicBezTo>
                  <a:lnTo>
                    <a:pt x="11240" y="14383"/>
                  </a:lnTo>
                  <a:cubicBezTo>
                    <a:pt x="11240" y="17431"/>
                    <a:pt x="8763" y="20003"/>
                    <a:pt x="5620" y="20003"/>
                  </a:cubicBezTo>
                  <a:lnTo>
                    <a:pt x="5620" y="200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3" name="Google Shape;1353;p42"/>
            <p:cNvSpPr/>
            <p:nvPr/>
          </p:nvSpPr>
          <p:spPr>
            <a:xfrm>
              <a:off x="6544115" y="3916262"/>
              <a:ext cx="35282" cy="16705"/>
            </a:xfrm>
            <a:custGeom>
              <a:avLst/>
              <a:gdLst/>
              <a:ahLst/>
              <a:cxnLst/>
              <a:rect l="l" t="t" r="r" b="b"/>
              <a:pathLst>
                <a:path w="35282" h="16705" extrusionOk="0">
                  <a:moveTo>
                    <a:pt x="17657" y="16705"/>
                  </a:moveTo>
                  <a:cubicBezTo>
                    <a:pt x="11466" y="16705"/>
                    <a:pt x="5465" y="14038"/>
                    <a:pt x="1370" y="9276"/>
                  </a:cubicBezTo>
                  <a:cubicBezTo>
                    <a:pt x="-630" y="6989"/>
                    <a:pt x="-440" y="3465"/>
                    <a:pt x="1941" y="1370"/>
                  </a:cubicBezTo>
                  <a:cubicBezTo>
                    <a:pt x="4227" y="-631"/>
                    <a:pt x="7751" y="-440"/>
                    <a:pt x="9847" y="1941"/>
                  </a:cubicBezTo>
                  <a:cubicBezTo>
                    <a:pt x="11847" y="4227"/>
                    <a:pt x="14705" y="5561"/>
                    <a:pt x="17657" y="5561"/>
                  </a:cubicBezTo>
                  <a:cubicBezTo>
                    <a:pt x="20610" y="5561"/>
                    <a:pt x="23563" y="4227"/>
                    <a:pt x="25468" y="1941"/>
                  </a:cubicBezTo>
                  <a:cubicBezTo>
                    <a:pt x="27468" y="-345"/>
                    <a:pt x="30992" y="-631"/>
                    <a:pt x="33374" y="1370"/>
                  </a:cubicBezTo>
                  <a:cubicBezTo>
                    <a:pt x="35660" y="3370"/>
                    <a:pt x="35946" y="6894"/>
                    <a:pt x="33945" y="9276"/>
                  </a:cubicBezTo>
                  <a:cubicBezTo>
                    <a:pt x="29849" y="13943"/>
                    <a:pt x="23944" y="16705"/>
                    <a:pt x="17657" y="16705"/>
                  </a:cubicBezTo>
                  <a:lnTo>
                    <a:pt x="17657" y="1670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54" name="Google Shape;1354;p42"/>
          <p:cNvGrpSpPr/>
          <p:nvPr/>
        </p:nvGrpSpPr>
        <p:grpSpPr>
          <a:xfrm>
            <a:off x="4016769" y="3332787"/>
            <a:ext cx="297868" cy="397953"/>
            <a:chOff x="5566314" y="3838575"/>
            <a:chExt cx="285178" cy="380999"/>
          </a:xfrm>
        </p:grpSpPr>
        <p:sp>
          <p:nvSpPr>
            <p:cNvPr id="1355" name="Google Shape;1355;p42"/>
            <p:cNvSpPr/>
            <p:nvPr/>
          </p:nvSpPr>
          <p:spPr>
            <a:xfrm>
              <a:off x="5596794" y="3904869"/>
              <a:ext cx="254698" cy="314705"/>
            </a:xfrm>
            <a:custGeom>
              <a:avLst/>
              <a:gdLst/>
              <a:ahLst/>
              <a:cxnLst/>
              <a:rect l="l" t="t" r="r" b="b"/>
              <a:pathLst>
                <a:path w="254698" h="314705" extrusionOk="0">
                  <a:moveTo>
                    <a:pt x="215075" y="314706"/>
                  </a:moveTo>
                  <a:lnTo>
                    <a:pt x="39624" y="314706"/>
                  </a:lnTo>
                  <a:cubicBezTo>
                    <a:pt x="17717" y="314706"/>
                    <a:pt x="0" y="296989"/>
                    <a:pt x="0" y="275082"/>
                  </a:cubicBezTo>
                  <a:lnTo>
                    <a:pt x="0" y="39624"/>
                  </a:lnTo>
                  <a:cubicBezTo>
                    <a:pt x="0" y="17717"/>
                    <a:pt x="17717" y="0"/>
                    <a:pt x="39624" y="0"/>
                  </a:cubicBezTo>
                  <a:lnTo>
                    <a:pt x="215075" y="0"/>
                  </a:lnTo>
                  <a:cubicBezTo>
                    <a:pt x="236982" y="0"/>
                    <a:pt x="254698" y="17717"/>
                    <a:pt x="254698" y="39624"/>
                  </a:cubicBezTo>
                  <a:lnTo>
                    <a:pt x="254698" y="275082"/>
                  </a:lnTo>
                  <a:cubicBezTo>
                    <a:pt x="254698" y="296989"/>
                    <a:pt x="236982" y="314706"/>
                    <a:pt x="215075" y="314706"/>
                  </a:cubicBezTo>
                  <a:lnTo>
                    <a:pt x="215075" y="31470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6" name="Google Shape;1356;p42"/>
            <p:cNvSpPr/>
            <p:nvPr/>
          </p:nvSpPr>
          <p:spPr>
            <a:xfrm>
              <a:off x="5596794" y="3904678"/>
              <a:ext cx="149542" cy="314801"/>
            </a:xfrm>
            <a:custGeom>
              <a:avLst/>
              <a:gdLst/>
              <a:ahLst/>
              <a:cxnLst/>
              <a:rect l="l" t="t" r="r" b="b"/>
              <a:pathLst>
                <a:path w="149542" h="314801" extrusionOk="0">
                  <a:moveTo>
                    <a:pt x="39624" y="95"/>
                  </a:moveTo>
                  <a:cubicBezTo>
                    <a:pt x="17717" y="95"/>
                    <a:pt x="0" y="17812"/>
                    <a:pt x="0" y="39719"/>
                  </a:cubicBezTo>
                  <a:lnTo>
                    <a:pt x="0" y="275177"/>
                  </a:lnTo>
                  <a:cubicBezTo>
                    <a:pt x="0" y="297085"/>
                    <a:pt x="17717" y="314801"/>
                    <a:pt x="39624" y="314801"/>
                  </a:cubicBezTo>
                  <a:lnTo>
                    <a:pt x="149543" y="314801"/>
                  </a:lnTo>
                  <a:cubicBezTo>
                    <a:pt x="83820" y="269272"/>
                    <a:pt x="77819" y="71247"/>
                    <a:pt x="81534" y="0"/>
                  </a:cubicBezTo>
                  <a:lnTo>
                    <a:pt x="3962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7" name="Google Shape;1357;p42"/>
            <p:cNvSpPr/>
            <p:nvPr/>
          </p:nvSpPr>
          <p:spPr>
            <a:xfrm>
              <a:off x="5627369" y="3935444"/>
              <a:ext cx="193548" cy="253555"/>
            </a:xfrm>
            <a:custGeom>
              <a:avLst/>
              <a:gdLst/>
              <a:ahLst/>
              <a:cxnLst/>
              <a:rect l="l" t="t" r="r" b="b"/>
              <a:pathLst>
                <a:path w="193548" h="253555" extrusionOk="0">
                  <a:moveTo>
                    <a:pt x="174593" y="253555"/>
                  </a:moveTo>
                  <a:lnTo>
                    <a:pt x="18955" y="253555"/>
                  </a:lnTo>
                  <a:cubicBezTo>
                    <a:pt x="8477" y="253555"/>
                    <a:pt x="0" y="245078"/>
                    <a:pt x="0" y="234601"/>
                  </a:cubicBezTo>
                  <a:lnTo>
                    <a:pt x="0" y="18955"/>
                  </a:lnTo>
                  <a:cubicBezTo>
                    <a:pt x="0" y="8477"/>
                    <a:pt x="8477" y="0"/>
                    <a:pt x="18955" y="0"/>
                  </a:cubicBezTo>
                  <a:lnTo>
                    <a:pt x="174593" y="0"/>
                  </a:lnTo>
                  <a:cubicBezTo>
                    <a:pt x="185071" y="0"/>
                    <a:pt x="193548" y="8477"/>
                    <a:pt x="193548" y="18955"/>
                  </a:cubicBezTo>
                  <a:lnTo>
                    <a:pt x="193548" y="234601"/>
                  </a:lnTo>
                  <a:cubicBezTo>
                    <a:pt x="193548" y="245078"/>
                    <a:pt x="185071" y="253555"/>
                    <a:pt x="174593" y="253555"/>
                  </a:cubicBezTo>
                  <a:lnTo>
                    <a:pt x="174593" y="25355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8" name="Google Shape;1358;p42"/>
            <p:cNvSpPr/>
            <p:nvPr/>
          </p:nvSpPr>
          <p:spPr>
            <a:xfrm>
              <a:off x="5627369" y="3935253"/>
              <a:ext cx="92868" cy="253650"/>
            </a:xfrm>
            <a:custGeom>
              <a:avLst/>
              <a:gdLst/>
              <a:ahLst/>
              <a:cxnLst/>
              <a:rect l="l" t="t" r="r" b="b"/>
              <a:pathLst>
                <a:path w="92868" h="253650" extrusionOk="0">
                  <a:moveTo>
                    <a:pt x="50102" y="95"/>
                  </a:moveTo>
                  <a:lnTo>
                    <a:pt x="18955" y="95"/>
                  </a:lnTo>
                  <a:cubicBezTo>
                    <a:pt x="8477" y="95"/>
                    <a:pt x="0" y="8573"/>
                    <a:pt x="0" y="19050"/>
                  </a:cubicBezTo>
                  <a:lnTo>
                    <a:pt x="0" y="234696"/>
                  </a:lnTo>
                  <a:cubicBezTo>
                    <a:pt x="0" y="245174"/>
                    <a:pt x="8477" y="253651"/>
                    <a:pt x="18955" y="253651"/>
                  </a:cubicBezTo>
                  <a:lnTo>
                    <a:pt x="92869" y="253651"/>
                  </a:lnTo>
                  <a:cubicBezTo>
                    <a:pt x="57531" y="191357"/>
                    <a:pt x="49625" y="70961"/>
                    <a:pt x="50197" y="0"/>
                  </a:cubicBezTo>
                  <a:lnTo>
                    <a:pt x="5019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59" name="Google Shape;1359;p42"/>
            <p:cNvSpPr/>
            <p:nvPr/>
          </p:nvSpPr>
          <p:spPr>
            <a:xfrm>
              <a:off x="5664326" y="3838575"/>
              <a:ext cx="119633" cy="99631"/>
            </a:xfrm>
            <a:custGeom>
              <a:avLst/>
              <a:gdLst/>
              <a:ahLst/>
              <a:cxnLst/>
              <a:rect l="l" t="t" r="r" b="b"/>
              <a:pathLst>
                <a:path w="119633" h="99631" extrusionOk="0">
                  <a:moveTo>
                    <a:pt x="100679" y="32861"/>
                  </a:moveTo>
                  <a:lnTo>
                    <a:pt x="84963" y="32861"/>
                  </a:lnTo>
                  <a:cubicBezTo>
                    <a:pt x="89535" y="16288"/>
                    <a:pt x="76962" y="0"/>
                    <a:pt x="59817" y="0"/>
                  </a:cubicBezTo>
                  <a:cubicBezTo>
                    <a:pt x="42672" y="0"/>
                    <a:pt x="30194" y="16383"/>
                    <a:pt x="34671" y="32861"/>
                  </a:cubicBezTo>
                  <a:lnTo>
                    <a:pt x="18955" y="32861"/>
                  </a:lnTo>
                  <a:cubicBezTo>
                    <a:pt x="8477" y="32861"/>
                    <a:pt x="0" y="41338"/>
                    <a:pt x="0" y="51816"/>
                  </a:cubicBezTo>
                  <a:lnTo>
                    <a:pt x="0" y="80677"/>
                  </a:lnTo>
                  <a:cubicBezTo>
                    <a:pt x="0" y="91154"/>
                    <a:pt x="8477" y="99632"/>
                    <a:pt x="18955" y="99632"/>
                  </a:cubicBezTo>
                  <a:lnTo>
                    <a:pt x="100679" y="99632"/>
                  </a:lnTo>
                  <a:cubicBezTo>
                    <a:pt x="111157" y="99632"/>
                    <a:pt x="119634" y="91154"/>
                    <a:pt x="119634" y="80677"/>
                  </a:cubicBezTo>
                  <a:lnTo>
                    <a:pt x="119634" y="51816"/>
                  </a:lnTo>
                  <a:cubicBezTo>
                    <a:pt x="119634" y="41338"/>
                    <a:pt x="111157" y="32861"/>
                    <a:pt x="100679" y="32861"/>
                  </a:cubicBezTo>
                  <a:lnTo>
                    <a:pt x="100679" y="3286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0" name="Google Shape;1360;p42"/>
            <p:cNvSpPr/>
            <p:nvPr/>
          </p:nvSpPr>
          <p:spPr>
            <a:xfrm>
              <a:off x="5664326" y="3842480"/>
              <a:ext cx="74009" cy="95821"/>
            </a:xfrm>
            <a:custGeom>
              <a:avLst/>
              <a:gdLst/>
              <a:ahLst/>
              <a:cxnLst/>
              <a:rect l="l" t="t" r="r" b="b"/>
              <a:pathLst>
                <a:path w="74009" h="95821" extrusionOk="0">
                  <a:moveTo>
                    <a:pt x="46101" y="0"/>
                  </a:moveTo>
                  <a:cubicBezTo>
                    <a:pt x="36767" y="5810"/>
                    <a:pt x="31528" y="17335"/>
                    <a:pt x="34671" y="29051"/>
                  </a:cubicBezTo>
                  <a:lnTo>
                    <a:pt x="18955" y="29051"/>
                  </a:lnTo>
                  <a:cubicBezTo>
                    <a:pt x="8477" y="29051"/>
                    <a:pt x="0" y="37529"/>
                    <a:pt x="0" y="48006"/>
                  </a:cubicBezTo>
                  <a:lnTo>
                    <a:pt x="0" y="76867"/>
                  </a:lnTo>
                  <a:cubicBezTo>
                    <a:pt x="0" y="87344"/>
                    <a:pt x="8477" y="95821"/>
                    <a:pt x="18955" y="95821"/>
                  </a:cubicBezTo>
                  <a:lnTo>
                    <a:pt x="74009" y="95821"/>
                  </a:lnTo>
                  <a:cubicBezTo>
                    <a:pt x="47435" y="77629"/>
                    <a:pt x="37814" y="30861"/>
                    <a:pt x="46101" y="190"/>
                  </a:cubicBezTo>
                  <a:lnTo>
                    <a:pt x="46101" y="19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1" name="Google Shape;1361;p42"/>
            <p:cNvSpPr/>
            <p:nvPr/>
          </p:nvSpPr>
          <p:spPr>
            <a:xfrm>
              <a:off x="5657850" y="4051458"/>
              <a:ext cx="42291" cy="11239"/>
            </a:xfrm>
            <a:custGeom>
              <a:avLst/>
              <a:gdLst/>
              <a:ahLst/>
              <a:cxnLst/>
              <a:rect l="l" t="t" r="r" b="b"/>
              <a:pathLst>
                <a:path w="42291" h="11239" extrusionOk="0">
                  <a:moveTo>
                    <a:pt x="36671" y="11239"/>
                  </a:moveTo>
                  <a:lnTo>
                    <a:pt x="5620" y="11239"/>
                  </a:lnTo>
                  <a:cubicBezTo>
                    <a:pt x="2572" y="11239"/>
                    <a:pt x="0" y="8763"/>
                    <a:pt x="0" y="5620"/>
                  </a:cubicBezTo>
                  <a:cubicBezTo>
                    <a:pt x="0" y="2476"/>
                    <a:pt x="2477" y="0"/>
                    <a:pt x="5620" y="0"/>
                  </a:cubicBezTo>
                  <a:lnTo>
                    <a:pt x="36671" y="0"/>
                  </a:lnTo>
                  <a:cubicBezTo>
                    <a:pt x="39719" y="0"/>
                    <a:pt x="42291" y="2476"/>
                    <a:pt x="42291" y="5620"/>
                  </a:cubicBezTo>
                  <a:cubicBezTo>
                    <a:pt x="42291" y="8763"/>
                    <a:pt x="39814" y="11239"/>
                    <a:pt x="36671" y="11239"/>
                  </a:cubicBezTo>
                  <a:lnTo>
                    <a:pt x="36671"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2" name="Google Shape;1362;p42"/>
            <p:cNvSpPr/>
            <p:nvPr/>
          </p:nvSpPr>
          <p:spPr>
            <a:xfrm>
              <a:off x="5716809" y="4051458"/>
              <a:ext cx="73628" cy="11239"/>
            </a:xfrm>
            <a:custGeom>
              <a:avLst/>
              <a:gdLst/>
              <a:ahLst/>
              <a:cxnLst/>
              <a:rect l="l" t="t" r="r" b="b"/>
              <a:pathLst>
                <a:path w="73628" h="11239" extrusionOk="0">
                  <a:moveTo>
                    <a:pt x="68008" y="11239"/>
                  </a:moveTo>
                  <a:lnTo>
                    <a:pt x="5620" y="11239"/>
                  </a:lnTo>
                  <a:cubicBezTo>
                    <a:pt x="2572" y="11239"/>
                    <a:pt x="0" y="8763"/>
                    <a:pt x="0" y="5620"/>
                  </a:cubicBezTo>
                  <a:cubicBezTo>
                    <a:pt x="0" y="2476"/>
                    <a:pt x="2477" y="0"/>
                    <a:pt x="5620" y="0"/>
                  </a:cubicBezTo>
                  <a:lnTo>
                    <a:pt x="68008" y="0"/>
                  </a:lnTo>
                  <a:cubicBezTo>
                    <a:pt x="71056" y="0"/>
                    <a:pt x="73628" y="2476"/>
                    <a:pt x="73628" y="5620"/>
                  </a:cubicBezTo>
                  <a:cubicBezTo>
                    <a:pt x="73628" y="8763"/>
                    <a:pt x="71152" y="11239"/>
                    <a:pt x="68008" y="11239"/>
                  </a:cubicBezTo>
                  <a:lnTo>
                    <a:pt x="68008" y="112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3" name="Google Shape;1363;p42"/>
            <p:cNvSpPr/>
            <p:nvPr/>
          </p:nvSpPr>
          <p:spPr>
            <a:xfrm>
              <a:off x="5657850" y="4083653"/>
              <a:ext cx="81343" cy="11239"/>
            </a:xfrm>
            <a:custGeom>
              <a:avLst/>
              <a:gdLst/>
              <a:ahLst/>
              <a:cxnLst/>
              <a:rect l="l" t="t" r="r" b="b"/>
              <a:pathLst>
                <a:path w="81343" h="11239" extrusionOk="0">
                  <a:moveTo>
                    <a:pt x="75724" y="11240"/>
                  </a:moveTo>
                  <a:lnTo>
                    <a:pt x="5620" y="11240"/>
                  </a:lnTo>
                  <a:cubicBezTo>
                    <a:pt x="2572" y="11240"/>
                    <a:pt x="0" y="8763"/>
                    <a:pt x="0" y="5620"/>
                  </a:cubicBezTo>
                  <a:cubicBezTo>
                    <a:pt x="0" y="2477"/>
                    <a:pt x="2477" y="0"/>
                    <a:pt x="5620" y="0"/>
                  </a:cubicBezTo>
                  <a:lnTo>
                    <a:pt x="75724" y="0"/>
                  </a:lnTo>
                  <a:cubicBezTo>
                    <a:pt x="78772" y="0"/>
                    <a:pt x="81344" y="2477"/>
                    <a:pt x="81344" y="5620"/>
                  </a:cubicBezTo>
                  <a:cubicBezTo>
                    <a:pt x="81344" y="8763"/>
                    <a:pt x="78867" y="11240"/>
                    <a:pt x="75724" y="11240"/>
                  </a:cubicBezTo>
                  <a:lnTo>
                    <a:pt x="7572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4" name="Google Shape;1364;p42"/>
            <p:cNvSpPr/>
            <p:nvPr/>
          </p:nvSpPr>
          <p:spPr>
            <a:xfrm>
              <a:off x="5755862" y="4083653"/>
              <a:ext cx="34575" cy="11239"/>
            </a:xfrm>
            <a:custGeom>
              <a:avLst/>
              <a:gdLst/>
              <a:ahLst/>
              <a:cxnLst/>
              <a:rect l="l" t="t" r="r" b="b"/>
              <a:pathLst>
                <a:path w="34575" h="11239" extrusionOk="0">
                  <a:moveTo>
                    <a:pt x="28956" y="11240"/>
                  </a:moveTo>
                  <a:lnTo>
                    <a:pt x="5620" y="11240"/>
                  </a:lnTo>
                  <a:cubicBezTo>
                    <a:pt x="2572" y="11240"/>
                    <a:pt x="0" y="8763"/>
                    <a:pt x="0" y="5620"/>
                  </a:cubicBezTo>
                  <a:cubicBezTo>
                    <a:pt x="0" y="2477"/>
                    <a:pt x="2476" y="0"/>
                    <a:pt x="5620" y="0"/>
                  </a:cubicBezTo>
                  <a:lnTo>
                    <a:pt x="28956" y="0"/>
                  </a:lnTo>
                  <a:cubicBezTo>
                    <a:pt x="32004" y="0"/>
                    <a:pt x="34576" y="2477"/>
                    <a:pt x="34576" y="5620"/>
                  </a:cubicBezTo>
                  <a:cubicBezTo>
                    <a:pt x="34576" y="8763"/>
                    <a:pt x="32099" y="11240"/>
                    <a:pt x="28956" y="11240"/>
                  </a:cubicBezTo>
                  <a:lnTo>
                    <a:pt x="2895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5" name="Google Shape;1365;p42"/>
            <p:cNvSpPr/>
            <p:nvPr/>
          </p:nvSpPr>
          <p:spPr>
            <a:xfrm>
              <a:off x="5657754" y="4115942"/>
              <a:ext cx="44005" cy="11239"/>
            </a:xfrm>
            <a:custGeom>
              <a:avLst/>
              <a:gdLst/>
              <a:ahLst/>
              <a:cxnLst/>
              <a:rect l="l" t="t" r="r" b="b"/>
              <a:pathLst>
                <a:path w="44005" h="11239" extrusionOk="0">
                  <a:moveTo>
                    <a:pt x="38386" y="11240"/>
                  </a:moveTo>
                  <a:lnTo>
                    <a:pt x="5620" y="11240"/>
                  </a:lnTo>
                  <a:cubicBezTo>
                    <a:pt x="2572" y="11240"/>
                    <a:pt x="0" y="8763"/>
                    <a:pt x="0" y="5620"/>
                  </a:cubicBezTo>
                  <a:cubicBezTo>
                    <a:pt x="0" y="2477"/>
                    <a:pt x="2477" y="0"/>
                    <a:pt x="5620" y="0"/>
                  </a:cubicBezTo>
                  <a:lnTo>
                    <a:pt x="38386" y="0"/>
                  </a:lnTo>
                  <a:cubicBezTo>
                    <a:pt x="41434" y="0"/>
                    <a:pt x="44005" y="2477"/>
                    <a:pt x="44005" y="5620"/>
                  </a:cubicBezTo>
                  <a:cubicBezTo>
                    <a:pt x="44005" y="8763"/>
                    <a:pt x="41529" y="11240"/>
                    <a:pt x="38386" y="11240"/>
                  </a:cubicBezTo>
                  <a:lnTo>
                    <a:pt x="38386"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6" name="Google Shape;1366;p42"/>
            <p:cNvSpPr/>
            <p:nvPr/>
          </p:nvSpPr>
          <p:spPr>
            <a:xfrm>
              <a:off x="5718524" y="4115942"/>
              <a:ext cx="52768" cy="11239"/>
            </a:xfrm>
            <a:custGeom>
              <a:avLst/>
              <a:gdLst/>
              <a:ahLst/>
              <a:cxnLst/>
              <a:rect l="l" t="t" r="r" b="b"/>
              <a:pathLst>
                <a:path w="52768" h="11239" extrusionOk="0">
                  <a:moveTo>
                    <a:pt x="47149" y="11240"/>
                  </a:moveTo>
                  <a:lnTo>
                    <a:pt x="5620" y="11240"/>
                  </a:lnTo>
                  <a:cubicBezTo>
                    <a:pt x="2572" y="11240"/>
                    <a:pt x="0" y="8763"/>
                    <a:pt x="0" y="5620"/>
                  </a:cubicBezTo>
                  <a:cubicBezTo>
                    <a:pt x="0" y="2477"/>
                    <a:pt x="2477" y="0"/>
                    <a:pt x="5620" y="0"/>
                  </a:cubicBezTo>
                  <a:lnTo>
                    <a:pt x="47149" y="0"/>
                  </a:lnTo>
                  <a:cubicBezTo>
                    <a:pt x="50197" y="0"/>
                    <a:pt x="52769" y="2477"/>
                    <a:pt x="52769" y="5620"/>
                  </a:cubicBezTo>
                  <a:cubicBezTo>
                    <a:pt x="52769" y="8763"/>
                    <a:pt x="50292" y="11240"/>
                    <a:pt x="47149" y="11240"/>
                  </a:cubicBezTo>
                  <a:lnTo>
                    <a:pt x="47149"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7" name="Google Shape;1367;p42"/>
            <p:cNvSpPr/>
            <p:nvPr/>
          </p:nvSpPr>
          <p:spPr>
            <a:xfrm>
              <a:off x="5566314" y="3894677"/>
              <a:ext cx="130206" cy="129158"/>
            </a:xfrm>
            <a:custGeom>
              <a:avLst/>
              <a:gdLst/>
              <a:ahLst/>
              <a:cxnLst/>
              <a:rect l="l" t="t" r="r" b="b"/>
              <a:pathLst>
                <a:path w="130206" h="129158" extrusionOk="0">
                  <a:moveTo>
                    <a:pt x="65056" y="90773"/>
                  </a:moveTo>
                  <a:cubicBezTo>
                    <a:pt x="71818" y="90773"/>
                    <a:pt x="72485" y="129159"/>
                    <a:pt x="92678" y="129159"/>
                  </a:cubicBezTo>
                  <a:cubicBezTo>
                    <a:pt x="101822" y="129159"/>
                    <a:pt x="111633" y="119348"/>
                    <a:pt x="111633" y="95345"/>
                  </a:cubicBezTo>
                  <a:cubicBezTo>
                    <a:pt x="111633" y="64865"/>
                    <a:pt x="130207" y="64199"/>
                    <a:pt x="130207" y="33623"/>
                  </a:cubicBezTo>
                  <a:cubicBezTo>
                    <a:pt x="130207" y="15050"/>
                    <a:pt x="113538" y="0"/>
                    <a:pt x="92869" y="0"/>
                  </a:cubicBezTo>
                  <a:cubicBezTo>
                    <a:pt x="83915" y="0"/>
                    <a:pt x="75628" y="2858"/>
                    <a:pt x="69247" y="7620"/>
                  </a:cubicBezTo>
                  <a:cubicBezTo>
                    <a:pt x="66770" y="9430"/>
                    <a:pt x="63436" y="9430"/>
                    <a:pt x="60960" y="7620"/>
                  </a:cubicBezTo>
                  <a:cubicBezTo>
                    <a:pt x="54483" y="2858"/>
                    <a:pt x="46291" y="0"/>
                    <a:pt x="37338" y="0"/>
                  </a:cubicBezTo>
                  <a:cubicBezTo>
                    <a:pt x="16764" y="0"/>
                    <a:pt x="0" y="15050"/>
                    <a:pt x="0" y="33623"/>
                  </a:cubicBezTo>
                  <a:cubicBezTo>
                    <a:pt x="0" y="64103"/>
                    <a:pt x="18574" y="64865"/>
                    <a:pt x="18574" y="95345"/>
                  </a:cubicBezTo>
                  <a:cubicBezTo>
                    <a:pt x="18574" y="119253"/>
                    <a:pt x="28384" y="129159"/>
                    <a:pt x="37528" y="129159"/>
                  </a:cubicBezTo>
                  <a:cubicBezTo>
                    <a:pt x="57721" y="129159"/>
                    <a:pt x="58388" y="90773"/>
                    <a:pt x="65151" y="90773"/>
                  </a:cubicBezTo>
                  <a:lnTo>
                    <a:pt x="65151" y="907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8" name="Google Shape;1368;p42"/>
            <p:cNvSpPr/>
            <p:nvPr/>
          </p:nvSpPr>
          <p:spPr>
            <a:xfrm>
              <a:off x="5566314" y="3895058"/>
              <a:ext cx="60674" cy="128873"/>
            </a:xfrm>
            <a:custGeom>
              <a:avLst/>
              <a:gdLst/>
              <a:ahLst/>
              <a:cxnLst/>
              <a:rect l="l" t="t" r="r" b="b"/>
              <a:pathLst>
                <a:path w="60674" h="128873" extrusionOk="0">
                  <a:moveTo>
                    <a:pt x="32766" y="0"/>
                  </a:moveTo>
                  <a:cubicBezTo>
                    <a:pt x="14288" y="2000"/>
                    <a:pt x="0" y="16193"/>
                    <a:pt x="0" y="33338"/>
                  </a:cubicBezTo>
                  <a:cubicBezTo>
                    <a:pt x="0" y="63818"/>
                    <a:pt x="18574" y="64580"/>
                    <a:pt x="18574" y="95060"/>
                  </a:cubicBezTo>
                  <a:cubicBezTo>
                    <a:pt x="18574" y="118967"/>
                    <a:pt x="28384" y="128873"/>
                    <a:pt x="37528" y="128873"/>
                  </a:cubicBezTo>
                  <a:cubicBezTo>
                    <a:pt x="52578" y="128873"/>
                    <a:pt x="56769" y="107537"/>
                    <a:pt x="60674" y="96679"/>
                  </a:cubicBezTo>
                  <a:cubicBezTo>
                    <a:pt x="34099" y="86487"/>
                    <a:pt x="3524" y="28289"/>
                    <a:pt x="32671" y="0"/>
                  </a:cubicBezTo>
                  <a:lnTo>
                    <a:pt x="3267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69" name="Google Shape;1369;p42"/>
            <p:cNvSpPr/>
            <p:nvPr/>
          </p:nvSpPr>
          <p:spPr>
            <a:xfrm>
              <a:off x="5707760" y="3982974"/>
              <a:ext cx="77152" cy="30575"/>
            </a:xfrm>
            <a:custGeom>
              <a:avLst/>
              <a:gdLst/>
              <a:ahLst/>
              <a:cxnLst/>
              <a:rect l="l" t="t" r="r" b="b"/>
              <a:pathLst>
                <a:path w="77152" h="30575" extrusionOk="0">
                  <a:moveTo>
                    <a:pt x="10001" y="0"/>
                  </a:moveTo>
                  <a:lnTo>
                    <a:pt x="67151" y="0"/>
                  </a:lnTo>
                  <a:cubicBezTo>
                    <a:pt x="72676" y="0"/>
                    <a:pt x="77153" y="4477"/>
                    <a:pt x="77153" y="10001"/>
                  </a:cubicBezTo>
                  <a:lnTo>
                    <a:pt x="77153" y="20574"/>
                  </a:lnTo>
                  <a:cubicBezTo>
                    <a:pt x="77153" y="26098"/>
                    <a:pt x="72676" y="30575"/>
                    <a:pt x="67151" y="30575"/>
                  </a:cubicBezTo>
                  <a:lnTo>
                    <a:pt x="10001" y="30575"/>
                  </a:lnTo>
                  <a:cubicBezTo>
                    <a:pt x="4477" y="30575"/>
                    <a:pt x="0" y="26098"/>
                    <a:pt x="0" y="20574"/>
                  </a:cubicBezTo>
                  <a:lnTo>
                    <a:pt x="0" y="10001"/>
                  </a:lnTo>
                  <a:cubicBezTo>
                    <a:pt x="0" y="4477"/>
                    <a:pt x="4477" y="0"/>
                    <a:pt x="10001" y="0"/>
                  </a:cubicBezTo>
                  <a:lnTo>
                    <a:pt x="100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0" name="Google Shape;1370;p42"/>
            <p:cNvSpPr/>
            <p:nvPr/>
          </p:nvSpPr>
          <p:spPr>
            <a:xfrm>
              <a:off x="5708141" y="3892200"/>
              <a:ext cx="32004" cy="11239"/>
            </a:xfrm>
            <a:custGeom>
              <a:avLst/>
              <a:gdLst/>
              <a:ahLst/>
              <a:cxnLst/>
              <a:rect l="l" t="t" r="r" b="b"/>
              <a:pathLst>
                <a:path w="32004" h="11239" extrusionOk="0">
                  <a:moveTo>
                    <a:pt x="26384" y="11239"/>
                  </a:moveTo>
                  <a:lnTo>
                    <a:pt x="5620" y="11239"/>
                  </a:lnTo>
                  <a:cubicBezTo>
                    <a:pt x="2572" y="11239"/>
                    <a:pt x="0" y="8763"/>
                    <a:pt x="0" y="5620"/>
                  </a:cubicBezTo>
                  <a:cubicBezTo>
                    <a:pt x="0" y="2476"/>
                    <a:pt x="2477" y="0"/>
                    <a:pt x="5620" y="0"/>
                  </a:cubicBezTo>
                  <a:lnTo>
                    <a:pt x="26384" y="0"/>
                  </a:lnTo>
                  <a:cubicBezTo>
                    <a:pt x="29432" y="0"/>
                    <a:pt x="32004" y="2476"/>
                    <a:pt x="32004" y="5620"/>
                  </a:cubicBezTo>
                  <a:cubicBezTo>
                    <a:pt x="32004" y="8763"/>
                    <a:pt x="29528" y="11239"/>
                    <a:pt x="26384" y="11239"/>
                  </a:cubicBezTo>
                  <a:lnTo>
                    <a:pt x="2638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71" name="Google Shape;1371;p42"/>
          <p:cNvGrpSpPr/>
          <p:nvPr/>
        </p:nvGrpSpPr>
        <p:grpSpPr>
          <a:xfrm>
            <a:off x="3159874" y="3332834"/>
            <a:ext cx="388328" cy="398006"/>
            <a:chOff x="4745926" y="3838620"/>
            <a:chExt cx="371784" cy="381049"/>
          </a:xfrm>
        </p:grpSpPr>
        <p:grpSp>
          <p:nvGrpSpPr>
            <p:cNvPr id="1372" name="Google Shape;1372;p42"/>
            <p:cNvGrpSpPr/>
            <p:nvPr/>
          </p:nvGrpSpPr>
          <p:grpSpPr>
            <a:xfrm>
              <a:off x="4745926" y="3838620"/>
              <a:ext cx="338753" cy="381049"/>
              <a:chOff x="4745926" y="3838620"/>
              <a:chExt cx="338753" cy="381049"/>
            </a:xfrm>
          </p:grpSpPr>
          <p:sp>
            <p:nvSpPr>
              <p:cNvPr id="1373" name="Google Shape;1373;p42"/>
              <p:cNvSpPr/>
              <p:nvPr/>
            </p:nvSpPr>
            <p:spPr>
              <a:xfrm>
                <a:off x="4745926" y="3893915"/>
                <a:ext cx="328612" cy="325754"/>
              </a:xfrm>
              <a:custGeom>
                <a:avLst/>
                <a:gdLst/>
                <a:ahLst/>
                <a:cxnLst/>
                <a:rect l="l" t="t" r="r" b="b"/>
                <a:pathLst>
                  <a:path w="328612" h="325754" extrusionOk="0">
                    <a:moveTo>
                      <a:pt x="255175" y="46577"/>
                    </a:moveTo>
                    <a:lnTo>
                      <a:pt x="232220" y="46577"/>
                    </a:lnTo>
                    <a:cubicBezTo>
                      <a:pt x="224981" y="46577"/>
                      <a:pt x="218599" y="41910"/>
                      <a:pt x="216503" y="34957"/>
                    </a:cubicBezTo>
                    <a:lnTo>
                      <a:pt x="208979" y="10763"/>
                    </a:lnTo>
                    <a:cubicBezTo>
                      <a:pt x="207740" y="6763"/>
                      <a:pt x="203454" y="4572"/>
                      <a:pt x="199454" y="6001"/>
                    </a:cubicBezTo>
                    <a:cubicBezTo>
                      <a:pt x="190405" y="9239"/>
                      <a:pt x="182118" y="13716"/>
                      <a:pt x="174689" y="19241"/>
                    </a:cubicBezTo>
                    <a:cubicBezTo>
                      <a:pt x="168497" y="23908"/>
                      <a:pt x="160020" y="23813"/>
                      <a:pt x="153829" y="19241"/>
                    </a:cubicBezTo>
                    <a:cubicBezTo>
                      <a:pt x="137541" y="7239"/>
                      <a:pt x="116776" y="0"/>
                      <a:pt x="94107" y="0"/>
                    </a:cubicBezTo>
                    <a:cubicBezTo>
                      <a:pt x="42100" y="0"/>
                      <a:pt x="0" y="38005"/>
                      <a:pt x="0" y="84868"/>
                    </a:cubicBezTo>
                    <a:cubicBezTo>
                      <a:pt x="0" y="161830"/>
                      <a:pt x="46958" y="163640"/>
                      <a:pt x="46958" y="240506"/>
                    </a:cubicBezTo>
                    <a:cubicBezTo>
                      <a:pt x="46958" y="300895"/>
                      <a:pt x="71723" y="325755"/>
                      <a:pt x="94774" y="325755"/>
                    </a:cubicBezTo>
                    <a:cubicBezTo>
                      <a:pt x="145637" y="325755"/>
                      <a:pt x="147257" y="228791"/>
                      <a:pt x="164306" y="228791"/>
                    </a:cubicBezTo>
                    <a:cubicBezTo>
                      <a:pt x="181356" y="228791"/>
                      <a:pt x="182975" y="325755"/>
                      <a:pt x="233839" y="325755"/>
                    </a:cubicBezTo>
                    <a:cubicBezTo>
                      <a:pt x="256889" y="325755"/>
                      <a:pt x="281654" y="300895"/>
                      <a:pt x="281654" y="240506"/>
                    </a:cubicBezTo>
                    <a:cubicBezTo>
                      <a:pt x="281654" y="163735"/>
                      <a:pt x="328613" y="161830"/>
                      <a:pt x="328613" y="84868"/>
                    </a:cubicBezTo>
                    <a:cubicBezTo>
                      <a:pt x="328613" y="82582"/>
                      <a:pt x="328517" y="80296"/>
                      <a:pt x="328327" y="78010"/>
                    </a:cubicBezTo>
                    <a:cubicBezTo>
                      <a:pt x="327946" y="73914"/>
                      <a:pt x="324326" y="70961"/>
                      <a:pt x="320231" y="71438"/>
                    </a:cubicBezTo>
                    <a:lnTo>
                      <a:pt x="290036" y="74676"/>
                    </a:lnTo>
                    <a:cubicBezTo>
                      <a:pt x="286607" y="75057"/>
                      <a:pt x="283178" y="73628"/>
                      <a:pt x="280988" y="71057"/>
                    </a:cubicBezTo>
                    <a:lnTo>
                      <a:pt x="264224" y="50863"/>
                    </a:lnTo>
                    <a:cubicBezTo>
                      <a:pt x="262033" y="48196"/>
                      <a:pt x="258699" y="46673"/>
                      <a:pt x="255270" y="46673"/>
                    </a:cubicBezTo>
                    <a:lnTo>
                      <a:pt x="255270" y="46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4" name="Google Shape;1374;p42"/>
              <p:cNvSpPr/>
              <p:nvPr/>
            </p:nvSpPr>
            <p:spPr>
              <a:xfrm>
                <a:off x="4994172" y="3838620"/>
                <a:ext cx="90507" cy="104751"/>
              </a:xfrm>
              <a:custGeom>
                <a:avLst/>
                <a:gdLst/>
                <a:ahLst/>
                <a:cxnLst/>
                <a:rect l="l" t="t" r="r" b="b"/>
                <a:pathLst>
                  <a:path w="90507" h="104751" extrusionOk="0">
                    <a:moveTo>
                      <a:pt x="30170" y="5955"/>
                    </a:moveTo>
                    <a:cubicBezTo>
                      <a:pt x="23883" y="3383"/>
                      <a:pt x="17502" y="1383"/>
                      <a:pt x="11120" y="145"/>
                    </a:cubicBezTo>
                    <a:cubicBezTo>
                      <a:pt x="6834" y="-713"/>
                      <a:pt x="2738" y="2335"/>
                      <a:pt x="2357" y="6717"/>
                    </a:cubicBezTo>
                    <a:lnTo>
                      <a:pt x="71" y="31482"/>
                    </a:lnTo>
                    <a:cubicBezTo>
                      <a:pt x="-596" y="38721"/>
                      <a:pt x="3500" y="45484"/>
                      <a:pt x="10168" y="48246"/>
                    </a:cubicBezTo>
                    <a:lnTo>
                      <a:pt x="31408" y="57009"/>
                    </a:lnTo>
                    <a:cubicBezTo>
                      <a:pt x="34551" y="58343"/>
                      <a:pt x="37028" y="61010"/>
                      <a:pt x="38076" y="64343"/>
                    </a:cubicBezTo>
                    <a:lnTo>
                      <a:pt x="45886" y="89394"/>
                    </a:lnTo>
                    <a:cubicBezTo>
                      <a:pt x="46934" y="92728"/>
                      <a:pt x="49506" y="95299"/>
                      <a:pt x="52839" y="96252"/>
                    </a:cubicBezTo>
                    <a:lnTo>
                      <a:pt x="80748" y="104443"/>
                    </a:lnTo>
                    <a:cubicBezTo>
                      <a:pt x="85224" y="105777"/>
                      <a:pt x="89701" y="102634"/>
                      <a:pt x="90177" y="97966"/>
                    </a:cubicBezTo>
                    <a:cubicBezTo>
                      <a:pt x="93606" y="60724"/>
                      <a:pt x="70080" y="22528"/>
                      <a:pt x="30170" y="6050"/>
                    </a:cubicBezTo>
                    <a:lnTo>
                      <a:pt x="30170" y="605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75" name="Google Shape;1375;p42"/>
            <p:cNvSpPr/>
            <p:nvPr/>
          </p:nvSpPr>
          <p:spPr>
            <a:xfrm>
              <a:off x="4745926" y="3894486"/>
              <a:ext cx="153257" cy="325088"/>
            </a:xfrm>
            <a:custGeom>
              <a:avLst/>
              <a:gdLst/>
              <a:ahLst/>
              <a:cxnLst/>
              <a:rect l="l" t="t" r="r" b="b"/>
              <a:pathLst>
                <a:path w="153257" h="325088" extrusionOk="0">
                  <a:moveTo>
                    <a:pt x="82677" y="0"/>
                  </a:moveTo>
                  <a:cubicBezTo>
                    <a:pt x="36100" y="5048"/>
                    <a:pt x="0" y="40862"/>
                    <a:pt x="0" y="84201"/>
                  </a:cubicBezTo>
                  <a:cubicBezTo>
                    <a:pt x="0" y="161163"/>
                    <a:pt x="46958" y="162973"/>
                    <a:pt x="46958" y="239840"/>
                  </a:cubicBezTo>
                  <a:cubicBezTo>
                    <a:pt x="46958" y="300228"/>
                    <a:pt x="71723" y="325088"/>
                    <a:pt x="94774" y="325088"/>
                  </a:cubicBezTo>
                  <a:cubicBezTo>
                    <a:pt x="132683" y="325088"/>
                    <a:pt x="143256" y="271177"/>
                    <a:pt x="153257" y="243745"/>
                  </a:cubicBezTo>
                  <a:cubicBezTo>
                    <a:pt x="86201" y="218123"/>
                    <a:pt x="9049" y="71057"/>
                    <a:pt x="82677" y="0"/>
                  </a:cubicBezTo>
                  <a:lnTo>
                    <a:pt x="8267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6" name="Google Shape;1376;p42"/>
            <p:cNvSpPr/>
            <p:nvPr/>
          </p:nvSpPr>
          <p:spPr>
            <a:xfrm>
              <a:off x="4827460" y="4045838"/>
              <a:ext cx="44576" cy="35623"/>
            </a:xfrm>
            <a:custGeom>
              <a:avLst/>
              <a:gdLst/>
              <a:ahLst/>
              <a:cxnLst/>
              <a:rect l="l" t="t" r="r" b="b"/>
              <a:pathLst>
                <a:path w="44576"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7" name="Google Shape;1377;p42"/>
            <p:cNvSpPr/>
            <p:nvPr/>
          </p:nvSpPr>
          <p:spPr>
            <a:xfrm>
              <a:off x="4948427" y="4045838"/>
              <a:ext cx="44577" cy="35623"/>
            </a:xfrm>
            <a:custGeom>
              <a:avLst/>
              <a:gdLst/>
              <a:ahLst/>
              <a:cxnLst/>
              <a:rect l="l" t="t" r="r" b="b"/>
              <a:pathLst>
                <a:path w="44577" h="35623" extrusionOk="0">
                  <a:moveTo>
                    <a:pt x="44577" y="17812"/>
                  </a:moveTo>
                  <a:cubicBezTo>
                    <a:pt x="44577" y="27623"/>
                    <a:pt x="34576" y="35624"/>
                    <a:pt x="22288" y="35624"/>
                  </a:cubicBezTo>
                  <a:cubicBezTo>
                    <a:pt x="10001" y="35624"/>
                    <a:pt x="0" y="27623"/>
                    <a:pt x="0" y="17812"/>
                  </a:cubicBezTo>
                  <a:cubicBezTo>
                    <a:pt x="0" y="8001"/>
                    <a:pt x="10001" y="0"/>
                    <a:pt x="22288" y="0"/>
                  </a:cubicBezTo>
                  <a:cubicBezTo>
                    <a:pt x="34576" y="0"/>
                    <a:pt x="44577" y="7906"/>
                    <a:pt x="44577" y="17812"/>
                  </a:cubicBezTo>
                  <a:lnTo>
                    <a:pt x="44577" y="1781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8" name="Google Shape;1378;p42"/>
            <p:cNvSpPr/>
            <p:nvPr/>
          </p:nvSpPr>
          <p:spPr>
            <a:xfrm>
              <a:off x="4890134" y="4044600"/>
              <a:ext cx="40195" cy="99345"/>
            </a:xfrm>
            <a:custGeom>
              <a:avLst/>
              <a:gdLst/>
              <a:ahLst/>
              <a:cxnLst/>
              <a:rect l="l" t="t" r="r" b="b"/>
              <a:pathLst>
                <a:path w="40195" h="99345" extrusionOk="0">
                  <a:moveTo>
                    <a:pt x="40196" y="15145"/>
                  </a:moveTo>
                  <a:cubicBezTo>
                    <a:pt x="40196" y="10477"/>
                    <a:pt x="37719" y="6191"/>
                    <a:pt x="33814" y="3810"/>
                  </a:cubicBezTo>
                  <a:cubicBezTo>
                    <a:pt x="29813" y="1429"/>
                    <a:pt x="25146" y="0"/>
                    <a:pt x="20098" y="0"/>
                  </a:cubicBezTo>
                  <a:cubicBezTo>
                    <a:pt x="15050" y="0"/>
                    <a:pt x="10382" y="1429"/>
                    <a:pt x="6382" y="3810"/>
                  </a:cubicBezTo>
                  <a:cubicBezTo>
                    <a:pt x="2381" y="6191"/>
                    <a:pt x="0" y="10477"/>
                    <a:pt x="0" y="15145"/>
                  </a:cubicBezTo>
                  <a:lnTo>
                    <a:pt x="0" y="79248"/>
                  </a:lnTo>
                  <a:cubicBezTo>
                    <a:pt x="0" y="90392"/>
                    <a:pt x="9049" y="99346"/>
                    <a:pt x="20098" y="99346"/>
                  </a:cubicBezTo>
                  <a:cubicBezTo>
                    <a:pt x="31147" y="99346"/>
                    <a:pt x="40196" y="90297"/>
                    <a:pt x="40196" y="79248"/>
                  </a:cubicBezTo>
                  <a:lnTo>
                    <a:pt x="40196" y="15145"/>
                  </a:lnTo>
                  <a:lnTo>
                    <a:pt x="40196" y="1514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79" name="Google Shape;1379;p42"/>
            <p:cNvSpPr/>
            <p:nvPr/>
          </p:nvSpPr>
          <p:spPr>
            <a:xfrm>
              <a:off x="4841176" y="4011739"/>
              <a:ext cx="42767" cy="42862"/>
            </a:xfrm>
            <a:custGeom>
              <a:avLst/>
              <a:gdLst/>
              <a:ahLst/>
              <a:cxnLst/>
              <a:rect l="l" t="t" r="r" b="b"/>
              <a:pathLst>
                <a:path w="42767" h="42862" extrusionOk="0">
                  <a:moveTo>
                    <a:pt x="42767" y="21431"/>
                  </a:moveTo>
                  <a:cubicBezTo>
                    <a:pt x="42767" y="33242"/>
                    <a:pt x="33242" y="42863"/>
                    <a:pt x="21336" y="42863"/>
                  </a:cubicBezTo>
                  <a:cubicBezTo>
                    <a:pt x="9430" y="42863"/>
                    <a:pt x="0" y="33242"/>
                    <a:pt x="0" y="21431"/>
                  </a:cubicBezTo>
                  <a:cubicBezTo>
                    <a:pt x="0" y="9620"/>
                    <a:pt x="9620" y="0"/>
                    <a:pt x="21336" y="0"/>
                  </a:cubicBezTo>
                  <a:cubicBezTo>
                    <a:pt x="33052" y="0"/>
                    <a:pt x="42767" y="9620"/>
                    <a:pt x="42767" y="21431"/>
                  </a:cubicBezTo>
                  <a:lnTo>
                    <a:pt x="42767"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0" name="Google Shape;1380;p42"/>
            <p:cNvSpPr/>
            <p:nvPr/>
          </p:nvSpPr>
          <p:spPr>
            <a:xfrm>
              <a:off x="4936331" y="4011739"/>
              <a:ext cx="42862" cy="42862"/>
            </a:xfrm>
            <a:custGeom>
              <a:avLst/>
              <a:gdLst/>
              <a:ahLst/>
              <a:cxnLst/>
              <a:rect l="l" t="t" r="r" b="b"/>
              <a:pathLst>
                <a:path w="42862" h="42862" extrusionOk="0">
                  <a:moveTo>
                    <a:pt x="42863" y="21431"/>
                  </a:moveTo>
                  <a:cubicBezTo>
                    <a:pt x="42863" y="33242"/>
                    <a:pt x="33242" y="42863"/>
                    <a:pt x="21431" y="42863"/>
                  </a:cubicBezTo>
                  <a:cubicBezTo>
                    <a:pt x="9620" y="42863"/>
                    <a:pt x="0" y="33242"/>
                    <a:pt x="0" y="21431"/>
                  </a:cubicBezTo>
                  <a:cubicBezTo>
                    <a:pt x="0" y="9620"/>
                    <a:pt x="9620" y="0"/>
                    <a:pt x="21431" y="0"/>
                  </a:cubicBezTo>
                  <a:cubicBezTo>
                    <a:pt x="33242" y="0"/>
                    <a:pt x="42863" y="9620"/>
                    <a:pt x="42863" y="21431"/>
                  </a:cubicBezTo>
                  <a:lnTo>
                    <a:pt x="42863" y="2143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1" name="Google Shape;1381;p42"/>
            <p:cNvSpPr/>
            <p:nvPr/>
          </p:nvSpPr>
          <p:spPr>
            <a:xfrm>
              <a:off x="4857130" y="4027693"/>
              <a:ext cx="10763" cy="10763"/>
            </a:xfrm>
            <a:custGeom>
              <a:avLst/>
              <a:gdLst/>
              <a:ahLst/>
              <a:cxnLst/>
              <a:rect l="l" t="t" r="r" b="b"/>
              <a:pathLst>
                <a:path w="10763" h="10763" extrusionOk="0">
                  <a:moveTo>
                    <a:pt x="9192" y="1572"/>
                  </a:moveTo>
                  <a:cubicBezTo>
                    <a:pt x="11287" y="3667"/>
                    <a:pt x="11287" y="7096"/>
                    <a:pt x="9192" y="9192"/>
                  </a:cubicBezTo>
                  <a:cubicBezTo>
                    <a:pt x="7096" y="11287"/>
                    <a:pt x="3667" y="11287"/>
                    <a:pt x="1572" y="9192"/>
                  </a:cubicBezTo>
                  <a:cubicBezTo>
                    <a:pt x="-524" y="7096"/>
                    <a:pt x="-524" y="3667"/>
                    <a:pt x="1572" y="1572"/>
                  </a:cubicBezTo>
                  <a:cubicBezTo>
                    <a:pt x="3667" y="-524"/>
                    <a:pt x="7096" y="-524"/>
                    <a:pt x="9192" y="1572"/>
                  </a:cubicBezTo>
                  <a:lnTo>
                    <a:pt x="9192" y="1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2" name="Google Shape;1382;p42"/>
            <p:cNvSpPr/>
            <p:nvPr/>
          </p:nvSpPr>
          <p:spPr>
            <a:xfrm>
              <a:off x="4952548" y="4027861"/>
              <a:ext cx="10808" cy="10808"/>
            </a:xfrm>
            <a:custGeom>
              <a:avLst/>
              <a:gdLst/>
              <a:ahLst/>
              <a:cxnLst/>
              <a:rect l="l" t="t" r="r" b="b"/>
              <a:pathLst>
                <a:path w="10808" h="10808" extrusionOk="0">
                  <a:moveTo>
                    <a:pt x="6261" y="70"/>
                  </a:moveTo>
                  <a:cubicBezTo>
                    <a:pt x="9214" y="546"/>
                    <a:pt x="11214" y="3309"/>
                    <a:pt x="10738" y="6261"/>
                  </a:cubicBezTo>
                  <a:cubicBezTo>
                    <a:pt x="10262" y="9214"/>
                    <a:pt x="7500" y="11214"/>
                    <a:pt x="4547" y="10738"/>
                  </a:cubicBezTo>
                  <a:cubicBezTo>
                    <a:pt x="1594" y="10262"/>
                    <a:pt x="-406" y="7500"/>
                    <a:pt x="70" y="4547"/>
                  </a:cubicBezTo>
                  <a:cubicBezTo>
                    <a:pt x="547" y="1594"/>
                    <a:pt x="3309" y="-406"/>
                    <a:pt x="6261" y="70"/>
                  </a:cubicBezTo>
                  <a:lnTo>
                    <a:pt x="6261" y="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3" name="Google Shape;1383;p42"/>
            <p:cNvSpPr/>
            <p:nvPr/>
          </p:nvSpPr>
          <p:spPr>
            <a:xfrm>
              <a:off x="4941098" y="3935158"/>
              <a:ext cx="36190" cy="51144"/>
            </a:xfrm>
            <a:custGeom>
              <a:avLst/>
              <a:gdLst/>
              <a:ahLst/>
              <a:cxnLst/>
              <a:rect l="l" t="t" r="r" b="b"/>
              <a:pathLst>
                <a:path w="36190" h="51144" extrusionOk="0">
                  <a:moveTo>
                    <a:pt x="36190" y="26765"/>
                  </a:moveTo>
                  <a:lnTo>
                    <a:pt x="36190" y="5239"/>
                  </a:lnTo>
                  <a:cubicBezTo>
                    <a:pt x="31809" y="5048"/>
                    <a:pt x="27904" y="3048"/>
                    <a:pt x="25046" y="0"/>
                  </a:cubicBezTo>
                  <a:lnTo>
                    <a:pt x="25046" y="26765"/>
                  </a:lnTo>
                  <a:cubicBezTo>
                    <a:pt x="25046" y="27718"/>
                    <a:pt x="24570" y="28575"/>
                    <a:pt x="23713" y="29051"/>
                  </a:cubicBezTo>
                  <a:lnTo>
                    <a:pt x="2853" y="40672"/>
                  </a:lnTo>
                  <a:cubicBezTo>
                    <a:pt x="186" y="42196"/>
                    <a:pt x="-766" y="45529"/>
                    <a:pt x="662" y="48292"/>
                  </a:cubicBezTo>
                  <a:cubicBezTo>
                    <a:pt x="2186" y="50959"/>
                    <a:pt x="5520" y="51911"/>
                    <a:pt x="8282" y="50483"/>
                  </a:cubicBezTo>
                  <a:lnTo>
                    <a:pt x="29142" y="38862"/>
                  </a:lnTo>
                  <a:cubicBezTo>
                    <a:pt x="33523" y="36481"/>
                    <a:pt x="36190" y="31813"/>
                    <a:pt x="36190" y="26861"/>
                  </a:cubicBezTo>
                  <a:lnTo>
                    <a:pt x="36190" y="2686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4" name="Google Shape;1384;p42"/>
            <p:cNvSpPr/>
            <p:nvPr/>
          </p:nvSpPr>
          <p:spPr>
            <a:xfrm>
              <a:off x="5013518" y="3963924"/>
              <a:ext cx="22825" cy="29302"/>
            </a:xfrm>
            <a:custGeom>
              <a:avLst/>
              <a:gdLst/>
              <a:ahLst/>
              <a:cxnLst/>
              <a:rect l="l" t="t" r="r" b="b"/>
              <a:pathLst>
                <a:path w="22825" h="29302" extrusionOk="0">
                  <a:moveTo>
                    <a:pt x="22349" y="4572"/>
                  </a:moveTo>
                  <a:cubicBezTo>
                    <a:pt x="18920" y="4953"/>
                    <a:pt x="15491" y="3524"/>
                    <a:pt x="13300" y="952"/>
                  </a:cubicBezTo>
                  <a:lnTo>
                    <a:pt x="12539" y="0"/>
                  </a:lnTo>
                  <a:lnTo>
                    <a:pt x="727" y="20955"/>
                  </a:lnTo>
                  <a:cubicBezTo>
                    <a:pt x="-797" y="23622"/>
                    <a:pt x="156" y="27051"/>
                    <a:pt x="2823" y="28575"/>
                  </a:cubicBezTo>
                  <a:cubicBezTo>
                    <a:pt x="5490" y="30099"/>
                    <a:pt x="8919" y="29146"/>
                    <a:pt x="10443" y="26479"/>
                  </a:cubicBezTo>
                  <a:lnTo>
                    <a:pt x="22825" y="4572"/>
                  </a:lnTo>
                  <a:lnTo>
                    <a:pt x="22444" y="45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5" name="Google Shape;1385;p42"/>
            <p:cNvSpPr/>
            <p:nvPr/>
          </p:nvSpPr>
          <p:spPr>
            <a:xfrm>
              <a:off x="4936783" y="3855505"/>
              <a:ext cx="21193" cy="21169"/>
            </a:xfrm>
            <a:custGeom>
              <a:avLst/>
              <a:gdLst/>
              <a:ahLst/>
              <a:cxnLst/>
              <a:rect l="l" t="t" r="r" b="b"/>
              <a:pathLst>
                <a:path w="21193" h="21169" extrusionOk="0">
                  <a:moveTo>
                    <a:pt x="15550" y="21169"/>
                  </a:moveTo>
                  <a:cubicBezTo>
                    <a:pt x="14121" y="21169"/>
                    <a:pt x="12692" y="20598"/>
                    <a:pt x="11644" y="19550"/>
                  </a:cubicBezTo>
                  <a:lnTo>
                    <a:pt x="1643" y="9549"/>
                  </a:lnTo>
                  <a:cubicBezTo>
                    <a:pt x="-548" y="7358"/>
                    <a:pt x="-548" y="3834"/>
                    <a:pt x="1643" y="1643"/>
                  </a:cubicBezTo>
                  <a:cubicBezTo>
                    <a:pt x="3834" y="-548"/>
                    <a:pt x="7358" y="-548"/>
                    <a:pt x="9549" y="1643"/>
                  </a:cubicBezTo>
                  <a:lnTo>
                    <a:pt x="19550" y="11644"/>
                  </a:lnTo>
                  <a:cubicBezTo>
                    <a:pt x="21741" y="13835"/>
                    <a:pt x="21741" y="17359"/>
                    <a:pt x="19550" y="19550"/>
                  </a:cubicBezTo>
                  <a:cubicBezTo>
                    <a:pt x="18502" y="20598"/>
                    <a:pt x="17074" y="21169"/>
                    <a:pt x="15645" y="21169"/>
                  </a:cubicBezTo>
                  <a:lnTo>
                    <a:pt x="15645" y="211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6" name="Google Shape;1386;p42"/>
            <p:cNvSpPr/>
            <p:nvPr/>
          </p:nvSpPr>
          <p:spPr>
            <a:xfrm>
              <a:off x="5089183" y="3956184"/>
              <a:ext cx="20240" cy="20216"/>
            </a:xfrm>
            <a:custGeom>
              <a:avLst/>
              <a:gdLst/>
              <a:ahLst/>
              <a:cxnLst/>
              <a:rect l="l" t="t" r="r" b="b"/>
              <a:pathLst>
                <a:path w="20240" h="20216" extrusionOk="0">
                  <a:moveTo>
                    <a:pt x="14597" y="20217"/>
                  </a:moveTo>
                  <a:cubicBezTo>
                    <a:pt x="13168" y="20217"/>
                    <a:pt x="11740" y="19645"/>
                    <a:pt x="10692" y="18598"/>
                  </a:cubicBezTo>
                  <a:lnTo>
                    <a:pt x="1643" y="9549"/>
                  </a:lnTo>
                  <a:cubicBezTo>
                    <a:pt x="-548" y="7358"/>
                    <a:pt x="-548" y="3834"/>
                    <a:pt x="1643" y="1643"/>
                  </a:cubicBezTo>
                  <a:cubicBezTo>
                    <a:pt x="3834" y="-548"/>
                    <a:pt x="7358" y="-548"/>
                    <a:pt x="9549" y="1643"/>
                  </a:cubicBezTo>
                  <a:lnTo>
                    <a:pt x="18598" y="10692"/>
                  </a:lnTo>
                  <a:cubicBezTo>
                    <a:pt x="20788" y="12883"/>
                    <a:pt x="20788" y="16407"/>
                    <a:pt x="18598" y="18598"/>
                  </a:cubicBezTo>
                  <a:cubicBezTo>
                    <a:pt x="17550" y="19645"/>
                    <a:pt x="16121" y="20217"/>
                    <a:pt x="14692" y="20217"/>
                  </a:cubicBezTo>
                  <a:lnTo>
                    <a:pt x="14692" y="202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7" name="Google Shape;1387;p42"/>
            <p:cNvSpPr/>
            <p:nvPr/>
          </p:nvSpPr>
          <p:spPr>
            <a:xfrm>
              <a:off x="5096613" y="3868078"/>
              <a:ext cx="21097" cy="21074"/>
            </a:xfrm>
            <a:custGeom>
              <a:avLst/>
              <a:gdLst/>
              <a:ahLst/>
              <a:cxnLst/>
              <a:rect l="l" t="t" r="r" b="b"/>
              <a:pathLst>
                <a:path w="21097" h="21074" extrusionOk="0">
                  <a:moveTo>
                    <a:pt x="5548" y="21074"/>
                  </a:moveTo>
                  <a:cubicBezTo>
                    <a:pt x="4120" y="21074"/>
                    <a:pt x="2691" y="20503"/>
                    <a:pt x="1643" y="19455"/>
                  </a:cubicBezTo>
                  <a:cubicBezTo>
                    <a:pt x="-548" y="17264"/>
                    <a:pt x="-548" y="13740"/>
                    <a:pt x="1643" y="11549"/>
                  </a:cubicBezTo>
                  <a:lnTo>
                    <a:pt x="11549" y="1643"/>
                  </a:lnTo>
                  <a:cubicBezTo>
                    <a:pt x="13740" y="-548"/>
                    <a:pt x="17264" y="-548"/>
                    <a:pt x="19455" y="1643"/>
                  </a:cubicBezTo>
                  <a:cubicBezTo>
                    <a:pt x="21646" y="3834"/>
                    <a:pt x="21646" y="7358"/>
                    <a:pt x="19455" y="9549"/>
                  </a:cubicBezTo>
                  <a:lnTo>
                    <a:pt x="9549" y="19455"/>
                  </a:lnTo>
                  <a:cubicBezTo>
                    <a:pt x="8501" y="20503"/>
                    <a:pt x="7072" y="21074"/>
                    <a:pt x="5644" y="21074"/>
                  </a:cubicBezTo>
                  <a:lnTo>
                    <a:pt x="5644" y="210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88" name="Google Shape;1388;p42"/>
            <p:cNvSpPr/>
            <p:nvPr/>
          </p:nvSpPr>
          <p:spPr>
            <a:xfrm>
              <a:off x="4966049" y="3841813"/>
              <a:ext cx="11239" cy="17335"/>
            </a:xfrm>
            <a:custGeom>
              <a:avLst/>
              <a:gdLst/>
              <a:ahLst/>
              <a:cxnLst/>
              <a:rect l="l" t="t" r="r" b="b"/>
              <a:pathLst>
                <a:path w="11239" h="17335" extrusionOk="0">
                  <a:moveTo>
                    <a:pt x="5620" y="17336"/>
                  </a:moveTo>
                  <a:cubicBezTo>
                    <a:pt x="2572" y="17336"/>
                    <a:pt x="0" y="14859"/>
                    <a:pt x="0" y="11716"/>
                  </a:cubicBezTo>
                  <a:lnTo>
                    <a:pt x="0" y="5620"/>
                  </a:lnTo>
                  <a:cubicBezTo>
                    <a:pt x="0" y="2572"/>
                    <a:pt x="2477" y="0"/>
                    <a:pt x="5620" y="0"/>
                  </a:cubicBezTo>
                  <a:cubicBezTo>
                    <a:pt x="8763" y="0"/>
                    <a:pt x="11239" y="2477"/>
                    <a:pt x="11239" y="5620"/>
                  </a:cubicBezTo>
                  <a:lnTo>
                    <a:pt x="11239" y="11716"/>
                  </a:lnTo>
                  <a:cubicBezTo>
                    <a:pt x="11239" y="14764"/>
                    <a:pt x="8763" y="17336"/>
                    <a:pt x="5620" y="17336"/>
                  </a:cubicBezTo>
                  <a:lnTo>
                    <a:pt x="5620" y="17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389" name="Google Shape;1389;p42"/>
          <p:cNvGrpSpPr/>
          <p:nvPr/>
        </p:nvGrpSpPr>
        <p:grpSpPr>
          <a:xfrm>
            <a:off x="2343211" y="3346043"/>
            <a:ext cx="398284" cy="371372"/>
            <a:chOff x="3964056" y="3851266"/>
            <a:chExt cx="381315" cy="355550"/>
          </a:xfrm>
        </p:grpSpPr>
        <p:grpSp>
          <p:nvGrpSpPr>
            <p:cNvPr id="1390" name="Google Shape;1390;p42"/>
            <p:cNvGrpSpPr/>
            <p:nvPr/>
          </p:nvGrpSpPr>
          <p:grpSpPr>
            <a:xfrm>
              <a:off x="3964056" y="3851266"/>
              <a:ext cx="378396" cy="346300"/>
              <a:chOff x="3964056" y="3851266"/>
              <a:chExt cx="378396" cy="346300"/>
            </a:xfrm>
          </p:grpSpPr>
          <p:sp>
            <p:nvSpPr>
              <p:cNvPr id="1391" name="Google Shape;1391;p42"/>
              <p:cNvSpPr/>
              <p:nvPr/>
            </p:nvSpPr>
            <p:spPr>
              <a:xfrm>
                <a:off x="4041850" y="3885147"/>
                <a:ext cx="300602" cy="312419"/>
              </a:xfrm>
              <a:custGeom>
                <a:avLst/>
                <a:gdLst/>
                <a:ahLst/>
                <a:cxnLst/>
                <a:rect l="l" t="t" r="r" b="b"/>
                <a:pathLst>
                  <a:path w="300602" h="312419" extrusionOk="0">
                    <a:moveTo>
                      <a:pt x="139815" y="59821"/>
                    </a:moveTo>
                    <a:lnTo>
                      <a:pt x="45899" y="4767"/>
                    </a:lnTo>
                    <a:cubicBezTo>
                      <a:pt x="34278" y="-2091"/>
                      <a:pt x="19705" y="-1520"/>
                      <a:pt x="8561" y="6291"/>
                    </a:cubicBezTo>
                    <a:cubicBezTo>
                      <a:pt x="-2774" y="14197"/>
                      <a:pt x="-2869" y="30961"/>
                      <a:pt x="8370" y="39057"/>
                    </a:cubicBezTo>
                    <a:lnTo>
                      <a:pt x="84380" y="93730"/>
                    </a:lnTo>
                    <a:cubicBezTo>
                      <a:pt x="94953" y="101350"/>
                      <a:pt x="103906" y="111161"/>
                      <a:pt x="110383" y="122496"/>
                    </a:cubicBezTo>
                    <a:lnTo>
                      <a:pt x="206776" y="288516"/>
                    </a:lnTo>
                    <a:cubicBezTo>
                      <a:pt x="220873" y="312805"/>
                      <a:pt x="252782" y="319854"/>
                      <a:pt x="275832" y="303757"/>
                    </a:cubicBezTo>
                    <a:lnTo>
                      <a:pt x="280119" y="300709"/>
                    </a:lnTo>
                    <a:cubicBezTo>
                      <a:pt x="303169" y="284611"/>
                      <a:pt x="307455" y="252226"/>
                      <a:pt x="289453" y="230605"/>
                    </a:cubicBezTo>
                    <a:lnTo>
                      <a:pt x="164009" y="80395"/>
                    </a:lnTo>
                    <a:cubicBezTo>
                      <a:pt x="157151" y="72204"/>
                      <a:pt x="148959" y="65251"/>
                      <a:pt x="139720" y="59821"/>
                    </a:cubicBezTo>
                    <a:lnTo>
                      <a:pt x="139720" y="598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2" name="Google Shape;1392;p42"/>
              <p:cNvSpPr/>
              <p:nvPr/>
            </p:nvSpPr>
            <p:spPr>
              <a:xfrm>
                <a:off x="4144422" y="3958113"/>
                <a:ext cx="103822" cy="103536"/>
              </a:xfrm>
              <a:custGeom>
                <a:avLst/>
                <a:gdLst/>
                <a:ahLst/>
                <a:cxnLst/>
                <a:rect l="l" t="t" r="r" b="b"/>
                <a:pathLst>
                  <a:path w="103822" h="103536" extrusionOk="0">
                    <a:moveTo>
                      <a:pt x="54483" y="0"/>
                    </a:moveTo>
                    <a:cubicBezTo>
                      <a:pt x="56959" y="2381"/>
                      <a:pt x="59246" y="4858"/>
                      <a:pt x="61436" y="7429"/>
                    </a:cubicBezTo>
                    <a:lnTo>
                      <a:pt x="103822" y="58198"/>
                    </a:lnTo>
                    <a:lnTo>
                      <a:pt x="39148" y="103537"/>
                    </a:lnTo>
                    <a:lnTo>
                      <a:pt x="7810" y="49530"/>
                    </a:lnTo>
                    <a:cubicBezTo>
                      <a:pt x="5525" y="45529"/>
                      <a:pt x="2858" y="41815"/>
                      <a:pt x="0" y="38195"/>
                    </a:cubicBezTo>
                    <a:lnTo>
                      <a:pt x="5448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3" name="Google Shape;1393;p42"/>
              <p:cNvSpPr/>
              <p:nvPr/>
            </p:nvSpPr>
            <p:spPr>
              <a:xfrm>
                <a:off x="3964056" y="3851266"/>
                <a:ext cx="150712" cy="160829"/>
              </a:xfrm>
              <a:custGeom>
                <a:avLst/>
                <a:gdLst/>
                <a:ahLst/>
                <a:cxnLst/>
                <a:rect l="l" t="t" r="r" b="b"/>
                <a:pathLst>
                  <a:path w="150712" h="160829" extrusionOk="0">
                    <a:moveTo>
                      <a:pt x="138933" y="46649"/>
                    </a:moveTo>
                    <a:cubicBezTo>
                      <a:pt x="135314" y="43030"/>
                      <a:pt x="131218" y="40267"/>
                      <a:pt x="126741" y="38267"/>
                    </a:cubicBezTo>
                    <a:cubicBezTo>
                      <a:pt x="124455" y="37315"/>
                      <a:pt x="122931" y="35219"/>
                      <a:pt x="122455" y="32838"/>
                    </a:cubicBezTo>
                    <a:cubicBezTo>
                      <a:pt x="120931" y="25123"/>
                      <a:pt x="117311" y="17788"/>
                      <a:pt x="111310" y="11788"/>
                    </a:cubicBezTo>
                    <a:cubicBezTo>
                      <a:pt x="95499" y="-4024"/>
                      <a:pt x="69401" y="-3929"/>
                      <a:pt x="53684" y="12073"/>
                    </a:cubicBezTo>
                    <a:cubicBezTo>
                      <a:pt x="48160" y="17693"/>
                      <a:pt x="44540" y="24551"/>
                      <a:pt x="43016" y="31790"/>
                    </a:cubicBezTo>
                    <a:cubicBezTo>
                      <a:pt x="42349" y="34933"/>
                      <a:pt x="39682" y="37410"/>
                      <a:pt x="36444" y="37696"/>
                    </a:cubicBezTo>
                    <a:cubicBezTo>
                      <a:pt x="27490" y="38648"/>
                      <a:pt x="18727" y="42458"/>
                      <a:pt x="11869" y="49316"/>
                    </a:cubicBezTo>
                    <a:cubicBezTo>
                      <a:pt x="-3085" y="64270"/>
                      <a:pt x="-3942" y="88083"/>
                      <a:pt x="9488" y="104085"/>
                    </a:cubicBezTo>
                    <a:cubicBezTo>
                      <a:pt x="11012" y="105895"/>
                      <a:pt x="11584" y="108276"/>
                      <a:pt x="11012" y="110562"/>
                    </a:cubicBezTo>
                    <a:cubicBezTo>
                      <a:pt x="7774" y="123897"/>
                      <a:pt x="11298" y="138565"/>
                      <a:pt x="21680" y="148948"/>
                    </a:cubicBezTo>
                    <a:cubicBezTo>
                      <a:pt x="38063" y="165331"/>
                      <a:pt x="64733" y="164664"/>
                      <a:pt x="80354" y="147614"/>
                    </a:cubicBezTo>
                    <a:cubicBezTo>
                      <a:pt x="81783" y="146090"/>
                      <a:pt x="83688" y="145138"/>
                      <a:pt x="85688" y="145042"/>
                    </a:cubicBezTo>
                    <a:cubicBezTo>
                      <a:pt x="98356" y="144376"/>
                      <a:pt x="110930" y="139232"/>
                      <a:pt x="120645" y="129612"/>
                    </a:cubicBezTo>
                    <a:cubicBezTo>
                      <a:pt x="126265" y="123992"/>
                      <a:pt x="130360" y="117420"/>
                      <a:pt x="132932" y="110371"/>
                    </a:cubicBezTo>
                    <a:cubicBezTo>
                      <a:pt x="133408" y="109133"/>
                      <a:pt x="134170" y="107990"/>
                      <a:pt x="135218" y="107228"/>
                    </a:cubicBezTo>
                    <a:cubicBezTo>
                      <a:pt x="154268" y="92274"/>
                      <a:pt x="156078" y="63889"/>
                      <a:pt x="138838" y="46649"/>
                    </a:cubicBezTo>
                    <a:lnTo>
                      <a:pt x="138838" y="46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4" name="Google Shape;1394;p42"/>
              <p:cNvSpPr/>
              <p:nvPr/>
            </p:nvSpPr>
            <p:spPr>
              <a:xfrm>
                <a:off x="3964151" y="3858101"/>
                <a:ext cx="119787" cy="154089"/>
              </a:xfrm>
              <a:custGeom>
                <a:avLst/>
                <a:gdLst/>
                <a:ahLst/>
                <a:cxnLst/>
                <a:rect l="l" t="t" r="r" b="b"/>
                <a:pathLst>
                  <a:path w="119787" h="154089" extrusionOk="0">
                    <a:moveTo>
                      <a:pt x="21680" y="142208"/>
                    </a:moveTo>
                    <a:cubicBezTo>
                      <a:pt x="38063" y="158591"/>
                      <a:pt x="64733" y="157925"/>
                      <a:pt x="80354" y="140875"/>
                    </a:cubicBezTo>
                    <a:cubicBezTo>
                      <a:pt x="81783" y="139351"/>
                      <a:pt x="83688" y="138398"/>
                      <a:pt x="85688" y="138303"/>
                    </a:cubicBezTo>
                    <a:cubicBezTo>
                      <a:pt x="98071" y="137731"/>
                      <a:pt x="110167" y="132779"/>
                      <a:pt x="119788" y="123634"/>
                    </a:cubicBezTo>
                    <a:cubicBezTo>
                      <a:pt x="68734" y="115633"/>
                      <a:pt x="67400" y="78486"/>
                      <a:pt x="74544" y="60960"/>
                    </a:cubicBezTo>
                    <a:cubicBezTo>
                      <a:pt x="75782" y="57912"/>
                      <a:pt x="74544" y="54483"/>
                      <a:pt x="71782" y="52864"/>
                    </a:cubicBezTo>
                    <a:cubicBezTo>
                      <a:pt x="51112" y="40672"/>
                      <a:pt x="51208" y="10954"/>
                      <a:pt x="60066" y="0"/>
                    </a:cubicBezTo>
                    <a:cubicBezTo>
                      <a:pt x="57780" y="1524"/>
                      <a:pt x="55684" y="3238"/>
                      <a:pt x="53684" y="5334"/>
                    </a:cubicBezTo>
                    <a:cubicBezTo>
                      <a:pt x="48160" y="10954"/>
                      <a:pt x="44540" y="17907"/>
                      <a:pt x="43016" y="25051"/>
                    </a:cubicBezTo>
                    <a:cubicBezTo>
                      <a:pt x="42349" y="28194"/>
                      <a:pt x="39683" y="30671"/>
                      <a:pt x="36444" y="30956"/>
                    </a:cubicBezTo>
                    <a:cubicBezTo>
                      <a:pt x="27491" y="31909"/>
                      <a:pt x="18727" y="35719"/>
                      <a:pt x="11869" y="42577"/>
                    </a:cubicBezTo>
                    <a:cubicBezTo>
                      <a:pt x="-3085" y="57531"/>
                      <a:pt x="-3942" y="81343"/>
                      <a:pt x="9488" y="97346"/>
                    </a:cubicBezTo>
                    <a:cubicBezTo>
                      <a:pt x="11012" y="99155"/>
                      <a:pt x="11584" y="101537"/>
                      <a:pt x="11012" y="103822"/>
                    </a:cubicBezTo>
                    <a:cubicBezTo>
                      <a:pt x="7774" y="117158"/>
                      <a:pt x="11298" y="131826"/>
                      <a:pt x="21680" y="142208"/>
                    </a:cubicBezTo>
                    <a:lnTo>
                      <a:pt x="21680" y="14220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95" name="Google Shape;1395;p42"/>
            <p:cNvSpPr/>
            <p:nvPr/>
          </p:nvSpPr>
          <p:spPr>
            <a:xfrm>
              <a:off x="4062579" y="3899415"/>
              <a:ext cx="14815" cy="20788"/>
            </a:xfrm>
            <a:custGeom>
              <a:avLst/>
              <a:gdLst/>
              <a:ahLst/>
              <a:cxnLst/>
              <a:rect l="l" t="t" r="r" b="b"/>
              <a:pathLst>
                <a:path w="14815" h="20788" extrusionOk="0">
                  <a:moveTo>
                    <a:pt x="9168" y="20693"/>
                  </a:moveTo>
                  <a:cubicBezTo>
                    <a:pt x="9168" y="20693"/>
                    <a:pt x="8882" y="20693"/>
                    <a:pt x="8787" y="20693"/>
                  </a:cubicBezTo>
                  <a:cubicBezTo>
                    <a:pt x="5739" y="20502"/>
                    <a:pt x="3357" y="17836"/>
                    <a:pt x="3643" y="14788"/>
                  </a:cubicBezTo>
                  <a:cubicBezTo>
                    <a:pt x="3739" y="12787"/>
                    <a:pt x="3072" y="10882"/>
                    <a:pt x="1643" y="9549"/>
                  </a:cubicBezTo>
                  <a:cubicBezTo>
                    <a:pt x="-548" y="7358"/>
                    <a:pt x="-548" y="3834"/>
                    <a:pt x="1643" y="1643"/>
                  </a:cubicBezTo>
                  <a:cubicBezTo>
                    <a:pt x="3834" y="-548"/>
                    <a:pt x="7358" y="-548"/>
                    <a:pt x="9549" y="1643"/>
                  </a:cubicBezTo>
                  <a:cubicBezTo>
                    <a:pt x="13168" y="5358"/>
                    <a:pt x="15073" y="10406"/>
                    <a:pt x="14788" y="15550"/>
                  </a:cubicBezTo>
                  <a:cubicBezTo>
                    <a:pt x="14597" y="18502"/>
                    <a:pt x="12120" y="20788"/>
                    <a:pt x="9263" y="20788"/>
                  </a:cubicBezTo>
                  <a:lnTo>
                    <a:pt x="9263" y="2078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396" name="Google Shape;1396;p42"/>
            <p:cNvGrpSpPr/>
            <p:nvPr/>
          </p:nvGrpSpPr>
          <p:grpSpPr>
            <a:xfrm>
              <a:off x="3988569" y="3912935"/>
              <a:ext cx="356802" cy="293881"/>
              <a:chOff x="3988569" y="3912935"/>
              <a:chExt cx="356802" cy="293881"/>
            </a:xfrm>
          </p:grpSpPr>
          <p:sp>
            <p:nvSpPr>
              <p:cNvPr id="1397" name="Google Shape;1397;p42"/>
              <p:cNvSpPr/>
              <p:nvPr/>
            </p:nvSpPr>
            <p:spPr>
              <a:xfrm>
                <a:off x="3988569" y="3912935"/>
                <a:ext cx="20716" cy="14793"/>
              </a:xfrm>
              <a:custGeom>
                <a:avLst/>
                <a:gdLst/>
                <a:ahLst/>
                <a:cxnLst/>
                <a:rect l="l" t="t" r="r" b="b"/>
                <a:pathLst>
                  <a:path w="20716" h="14793" extrusionOk="0">
                    <a:moveTo>
                      <a:pt x="5548" y="14793"/>
                    </a:moveTo>
                    <a:cubicBezTo>
                      <a:pt x="4119" y="14793"/>
                      <a:pt x="2691" y="14222"/>
                      <a:pt x="1643" y="13174"/>
                    </a:cubicBezTo>
                    <a:cubicBezTo>
                      <a:pt x="-548" y="10983"/>
                      <a:pt x="-548" y="7459"/>
                      <a:pt x="1643" y="5268"/>
                    </a:cubicBezTo>
                    <a:cubicBezTo>
                      <a:pt x="5358" y="1553"/>
                      <a:pt x="10406" y="-256"/>
                      <a:pt x="15550" y="29"/>
                    </a:cubicBezTo>
                    <a:cubicBezTo>
                      <a:pt x="18598" y="220"/>
                      <a:pt x="20979" y="2887"/>
                      <a:pt x="20693" y="5935"/>
                    </a:cubicBezTo>
                    <a:cubicBezTo>
                      <a:pt x="20502" y="8983"/>
                      <a:pt x="17836" y="11364"/>
                      <a:pt x="14788" y="11078"/>
                    </a:cubicBezTo>
                    <a:cubicBezTo>
                      <a:pt x="12787" y="10983"/>
                      <a:pt x="10882" y="11650"/>
                      <a:pt x="9549" y="13078"/>
                    </a:cubicBezTo>
                    <a:cubicBezTo>
                      <a:pt x="8501" y="14126"/>
                      <a:pt x="7072" y="14698"/>
                      <a:pt x="5644" y="14698"/>
                    </a:cubicBezTo>
                    <a:lnTo>
                      <a:pt x="5644" y="146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398" name="Google Shape;1398;p42"/>
              <p:cNvSpPr/>
              <p:nvPr/>
            </p:nvSpPr>
            <p:spPr>
              <a:xfrm>
                <a:off x="4006612" y="3936151"/>
                <a:ext cx="338759" cy="270665"/>
              </a:xfrm>
              <a:custGeom>
                <a:avLst/>
                <a:gdLst/>
                <a:ahLst/>
                <a:cxnLst/>
                <a:rect l="l" t="t" r="r" b="b"/>
                <a:pathLst>
                  <a:path w="338759" h="270665" extrusionOk="0">
                    <a:moveTo>
                      <a:pt x="144383" y="40060"/>
                    </a:moveTo>
                    <a:lnTo>
                      <a:pt x="42370" y="2150"/>
                    </a:lnTo>
                    <a:cubicBezTo>
                      <a:pt x="29701" y="-2517"/>
                      <a:pt x="15414" y="531"/>
                      <a:pt x="5889" y="10151"/>
                    </a:cubicBezTo>
                    <a:cubicBezTo>
                      <a:pt x="-3922" y="19962"/>
                      <a:pt x="-1064" y="36440"/>
                      <a:pt x="11413" y="42441"/>
                    </a:cubicBezTo>
                    <a:lnTo>
                      <a:pt x="95805" y="83113"/>
                    </a:lnTo>
                    <a:cubicBezTo>
                      <a:pt x="107616" y="88828"/>
                      <a:pt x="117998" y="96924"/>
                      <a:pt x="126475" y="106830"/>
                    </a:cubicBezTo>
                    <a:lnTo>
                      <a:pt x="250300" y="253610"/>
                    </a:lnTo>
                    <a:cubicBezTo>
                      <a:pt x="268398" y="275137"/>
                      <a:pt x="301069" y="276470"/>
                      <a:pt x="320976" y="256563"/>
                    </a:cubicBezTo>
                    <a:lnTo>
                      <a:pt x="324691" y="252848"/>
                    </a:lnTo>
                    <a:cubicBezTo>
                      <a:pt x="344598" y="232941"/>
                      <a:pt x="343169" y="200366"/>
                      <a:pt x="321738" y="182173"/>
                    </a:cubicBezTo>
                    <a:lnTo>
                      <a:pt x="172100" y="56062"/>
                    </a:lnTo>
                    <a:cubicBezTo>
                      <a:pt x="163909" y="49204"/>
                      <a:pt x="154670" y="43775"/>
                      <a:pt x="144573" y="40060"/>
                    </a:cubicBezTo>
                    <a:lnTo>
                      <a:pt x="144573" y="4006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399" name="Google Shape;1399;p42"/>
            <p:cNvSpPr/>
            <p:nvPr/>
          </p:nvSpPr>
          <p:spPr>
            <a:xfrm>
              <a:off x="4123372" y="3986021"/>
              <a:ext cx="105727" cy="104679"/>
            </a:xfrm>
            <a:custGeom>
              <a:avLst/>
              <a:gdLst/>
              <a:ahLst/>
              <a:cxnLst/>
              <a:rect l="l" t="t" r="r" b="b"/>
              <a:pathLst>
                <a:path w="105727" h="104679" extrusionOk="0">
                  <a:moveTo>
                    <a:pt x="46958" y="95"/>
                  </a:moveTo>
                  <a:cubicBezTo>
                    <a:pt x="49816" y="2000"/>
                    <a:pt x="52483" y="4000"/>
                    <a:pt x="55150" y="6191"/>
                  </a:cubicBezTo>
                  <a:lnTo>
                    <a:pt x="105728" y="48863"/>
                  </a:lnTo>
                  <a:lnTo>
                    <a:pt x="49911" y="104680"/>
                  </a:lnTo>
                  <a:lnTo>
                    <a:pt x="9620" y="56864"/>
                  </a:lnTo>
                  <a:cubicBezTo>
                    <a:pt x="6668" y="53340"/>
                    <a:pt x="3429" y="50102"/>
                    <a:pt x="0" y="47054"/>
                  </a:cubicBezTo>
                  <a:lnTo>
                    <a:pt x="47054"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00" name="Google Shape;1400;p42"/>
          <p:cNvGrpSpPr/>
          <p:nvPr/>
        </p:nvGrpSpPr>
        <p:grpSpPr>
          <a:xfrm>
            <a:off x="1531450" y="3368802"/>
            <a:ext cx="398044" cy="325826"/>
            <a:chOff x="3186879" y="3873055"/>
            <a:chExt cx="381086" cy="311944"/>
          </a:xfrm>
        </p:grpSpPr>
        <p:grpSp>
          <p:nvGrpSpPr>
            <p:cNvPr id="1401" name="Google Shape;1401;p42"/>
            <p:cNvGrpSpPr/>
            <p:nvPr/>
          </p:nvGrpSpPr>
          <p:grpSpPr>
            <a:xfrm>
              <a:off x="3186879" y="3981545"/>
              <a:ext cx="381086" cy="203454"/>
              <a:chOff x="3186879" y="3981545"/>
              <a:chExt cx="381086" cy="203454"/>
            </a:xfrm>
          </p:grpSpPr>
          <p:sp>
            <p:nvSpPr>
              <p:cNvPr id="1402" name="Google Shape;1402;p42"/>
              <p:cNvSpPr/>
              <p:nvPr/>
            </p:nvSpPr>
            <p:spPr>
              <a:xfrm>
                <a:off x="3186879" y="3981640"/>
                <a:ext cx="381086" cy="203358"/>
              </a:xfrm>
              <a:custGeom>
                <a:avLst/>
                <a:gdLst/>
                <a:ahLst/>
                <a:cxnLst/>
                <a:rect l="l" t="t" r="r" b="b"/>
                <a:pathLst>
                  <a:path w="381086" h="203358" extrusionOk="0">
                    <a:moveTo>
                      <a:pt x="662" y="96583"/>
                    </a:moveTo>
                    <a:cubicBezTo>
                      <a:pt x="4948" y="57150"/>
                      <a:pt x="15235" y="26003"/>
                      <a:pt x="39810" y="0"/>
                    </a:cubicBezTo>
                    <a:lnTo>
                      <a:pt x="341371" y="0"/>
                    </a:lnTo>
                    <a:cubicBezTo>
                      <a:pt x="365946" y="26098"/>
                      <a:pt x="376233" y="57150"/>
                      <a:pt x="380519" y="96583"/>
                    </a:cubicBezTo>
                    <a:cubicBezTo>
                      <a:pt x="386710" y="153734"/>
                      <a:pt x="341467" y="203359"/>
                      <a:pt x="283936" y="203359"/>
                    </a:cubicBezTo>
                    <a:lnTo>
                      <a:pt x="97150" y="203359"/>
                    </a:lnTo>
                    <a:cubicBezTo>
                      <a:pt x="39715" y="203359"/>
                      <a:pt x="-5625" y="153638"/>
                      <a:pt x="567" y="96583"/>
                    </a:cubicBezTo>
                    <a:lnTo>
                      <a:pt x="567" y="965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3" name="Google Shape;1403;p42"/>
              <p:cNvSpPr/>
              <p:nvPr/>
            </p:nvSpPr>
            <p:spPr>
              <a:xfrm>
                <a:off x="3186973" y="3981545"/>
                <a:ext cx="177542" cy="203454"/>
              </a:xfrm>
              <a:custGeom>
                <a:avLst/>
                <a:gdLst/>
                <a:ahLst/>
                <a:cxnLst/>
                <a:rect l="l" t="t" r="r" b="b"/>
                <a:pathLst>
                  <a:path w="177542" h="203454" extrusionOk="0">
                    <a:moveTo>
                      <a:pt x="130394" y="95"/>
                    </a:moveTo>
                    <a:lnTo>
                      <a:pt x="39716" y="95"/>
                    </a:lnTo>
                    <a:cubicBezTo>
                      <a:pt x="15141" y="26194"/>
                      <a:pt x="4854" y="57245"/>
                      <a:pt x="568" y="96679"/>
                    </a:cubicBezTo>
                    <a:cubicBezTo>
                      <a:pt x="-5623" y="153829"/>
                      <a:pt x="39620" y="203454"/>
                      <a:pt x="97151" y="203454"/>
                    </a:cubicBezTo>
                    <a:lnTo>
                      <a:pt x="177542" y="203454"/>
                    </a:lnTo>
                    <a:cubicBezTo>
                      <a:pt x="121631" y="180689"/>
                      <a:pt x="109915" y="100298"/>
                      <a:pt x="130394" y="66008"/>
                    </a:cubicBezTo>
                    <a:lnTo>
                      <a:pt x="130394"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04" name="Google Shape;1404;p42"/>
            <p:cNvSpPr/>
            <p:nvPr/>
          </p:nvSpPr>
          <p:spPr>
            <a:xfrm>
              <a:off x="3377374" y="3873055"/>
              <a:ext cx="165735" cy="201644"/>
            </a:xfrm>
            <a:custGeom>
              <a:avLst/>
              <a:gdLst/>
              <a:ahLst/>
              <a:cxnLst/>
              <a:rect l="l" t="t" r="r" b="b"/>
              <a:pathLst>
                <a:path w="165735" h="201644" extrusionOk="0">
                  <a:moveTo>
                    <a:pt x="43720" y="0"/>
                  </a:moveTo>
                  <a:lnTo>
                    <a:pt x="122111" y="0"/>
                  </a:lnTo>
                  <a:cubicBezTo>
                    <a:pt x="146209" y="0"/>
                    <a:pt x="165735" y="19526"/>
                    <a:pt x="165735" y="43625"/>
                  </a:cubicBezTo>
                  <a:lnTo>
                    <a:pt x="165735" y="118777"/>
                  </a:lnTo>
                  <a:cubicBezTo>
                    <a:pt x="165735" y="164497"/>
                    <a:pt x="128683" y="201644"/>
                    <a:pt x="82867" y="201644"/>
                  </a:cubicBezTo>
                  <a:cubicBezTo>
                    <a:pt x="37052" y="201644"/>
                    <a:pt x="0" y="164592"/>
                    <a:pt x="0" y="118777"/>
                  </a:cubicBezTo>
                  <a:lnTo>
                    <a:pt x="0" y="43720"/>
                  </a:lnTo>
                  <a:cubicBezTo>
                    <a:pt x="0" y="19621"/>
                    <a:pt x="19526" y="95"/>
                    <a:pt x="43625" y="95"/>
                  </a:cubicBezTo>
                  <a:lnTo>
                    <a:pt x="43625"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5" name="Google Shape;1405;p42"/>
            <p:cNvSpPr/>
            <p:nvPr/>
          </p:nvSpPr>
          <p:spPr>
            <a:xfrm>
              <a:off x="3211829" y="3873055"/>
              <a:ext cx="165735" cy="201644"/>
            </a:xfrm>
            <a:custGeom>
              <a:avLst/>
              <a:gdLst/>
              <a:ahLst/>
              <a:cxnLst/>
              <a:rect l="l" t="t" r="r" b="b"/>
              <a:pathLst>
                <a:path w="165735" h="201644" extrusionOk="0">
                  <a:moveTo>
                    <a:pt x="122015" y="0"/>
                  </a:moveTo>
                  <a:lnTo>
                    <a:pt x="43625" y="0"/>
                  </a:lnTo>
                  <a:cubicBezTo>
                    <a:pt x="19526" y="0"/>
                    <a:pt x="0" y="19526"/>
                    <a:pt x="0" y="43625"/>
                  </a:cubicBezTo>
                  <a:lnTo>
                    <a:pt x="0" y="118777"/>
                  </a:lnTo>
                  <a:cubicBezTo>
                    <a:pt x="0" y="164497"/>
                    <a:pt x="37052" y="201644"/>
                    <a:pt x="82868" y="201644"/>
                  </a:cubicBezTo>
                  <a:cubicBezTo>
                    <a:pt x="128683" y="201644"/>
                    <a:pt x="165735" y="164592"/>
                    <a:pt x="165735" y="118777"/>
                  </a:cubicBezTo>
                  <a:lnTo>
                    <a:pt x="165735" y="43720"/>
                  </a:lnTo>
                  <a:cubicBezTo>
                    <a:pt x="165735" y="19621"/>
                    <a:pt x="146209" y="95"/>
                    <a:pt x="122111" y="95"/>
                  </a:cubicBezTo>
                  <a:lnTo>
                    <a:pt x="12211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6" name="Google Shape;1406;p42"/>
            <p:cNvSpPr/>
            <p:nvPr/>
          </p:nvSpPr>
          <p:spPr>
            <a:xfrm>
              <a:off x="3265170" y="4120895"/>
              <a:ext cx="60579" cy="48196"/>
            </a:xfrm>
            <a:custGeom>
              <a:avLst/>
              <a:gdLst/>
              <a:ahLst/>
              <a:cxnLst/>
              <a:rect l="l" t="t" r="r" b="b"/>
              <a:pathLst>
                <a:path w="60579" h="48196" extrusionOk="0">
                  <a:moveTo>
                    <a:pt x="60579" y="24098"/>
                  </a:moveTo>
                  <a:cubicBezTo>
                    <a:pt x="60579" y="37433"/>
                    <a:pt x="47053" y="48196"/>
                    <a:pt x="30290" y="48196"/>
                  </a:cubicBezTo>
                  <a:cubicBezTo>
                    <a:pt x="13525" y="48196"/>
                    <a:pt x="0" y="37433"/>
                    <a:pt x="0" y="24098"/>
                  </a:cubicBezTo>
                  <a:cubicBezTo>
                    <a:pt x="0" y="10763"/>
                    <a:pt x="13525" y="0"/>
                    <a:pt x="30290" y="0"/>
                  </a:cubicBezTo>
                  <a:cubicBezTo>
                    <a:pt x="47053"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7" name="Google Shape;1407;p42"/>
            <p:cNvSpPr/>
            <p:nvPr/>
          </p:nvSpPr>
          <p:spPr>
            <a:xfrm>
              <a:off x="3429190" y="4120895"/>
              <a:ext cx="60579" cy="48196"/>
            </a:xfrm>
            <a:custGeom>
              <a:avLst/>
              <a:gdLst/>
              <a:ahLst/>
              <a:cxnLst/>
              <a:rect l="l" t="t" r="r" b="b"/>
              <a:pathLst>
                <a:path w="60579" h="48196" extrusionOk="0">
                  <a:moveTo>
                    <a:pt x="60579" y="24098"/>
                  </a:moveTo>
                  <a:cubicBezTo>
                    <a:pt x="60579" y="37433"/>
                    <a:pt x="47054" y="48196"/>
                    <a:pt x="30290" y="48196"/>
                  </a:cubicBezTo>
                  <a:cubicBezTo>
                    <a:pt x="13526" y="48196"/>
                    <a:pt x="0" y="37433"/>
                    <a:pt x="0" y="24098"/>
                  </a:cubicBezTo>
                  <a:cubicBezTo>
                    <a:pt x="0" y="10763"/>
                    <a:pt x="13526" y="0"/>
                    <a:pt x="30290" y="0"/>
                  </a:cubicBezTo>
                  <a:cubicBezTo>
                    <a:pt x="47054" y="0"/>
                    <a:pt x="60579" y="10763"/>
                    <a:pt x="60579" y="24098"/>
                  </a:cubicBezTo>
                  <a:lnTo>
                    <a:pt x="60579" y="2409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8" name="Google Shape;1408;p42"/>
            <p:cNvSpPr/>
            <p:nvPr/>
          </p:nvSpPr>
          <p:spPr>
            <a:xfrm>
              <a:off x="3307460" y="4104036"/>
              <a:ext cx="11239" cy="23050"/>
            </a:xfrm>
            <a:custGeom>
              <a:avLst/>
              <a:gdLst/>
              <a:ahLst/>
              <a:cxnLst/>
              <a:rect l="l" t="t" r="r" b="b"/>
              <a:pathLst>
                <a:path w="11239" h="23050" extrusionOk="0">
                  <a:moveTo>
                    <a:pt x="5620" y="23050"/>
                  </a:moveTo>
                  <a:cubicBezTo>
                    <a:pt x="2572" y="23050"/>
                    <a:pt x="0" y="20574"/>
                    <a:pt x="0" y="17431"/>
                  </a:cubicBezTo>
                  <a:lnTo>
                    <a:pt x="0" y="5620"/>
                  </a:lnTo>
                  <a:cubicBezTo>
                    <a:pt x="0" y="2572"/>
                    <a:pt x="2477" y="0"/>
                    <a:pt x="5620" y="0"/>
                  </a:cubicBezTo>
                  <a:cubicBezTo>
                    <a:pt x="8763" y="0"/>
                    <a:pt x="11240" y="2477"/>
                    <a:pt x="11240" y="5620"/>
                  </a:cubicBezTo>
                  <a:lnTo>
                    <a:pt x="11240" y="17431"/>
                  </a:lnTo>
                  <a:cubicBezTo>
                    <a:pt x="11240" y="20479"/>
                    <a:pt x="8763" y="23050"/>
                    <a:pt x="5620" y="23050"/>
                  </a:cubicBezTo>
                  <a:lnTo>
                    <a:pt x="5620" y="230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09" name="Google Shape;1409;p42"/>
            <p:cNvSpPr/>
            <p:nvPr/>
          </p:nvSpPr>
          <p:spPr>
            <a:xfrm>
              <a:off x="3354954" y="4115906"/>
              <a:ext cx="45188" cy="18895"/>
            </a:xfrm>
            <a:custGeom>
              <a:avLst/>
              <a:gdLst/>
              <a:ahLst/>
              <a:cxnLst/>
              <a:rect l="l" t="t" r="r" b="b"/>
              <a:pathLst>
                <a:path w="45188" h="18895" extrusionOk="0">
                  <a:moveTo>
                    <a:pt x="22515" y="18896"/>
                  </a:moveTo>
                  <a:cubicBezTo>
                    <a:pt x="14419" y="18896"/>
                    <a:pt x="6704" y="15371"/>
                    <a:pt x="1370" y="9275"/>
                  </a:cubicBezTo>
                  <a:cubicBezTo>
                    <a:pt x="-630" y="6990"/>
                    <a:pt x="-440" y="3465"/>
                    <a:pt x="1941" y="1370"/>
                  </a:cubicBezTo>
                  <a:cubicBezTo>
                    <a:pt x="4227" y="-631"/>
                    <a:pt x="7751" y="-440"/>
                    <a:pt x="9847" y="1941"/>
                  </a:cubicBezTo>
                  <a:cubicBezTo>
                    <a:pt x="13085" y="5656"/>
                    <a:pt x="17753" y="7751"/>
                    <a:pt x="22610" y="7751"/>
                  </a:cubicBezTo>
                  <a:cubicBezTo>
                    <a:pt x="27468" y="7751"/>
                    <a:pt x="32135" y="5656"/>
                    <a:pt x="35374" y="1941"/>
                  </a:cubicBezTo>
                  <a:cubicBezTo>
                    <a:pt x="37374" y="-345"/>
                    <a:pt x="40898" y="-631"/>
                    <a:pt x="43280" y="1370"/>
                  </a:cubicBezTo>
                  <a:cubicBezTo>
                    <a:pt x="45566" y="3370"/>
                    <a:pt x="45851" y="6894"/>
                    <a:pt x="43851" y="9275"/>
                  </a:cubicBezTo>
                  <a:cubicBezTo>
                    <a:pt x="38517" y="15371"/>
                    <a:pt x="30802" y="18896"/>
                    <a:pt x="22706" y="18896"/>
                  </a:cubicBezTo>
                  <a:lnTo>
                    <a:pt x="22706" y="1889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0" name="Google Shape;1410;p42"/>
            <p:cNvSpPr/>
            <p:nvPr/>
          </p:nvSpPr>
          <p:spPr>
            <a:xfrm>
              <a:off x="3424713" y="4101941"/>
              <a:ext cx="38480" cy="24860"/>
            </a:xfrm>
            <a:custGeom>
              <a:avLst/>
              <a:gdLst/>
              <a:ahLst/>
              <a:cxnLst/>
              <a:rect l="l" t="t" r="r" b="b"/>
              <a:pathLst>
                <a:path w="38480" h="24860" extrusionOk="0">
                  <a:moveTo>
                    <a:pt x="33052" y="24860"/>
                  </a:moveTo>
                  <a:cubicBezTo>
                    <a:pt x="30004" y="24860"/>
                    <a:pt x="27432" y="22384"/>
                    <a:pt x="27432" y="19241"/>
                  </a:cubicBezTo>
                  <a:cubicBezTo>
                    <a:pt x="27432" y="14764"/>
                    <a:pt x="23813" y="11144"/>
                    <a:pt x="19336" y="11144"/>
                  </a:cubicBezTo>
                  <a:cubicBezTo>
                    <a:pt x="14859" y="11144"/>
                    <a:pt x="11240" y="14764"/>
                    <a:pt x="11240" y="19241"/>
                  </a:cubicBezTo>
                  <a:cubicBezTo>
                    <a:pt x="11240" y="22289"/>
                    <a:pt x="8763" y="24860"/>
                    <a:pt x="5620" y="24860"/>
                  </a:cubicBezTo>
                  <a:cubicBezTo>
                    <a:pt x="2476" y="24860"/>
                    <a:pt x="0" y="22384"/>
                    <a:pt x="0" y="19241"/>
                  </a:cubicBezTo>
                  <a:cubicBezTo>
                    <a:pt x="0" y="8668"/>
                    <a:pt x="8668" y="0"/>
                    <a:pt x="19240" y="0"/>
                  </a:cubicBezTo>
                  <a:cubicBezTo>
                    <a:pt x="29813" y="0"/>
                    <a:pt x="38481" y="8668"/>
                    <a:pt x="38481" y="19241"/>
                  </a:cubicBezTo>
                  <a:cubicBezTo>
                    <a:pt x="38481" y="22289"/>
                    <a:pt x="36004" y="24860"/>
                    <a:pt x="32861" y="24860"/>
                  </a:cubicBezTo>
                  <a:lnTo>
                    <a:pt x="32861" y="24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1" name="Google Shape;1411;p42"/>
            <p:cNvSpPr/>
            <p:nvPr/>
          </p:nvSpPr>
          <p:spPr>
            <a:xfrm>
              <a:off x="326345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2" name="Google Shape;1412;p42"/>
            <p:cNvSpPr/>
            <p:nvPr/>
          </p:nvSpPr>
          <p:spPr>
            <a:xfrm>
              <a:off x="326355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3" name="Google Shape;1413;p42"/>
            <p:cNvSpPr/>
            <p:nvPr/>
          </p:nvSpPr>
          <p:spPr>
            <a:xfrm>
              <a:off x="3429095" y="3931253"/>
              <a:ext cx="62293" cy="62293"/>
            </a:xfrm>
            <a:custGeom>
              <a:avLst/>
              <a:gdLst/>
              <a:ahLst/>
              <a:cxnLst/>
              <a:rect l="l" t="t" r="r" b="b"/>
              <a:pathLst>
                <a:path w="62293" h="62293" extrusionOk="0">
                  <a:moveTo>
                    <a:pt x="48196" y="0"/>
                  </a:moveTo>
                  <a:lnTo>
                    <a:pt x="14097" y="0"/>
                  </a:lnTo>
                  <a:cubicBezTo>
                    <a:pt x="6286" y="0"/>
                    <a:pt x="0" y="6287"/>
                    <a:pt x="0" y="14097"/>
                  </a:cubicBezTo>
                  <a:lnTo>
                    <a:pt x="0" y="48196"/>
                  </a:lnTo>
                  <a:cubicBezTo>
                    <a:pt x="0" y="56007"/>
                    <a:pt x="6286" y="62294"/>
                    <a:pt x="14097" y="62294"/>
                  </a:cubicBezTo>
                  <a:lnTo>
                    <a:pt x="48196" y="62294"/>
                  </a:lnTo>
                  <a:cubicBezTo>
                    <a:pt x="56007" y="62294"/>
                    <a:pt x="62294" y="56007"/>
                    <a:pt x="62294" y="48196"/>
                  </a:cubicBezTo>
                  <a:lnTo>
                    <a:pt x="62294" y="14097"/>
                  </a:lnTo>
                  <a:cubicBezTo>
                    <a:pt x="62294" y="6287"/>
                    <a:pt x="56007" y="0"/>
                    <a:pt x="48196" y="0"/>
                  </a:cubicBezTo>
                  <a:lnTo>
                    <a:pt x="4819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4" name="Google Shape;1414;p42"/>
            <p:cNvSpPr/>
            <p:nvPr/>
          </p:nvSpPr>
          <p:spPr>
            <a:xfrm>
              <a:off x="3429190" y="3931253"/>
              <a:ext cx="40290" cy="62293"/>
            </a:xfrm>
            <a:custGeom>
              <a:avLst/>
              <a:gdLst/>
              <a:ahLst/>
              <a:cxnLst/>
              <a:rect l="l" t="t" r="r" b="b"/>
              <a:pathLst>
                <a:path w="40290" h="62293" extrusionOk="0">
                  <a:moveTo>
                    <a:pt x="14097" y="62198"/>
                  </a:moveTo>
                  <a:lnTo>
                    <a:pt x="40291" y="62198"/>
                  </a:lnTo>
                  <a:cubicBezTo>
                    <a:pt x="26194" y="50197"/>
                    <a:pt x="22479" y="16669"/>
                    <a:pt x="23527" y="0"/>
                  </a:cubicBezTo>
                  <a:lnTo>
                    <a:pt x="14097" y="0"/>
                  </a:lnTo>
                  <a:cubicBezTo>
                    <a:pt x="6287" y="0"/>
                    <a:pt x="0" y="6287"/>
                    <a:pt x="0" y="14097"/>
                  </a:cubicBezTo>
                  <a:lnTo>
                    <a:pt x="0" y="48196"/>
                  </a:lnTo>
                  <a:cubicBezTo>
                    <a:pt x="0" y="56007"/>
                    <a:pt x="6287" y="62294"/>
                    <a:pt x="14097" y="62294"/>
                  </a:cubicBezTo>
                  <a:lnTo>
                    <a:pt x="14097" y="6229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5" name="Google Shape;1415;p42"/>
            <p:cNvSpPr/>
            <p:nvPr/>
          </p:nvSpPr>
          <p:spPr>
            <a:xfrm>
              <a:off x="3206210" y="3956684"/>
              <a:ext cx="342518" cy="11239"/>
            </a:xfrm>
            <a:custGeom>
              <a:avLst/>
              <a:gdLst/>
              <a:ahLst/>
              <a:cxnLst/>
              <a:rect l="l" t="t" r="r" b="b"/>
              <a:pathLst>
                <a:path w="342518" h="11239" extrusionOk="0">
                  <a:moveTo>
                    <a:pt x="336899" y="11240"/>
                  </a:moveTo>
                  <a:lnTo>
                    <a:pt x="5620" y="11240"/>
                  </a:lnTo>
                  <a:cubicBezTo>
                    <a:pt x="2572" y="11240"/>
                    <a:pt x="0" y="8763"/>
                    <a:pt x="0" y="5620"/>
                  </a:cubicBezTo>
                  <a:cubicBezTo>
                    <a:pt x="0" y="2477"/>
                    <a:pt x="2477" y="0"/>
                    <a:pt x="5620" y="0"/>
                  </a:cubicBezTo>
                  <a:lnTo>
                    <a:pt x="336899" y="0"/>
                  </a:lnTo>
                  <a:cubicBezTo>
                    <a:pt x="339947" y="0"/>
                    <a:pt x="342519" y="2477"/>
                    <a:pt x="342519" y="5620"/>
                  </a:cubicBezTo>
                  <a:cubicBezTo>
                    <a:pt x="342519" y="8763"/>
                    <a:pt x="340042" y="11240"/>
                    <a:pt x="336899" y="11240"/>
                  </a:cubicBezTo>
                  <a:lnTo>
                    <a:pt x="336899" y="112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16" name="Google Shape;1416;p42"/>
          <p:cNvGrpSpPr/>
          <p:nvPr/>
        </p:nvGrpSpPr>
        <p:grpSpPr>
          <a:xfrm>
            <a:off x="723110" y="3332814"/>
            <a:ext cx="391410" cy="397927"/>
            <a:chOff x="2412978" y="3838600"/>
            <a:chExt cx="374734" cy="380974"/>
          </a:xfrm>
        </p:grpSpPr>
        <p:sp>
          <p:nvSpPr>
            <p:cNvPr id="1417" name="Google Shape;1417;p42"/>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8" name="Google Shape;1418;p42"/>
            <p:cNvSpPr/>
            <p:nvPr/>
          </p:nvSpPr>
          <p:spPr>
            <a:xfrm>
              <a:off x="2457640" y="3937254"/>
              <a:ext cx="284702" cy="282320"/>
            </a:xfrm>
            <a:custGeom>
              <a:avLst/>
              <a:gdLst/>
              <a:ahLst/>
              <a:cxnLst/>
              <a:rect l="l" t="t" r="r" b="b"/>
              <a:pathLst>
                <a:path w="284702" h="282320" extrusionOk="0">
                  <a:moveTo>
                    <a:pt x="142303" y="198310"/>
                  </a:moveTo>
                  <a:cubicBezTo>
                    <a:pt x="157067" y="198310"/>
                    <a:pt x="158496" y="282321"/>
                    <a:pt x="202597" y="282321"/>
                  </a:cubicBezTo>
                  <a:cubicBezTo>
                    <a:pt x="222599" y="282321"/>
                    <a:pt x="244031" y="260795"/>
                    <a:pt x="244031" y="208407"/>
                  </a:cubicBezTo>
                  <a:cubicBezTo>
                    <a:pt x="244031" y="141827"/>
                    <a:pt x="284702" y="140208"/>
                    <a:pt x="284702" y="73533"/>
                  </a:cubicBezTo>
                  <a:cubicBezTo>
                    <a:pt x="284702" y="32957"/>
                    <a:pt x="248222" y="0"/>
                    <a:pt x="203168" y="0"/>
                  </a:cubicBezTo>
                  <a:cubicBezTo>
                    <a:pt x="183547" y="0"/>
                    <a:pt x="165545" y="6287"/>
                    <a:pt x="151448" y="16669"/>
                  </a:cubicBezTo>
                  <a:cubicBezTo>
                    <a:pt x="146114" y="20669"/>
                    <a:pt x="138684" y="20669"/>
                    <a:pt x="133255" y="16669"/>
                  </a:cubicBezTo>
                  <a:cubicBezTo>
                    <a:pt x="119158" y="6287"/>
                    <a:pt x="101156" y="0"/>
                    <a:pt x="81534" y="0"/>
                  </a:cubicBezTo>
                  <a:cubicBezTo>
                    <a:pt x="36481" y="0"/>
                    <a:pt x="0" y="32957"/>
                    <a:pt x="0" y="73533"/>
                  </a:cubicBezTo>
                  <a:cubicBezTo>
                    <a:pt x="0" y="140208"/>
                    <a:pt x="40672" y="141827"/>
                    <a:pt x="40672" y="208407"/>
                  </a:cubicBezTo>
                  <a:cubicBezTo>
                    <a:pt x="40672" y="260795"/>
                    <a:pt x="62103" y="282321"/>
                    <a:pt x="82106" y="282321"/>
                  </a:cubicBezTo>
                  <a:cubicBezTo>
                    <a:pt x="126206" y="282321"/>
                    <a:pt x="127635" y="198310"/>
                    <a:pt x="142399" y="198310"/>
                  </a:cubicBezTo>
                  <a:lnTo>
                    <a:pt x="142399" y="1983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19" name="Google Shape;1419;p42"/>
            <p:cNvSpPr/>
            <p:nvPr/>
          </p:nvSpPr>
          <p:spPr>
            <a:xfrm>
              <a:off x="2457545" y="3937825"/>
              <a:ext cx="132778" cy="281749"/>
            </a:xfrm>
            <a:custGeom>
              <a:avLst/>
              <a:gdLst/>
              <a:ahLst/>
              <a:cxnLst/>
              <a:rect l="l" t="t" r="r" b="b"/>
              <a:pathLst>
                <a:path w="132778" h="281749" extrusionOk="0">
                  <a:moveTo>
                    <a:pt x="71628" y="0"/>
                  </a:moveTo>
                  <a:cubicBezTo>
                    <a:pt x="31242" y="4382"/>
                    <a:pt x="0" y="35433"/>
                    <a:pt x="0" y="72962"/>
                  </a:cubicBezTo>
                  <a:cubicBezTo>
                    <a:pt x="0" y="139637"/>
                    <a:pt x="40672" y="141256"/>
                    <a:pt x="40672" y="207836"/>
                  </a:cubicBezTo>
                  <a:cubicBezTo>
                    <a:pt x="40672" y="260223"/>
                    <a:pt x="62103" y="281750"/>
                    <a:pt x="82106" y="281750"/>
                  </a:cubicBezTo>
                  <a:cubicBezTo>
                    <a:pt x="114967" y="281750"/>
                    <a:pt x="124111" y="235077"/>
                    <a:pt x="132779" y="211265"/>
                  </a:cubicBezTo>
                  <a:cubicBezTo>
                    <a:pt x="74581" y="189071"/>
                    <a:pt x="7810" y="61627"/>
                    <a:pt x="71628" y="0"/>
                  </a:cubicBezTo>
                  <a:lnTo>
                    <a:pt x="7162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0" name="Google Shape;1420;p42"/>
            <p:cNvSpPr/>
            <p:nvPr/>
          </p:nvSpPr>
          <p:spPr>
            <a:xfrm>
              <a:off x="2568544" y="4021359"/>
              <a:ext cx="62766" cy="43663"/>
            </a:xfrm>
            <a:custGeom>
              <a:avLst/>
              <a:gdLst/>
              <a:ahLst/>
              <a:cxnLst/>
              <a:rect l="l" t="t" r="r" b="b"/>
              <a:pathLst>
                <a:path w="62766" h="43663" extrusionOk="0">
                  <a:moveTo>
                    <a:pt x="31400" y="41243"/>
                  </a:moveTo>
                  <a:cubicBezTo>
                    <a:pt x="43496" y="41243"/>
                    <a:pt x="54355" y="49530"/>
                    <a:pt x="61118" y="35433"/>
                  </a:cubicBezTo>
                  <a:cubicBezTo>
                    <a:pt x="67976" y="21146"/>
                    <a:pt x="52545" y="0"/>
                    <a:pt x="31400" y="0"/>
                  </a:cubicBezTo>
                  <a:cubicBezTo>
                    <a:pt x="10254" y="0"/>
                    <a:pt x="-5272" y="21146"/>
                    <a:pt x="1682" y="35433"/>
                  </a:cubicBezTo>
                  <a:cubicBezTo>
                    <a:pt x="8444" y="49530"/>
                    <a:pt x="19303" y="41243"/>
                    <a:pt x="31400" y="41243"/>
                  </a:cubicBezTo>
                  <a:lnTo>
                    <a:pt x="31400" y="4124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1" name="Google Shape;1421;p42"/>
            <p:cNvSpPr/>
            <p:nvPr/>
          </p:nvSpPr>
          <p:spPr>
            <a:xfrm>
              <a:off x="2528407"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2" name="Google Shape;1422;p42"/>
            <p:cNvSpPr/>
            <p:nvPr/>
          </p:nvSpPr>
          <p:spPr>
            <a:xfrm>
              <a:off x="2636230" y="4014882"/>
              <a:ext cx="35092" cy="16577"/>
            </a:xfrm>
            <a:custGeom>
              <a:avLst/>
              <a:gdLst/>
              <a:ahLst/>
              <a:cxnLst/>
              <a:rect l="l" t="t" r="r" b="b"/>
              <a:pathLst>
                <a:path w="35092" h="16577" extrusionOk="0">
                  <a:moveTo>
                    <a:pt x="29627" y="16574"/>
                  </a:moveTo>
                  <a:cubicBezTo>
                    <a:pt x="28103" y="16574"/>
                    <a:pt x="26484" y="15907"/>
                    <a:pt x="25436" y="14669"/>
                  </a:cubicBezTo>
                  <a:cubicBezTo>
                    <a:pt x="23436" y="12383"/>
                    <a:pt x="20673" y="11144"/>
                    <a:pt x="17625" y="11144"/>
                  </a:cubicBezTo>
                  <a:cubicBezTo>
                    <a:pt x="14577" y="11144"/>
                    <a:pt x="11815" y="12478"/>
                    <a:pt x="9815" y="14669"/>
                  </a:cubicBezTo>
                  <a:cubicBezTo>
                    <a:pt x="7815" y="16954"/>
                    <a:pt x="4290" y="17240"/>
                    <a:pt x="1909" y="15240"/>
                  </a:cubicBezTo>
                  <a:cubicBezTo>
                    <a:pt x="-377" y="13240"/>
                    <a:pt x="-663" y="9716"/>
                    <a:pt x="1338" y="7334"/>
                  </a:cubicBezTo>
                  <a:cubicBezTo>
                    <a:pt x="5433" y="2667"/>
                    <a:pt x="11339" y="0"/>
                    <a:pt x="17530" y="0"/>
                  </a:cubicBezTo>
                  <a:cubicBezTo>
                    <a:pt x="23721" y="0"/>
                    <a:pt x="29627" y="2667"/>
                    <a:pt x="33723" y="7334"/>
                  </a:cubicBezTo>
                  <a:cubicBezTo>
                    <a:pt x="35723" y="9620"/>
                    <a:pt x="35532" y="13145"/>
                    <a:pt x="33151" y="15240"/>
                  </a:cubicBezTo>
                  <a:cubicBezTo>
                    <a:pt x="32103" y="16193"/>
                    <a:pt x="30770" y="16574"/>
                    <a:pt x="29532" y="16574"/>
                  </a:cubicBezTo>
                  <a:lnTo>
                    <a:pt x="29532" y="16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3" name="Google Shape;1423;p42"/>
            <p:cNvSpPr/>
            <p:nvPr/>
          </p:nvSpPr>
          <p:spPr>
            <a:xfrm>
              <a:off x="2510885"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24" name="Google Shape;1424;p42"/>
            <p:cNvGrpSpPr/>
            <p:nvPr/>
          </p:nvGrpSpPr>
          <p:grpSpPr>
            <a:xfrm>
              <a:off x="2412978" y="3838600"/>
              <a:ext cx="374734" cy="232098"/>
              <a:chOff x="2412978" y="3838600"/>
              <a:chExt cx="374734" cy="232098"/>
            </a:xfrm>
          </p:grpSpPr>
          <p:sp>
            <p:nvSpPr>
              <p:cNvPr id="1425" name="Google Shape;1425;p42"/>
              <p:cNvSpPr/>
              <p:nvPr/>
            </p:nvSpPr>
            <p:spPr>
              <a:xfrm>
                <a:off x="2640996" y="4032408"/>
                <a:ext cx="48005" cy="38290"/>
              </a:xfrm>
              <a:custGeom>
                <a:avLst/>
                <a:gdLst/>
                <a:ahLst/>
                <a:cxnLst/>
                <a:rect l="l" t="t" r="r" b="b"/>
                <a:pathLst>
                  <a:path w="48005" h="38290" extrusionOk="0">
                    <a:moveTo>
                      <a:pt x="48006" y="19145"/>
                    </a:moveTo>
                    <a:cubicBezTo>
                      <a:pt x="48006" y="29718"/>
                      <a:pt x="37243" y="38290"/>
                      <a:pt x="24003" y="38290"/>
                    </a:cubicBezTo>
                    <a:cubicBezTo>
                      <a:pt x="10763" y="38290"/>
                      <a:pt x="0" y="29718"/>
                      <a:pt x="0" y="19145"/>
                    </a:cubicBezTo>
                    <a:cubicBezTo>
                      <a:pt x="0" y="8572"/>
                      <a:pt x="10763" y="0"/>
                      <a:pt x="24003" y="0"/>
                    </a:cubicBezTo>
                    <a:cubicBezTo>
                      <a:pt x="37243" y="0"/>
                      <a:pt x="48006" y="8572"/>
                      <a:pt x="48006" y="19145"/>
                    </a:cubicBezTo>
                    <a:lnTo>
                      <a:pt x="48006" y="1914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6" name="Google Shape;1426;p42"/>
              <p:cNvSpPr/>
              <p:nvPr/>
            </p:nvSpPr>
            <p:spPr>
              <a:xfrm>
                <a:off x="2690399" y="3863117"/>
                <a:ext cx="97313" cy="108235"/>
              </a:xfrm>
              <a:custGeom>
                <a:avLst/>
                <a:gdLst/>
                <a:ahLst/>
                <a:cxnLst/>
                <a:rect l="l" t="t" r="r" b="b"/>
                <a:pathLst>
                  <a:path w="97313" h="108235" extrusionOk="0">
                    <a:moveTo>
                      <a:pt x="5556" y="108236"/>
                    </a:moveTo>
                    <a:cubicBezTo>
                      <a:pt x="4604" y="108236"/>
                      <a:pt x="3651" y="107950"/>
                      <a:pt x="2794" y="107474"/>
                    </a:cubicBezTo>
                    <a:cubicBezTo>
                      <a:pt x="127" y="105950"/>
                      <a:pt x="-825" y="102521"/>
                      <a:pt x="794" y="99854"/>
                    </a:cubicBezTo>
                    <a:lnTo>
                      <a:pt x="38037" y="35369"/>
                    </a:lnTo>
                    <a:cubicBezTo>
                      <a:pt x="39084" y="33464"/>
                      <a:pt x="41180" y="32417"/>
                      <a:pt x="43370" y="32607"/>
                    </a:cubicBezTo>
                    <a:cubicBezTo>
                      <a:pt x="45561" y="32798"/>
                      <a:pt x="47371" y="34226"/>
                      <a:pt x="48133" y="36227"/>
                    </a:cubicBezTo>
                    <a:lnTo>
                      <a:pt x="55658" y="56896"/>
                    </a:lnTo>
                    <a:lnTo>
                      <a:pt x="86900" y="2794"/>
                    </a:lnTo>
                    <a:cubicBezTo>
                      <a:pt x="88424" y="127"/>
                      <a:pt x="91853" y="-825"/>
                      <a:pt x="94520" y="794"/>
                    </a:cubicBezTo>
                    <a:cubicBezTo>
                      <a:pt x="97187" y="2318"/>
                      <a:pt x="98139" y="5747"/>
                      <a:pt x="96520" y="8414"/>
                    </a:cubicBezTo>
                    <a:lnTo>
                      <a:pt x="59277" y="72898"/>
                    </a:lnTo>
                    <a:cubicBezTo>
                      <a:pt x="58229" y="74803"/>
                      <a:pt x="56134" y="75851"/>
                      <a:pt x="53943" y="75660"/>
                    </a:cubicBezTo>
                    <a:cubicBezTo>
                      <a:pt x="51752" y="75470"/>
                      <a:pt x="49943" y="74041"/>
                      <a:pt x="49181" y="72041"/>
                    </a:cubicBezTo>
                    <a:lnTo>
                      <a:pt x="41656" y="51371"/>
                    </a:lnTo>
                    <a:lnTo>
                      <a:pt x="10414" y="105473"/>
                    </a:lnTo>
                    <a:cubicBezTo>
                      <a:pt x="9366" y="107283"/>
                      <a:pt x="7461" y="108236"/>
                      <a:pt x="5556" y="108236"/>
                    </a:cubicBezTo>
                    <a:lnTo>
                      <a:pt x="5556" y="1082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7" name="Google Shape;1427;p42"/>
              <p:cNvSpPr/>
              <p:nvPr/>
            </p:nvSpPr>
            <p:spPr>
              <a:xfrm>
                <a:off x="2412978" y="3875542"/>
                <a:ext cx="97229" cy="108193"/>
              </a:xfrm>
              <a:custGeom>
                <a:avLst/>
                <a:gdLst/>
                <a:ahLst/>
                <a:cxnLst/>
                <a:rect l="l" t="t" r="r" b="b"/>
                <a:pathLst>
                  <a:path w="97229" h="108193" extrusionOk="0">
                    <a:moveTo>
                      <a:pt x="91715" y="108193"/>
                    </a:moveTo>
                    <a:cubicBezTo>
                      <a:pt x="89810" y="108193"/>
                      <a:pt x="87905" y="107146"/>
                      <a:pt x="86857" y="105431"/>
                    </a:cubicBezTo>
                    <a:lnTo>
                      <a:pt x="55615" y="51329"/>
                    </a:lnTo>
                    <a:lnTo>
                      <a:pt x="48091" y="71998"/>
                    </a:lnTo>
                    <a:cubicBezTo>
                      <a:pt x="47329" y="73999"/>
                      <a:pt x="45519" y="75427"/>
                      <a:pt x="43328" y="75618"/>
                    </a:cubicBezTo>
                    <a:cubicBezTo>
                      <a:pt x="41137" y="75808"/>
                      <a:pt x="39137" y="74761"/>
                      <a:pt x="37994" y="72856"/>
                    </a:cubicBezTo>
                    <a:lnTo>
                      <a:pt x="751" y="8371"/>
                    </a:lnTo>
                    <a:cubicBezTo>
                      <a:pt x="-773" y="5704"/>
                      <a:pt x="85" y="2275"/>
                      <a:pt x="2752" y="751"/>
                    </a:cubicBezTo>
                    <a:cubicBezTo>
                      <a:pt x="5419" y="-773"/>
                      <a:pt x="8848" y="85"/>
                      <a:pt x="10372" y="2752"/>
                    </a:cubicBezTo>
                    <a:lnTo>
                      <a:pt x="41614" y="56854"/>
                    </a:lnTo>
                    <a:lnTo>
                      <a:pt x="49138" y="36184"/>
                    </a:lnTo>
                    <a:cubicBezTo>
                      <a:pt x="49900" y="34184"/>
                      <a:pt x="51710" y="32755"/>
                      <a:pt x="53901" y="32565"/>
                    </a:cubicBezTo>
                    <a:cubicBezTo>
                      <a:pt x="56092" y="32374"/>
                      <a:pt x="58092" y="33422"/>
                      <a:pt x="59235" y="35327"/>
                    </a:cubicBezTo>
                    <a:lnTo>
                      <a:pt x="96478" y="99811"/>
                    </a:lnTo>
                    <a:cubicBezTo>
                      <a:pt x="98002" y="102478"/>
                      <a:pt x="97144" y="105907"/>
                      <a:pt x="94477" y="107431"/>
                    </a:cubicBezTo>
                    <a:cubicBezTo>
                      <a:pt x="93620" y="107908"/>
                      <a:pt x="92668" y="108193"/>
                      <a:pt x="91715" y="108193"/>
                    </a:cubicBezTo>
                    <a:lnTo>
                      <a:pt x="91715" y="10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8" name="Google Shape;1428;p42"/>
              <p:cNvSpPr/>
              <p:nvPr/>
            </p:nvSpPr>
            <p:spPr>
              <a:xfrm>
                <a:off x="2505752" y="3873828"/>
                <a:ext cx="26839" cy="38375"/>
              </a:xfrm>
              <a:custGeom>
                <a:avLst/>
                <a:gdLst/>
                <a:ahLst/>
                <a:cxnLst/>
                <a:rect l="l" t="t" r="r" b="b"/>
                <a:pathLst>
                  <a:path w="26839" h="38375" extrusionOk="0">
                    <a:moveTo>
                      <a:pt x="21325" y="38375"/>
                    </a:moveTo>
                    <a:cubicBezTo>
                      <a:pt x="19420" y="38375"/>
                      <a:pt x="17515" y="37423"/>
                      <a:pt x="16468" y="35613"/>
                    </a:cubicBezTo>
                    <a:lnTo>
                      <a:pt x="751" y="8371"/>
                    </a:lnTo>
                    <a:cubicBezTo>
                      <a:pt x="-773" y="5704"/>
                      <a:pt x="85" y="2275"/>
                      <a:pt x="2752" y="751"/>
                    </a:cubicBezTo>
                    <a:cubicBezTo>
                      <a:pt x="5419" y="-773"/>
                      <a:pt x="8848" y="85"/>
                      <a:pt x="10372" y="2752"/>
                    </a:cubicBezTo>
                    <a:lnTo>
                      <a:pt x="26088" y="29993"/>
                    </a:lnTo>
                    <a:cubicBezTo>
                      <a:pt x="27612" y="32660"/>
                      <a:pt x="26755" y="36089"/>
                      <a:pt x="24088" y="37613"/>
                    </a:cubicBezTo>
                    <a:cubicBezTo>
                      <a:pt x="23230" y="38089"/>
                      <a:pt x="22278" y="38375"/>
                      <a:pt x="21325" y="38375"/>
                    </a:cubicBezTo>
                    <a:lnTo>
                      <a:pt x="21325" y="3837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29" name="Google Shape;1429;p42"/>
              <p:cNvSpPr/>
              <p:nvPr/>
            </p:nvSpPr>
            <p:spPr>
              <a:xfrm>
                <a:off x="2587681" y="3838600"/>
                <a:ext cx="56813" cy="86652"/>
              </a:xfrm>
              <a:custGeom>
                <a:avLst/>
                <a:gdLst/>
                <a:ahLst/>
                <a:cxnLst/>
                <a:rect l="l" t="t" r="r" b="b"/>
                <a:pathLst>
                  <a:path w="56813" h="86652" extrusionOk="0">
                    <a:moveTo>
                      <a:pt x="5595" y="86652"/>
                    </a:moveTo>
                    <a:cubicBezTo>
                      <a:pt x="5595" y="86652"/>
                      <a:pt x="4928" y="86652"/>
                      <a:pt x="4642" y="86652"/>
                    </a:cubicBezTo>
                    <a:cubicBezTo>
                      <a:pt x="1594" y="86081"/>
                      <a:pt x="-406" y="83223"/>
                      <a:pt x="70" y="80175"/>
                    </a:cubicBezTo>
                    <a:lnTo>
                      <a:pt x="10452" y="21120"/>
                    </a:lnTo>
                    <a:cubicBezTo>
                      <a:pt x="10833" y="19025"/>
                      <a:pt x="12453" y="17215"/>
                      <a:pt x="14548" y="16739"/>
                    </a:cubicBezTo>
                    <a:cubicBezTo>
                      <a:pt x="16644" y="16167"/>
                      <a:pt x="18834" y="16929"/>
                      <a:pt x="20263" y="18549"/>
                    </a:cubicBezTo>
                    <a:lnTo>
                      <a:pt x="39218" y="41123"/>
                    </a:lnTo>
                    <a:lnTo>
                      <a:pt x="45695" y="4642"/>
                    </a:lnTo>
                    <a:cubicBezTo>
                      <a:pt x="46266" y="1594"/>
                      <a:pt x="49124" y="-406"/>
                      <a:pt x="52172" y="70"/>
                    </a:cubicBezTo>
                    <a:cubicBezTo>
                      <a:pt x="55220" y="642"/>
                      <a:pt x="57220" y="3499"/>
                      <a:pt x="56744" y="6547"/>
                    </a:cubicBezTo>
                    <a:lnTo>
                      <a:pt x="48267" y="54839"/>
                    </a:lnTo>
                    <a:cubicBezTo>
                      <a:pt x="47886" y="56934"/>
                      <a:pt x="46266" y="58744"/>
                      <a:pt x="44171" y="59220"/>
                    </a:cubicBezTo>
                    <a:cubicBezTo>
                      <a:pt x="42075" y="59792"/>
                      <a:pt x="39885" y="59030"/>
                      <a:pt x="38456" y="57411"/>
                    </a:cubicBezTo>
                    <a:lnTo>
                      <a:pt x="19501" y="34836"/>
                    </a:lnTo>
                    <a:lnTo>
                      <a:pt x="11214" y="82080"/>
                    </a:lnTo>
                    <a:cubicBezTo>
                      <a:pt x="10738" y="84747"/>
                      <a:pt x="8357" y="86652"/>
                      <a:pt x="5690" y="86652"/>
                    </a:cubicBezTo>
                    <a:lnTo>
                      <a:pt x="5690" y="8665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30" name="Google Shape;1430;p42"/>
            <p:cNvSpPr/>
            <p:nvPr/>
          </p:nvSpPr>
          <p:spPr>
            <a:xfrm>
              <a:off x="2674207" y="3857688"/>
              <a:ext cx="29781" cy="43465"/>
            </a:xfrm>
            <a:custGeom>
              <a:avLst/>
              <a:gdLst/>
              <a:ahLst/>
              <a:cxnLst/>
              <a:rect l="l" t="t" r="r" b="b"/>
              <a:pathLst>
                <a:path w="29781" h="43465" extrusionOk="0">
                  <a:moveTo>
                    <a:pt x="5556" y="43466"/>
                  </a:moveTo>
                  <a:cubicBezTo>
                    <a:pt x="4604" y="43466"/>
                    <a:pt x="3651" y="43180"/>
                    <a:pt x="2794" y="42704"/>
                  </a:cubicBezTo>
                  <a:cubicBezTo>
                    <a:pt x="127" y="41180"/>
                    <a:pt x="-826" y="37751"/>
                    <a:pt x="794" y="35084"/>
                  </a:cubicBezTo>
                  <a:lnTo>
                    <a:pt x="19368" y="2794"/>
                  </a:lnTo>
                  <a:cubicBezTo>
                    <a:pt x="20892" y="127"/>
                    <a:pt x="24320" y="-826"/>
                    <a:pt x="26988" y="794"/>
                  </a:cubicBezTo>
                  <a:cubicBezTo>
                    <a:pt x="29655" y="2318"/>
                    <a:pt x="30607" y="5747"/>
                    <a:pt x="28988" y="8414"/>
                  </a:cubicBezTo>
                  <a:lnTo>
                    <a:pt x="10414" y="40703"/>
                  </a:lnTo>
                  <a:cubicBezTo>
                    <a:pt x="9366" y="42513"/>
                    <a:pt x="7461" y="43466"/>
                    <a:pt x="5556" y="43466"/>
                  </a:cubicBezTo>
                  <a:lnTo>
                    <a:pt x="5556" y="4346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31" name="Google Shape;1431;p42"/>
          <p:cNvGrpSpPr/>
          <p:nvPr/>
        </p:nvGrpSpPr>
        <p:grpSpPr>
          <a:xfrm>
            <a:off x="8073741" y="2706009"/>
            <a:ext cx="301102" cy="397953"/>
            <a:chOff x="9450442" y="3238500"/>
            <a:chExt cx="288274" cy="380999"/>
          </a:xfrm>
        </p:grpSpPr>
        <p:sp>
          <p:nvSpPr>
            <p:cNvPr id="1432" name="Google Shape;1432;p42"/>
            <p:cNvSpPr/>
            <p:nvPr/>
          </p:nvSpPr>
          <p:spPr>
            <a:xfrm>
              <a:off x="9485852" y="3247643"/>
              <a:ext cx="216407" cy="244697"/>
            </a:xfrm>
            <a:custGeom>
              <a:avLst/>
              <a:gdLst/>
              <a:ahLst/>
              <a:cxnLst/>
              <a:rect l="l" t="t" r="r" b="b"/>
              <a:pathLst>
                <a:path w="216407" h="244697" extrusionOk="0">
                  <a:moveTo>
                    <a:pt x="179737" y="244697"/>
                  </a:moveTo>
                  <a:lnTo>
                    <a:pt x="36671" y="244697"/>
                  </a:lnTo>
                  <a:cubicBezTo>
                    <a:pt x="16478" y="244697"/>
                    <a:pt x="0" y="228314"/>
                    <a:pt x="0" y="208026"/>
                  </a:cubicBezTo>
                  <a:lnTo>
                    <a:pt x="0" y="36671"/>
                  </a:lnTo>
                  <a:cubicBezTo>
                    <a:pt x="0" y="16478"/>
                    <a:pt x="16383" y="0"/>
                    <a:pt x="36671" y="0"/>
                  </a:cubicBezTo>
                  <a:lnTo>
                    <a:pt x="179737" y="0"/>
                  </a:lnTo>
                  <a:cubicBezTo>
                    <a:pt x="199930" y="0"/>
                    <a:pt x="216408" y="16383"/>
                    <a:pt x="216408" y="36671"/>
                  </a:cubicBezTo>
                  <a:lnTo>
                    <a:pt x="216408" y="208026"/>
                  </a:lnTo>
                  <a:cubicBezTo>
                    <a:pt x="216408" y="228219"/>
                    <a:pt x="200025" y="244697"/>
                    <a:pt x="179737" y="244697"/>
                  </a:cubicBezTo>
                  <a:lnTo>
                    <a:pt x="179737" y="24469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3" name="Google Shape;1433;p42"/>
            <p:cNvSpPr/>
            <p:nvPr/>
          </p:nvSpPr>
          <p:spPr>
            <a:xfrm>
              <a:off x="9485852" y="3247739"/>
              <a:ext cx="93630" cy="244697"/>
            </a:xfrm>
            <a:custGeom>
              <a:avLst/>
              <a:gdLst/>
              <a:ahLst/>
              <a:cxnLst/>
              <a:rect l="l" t="t" r="r" b="b"/>
              <a:pathLst>
                <a:path w="93630" h="244697" extrusionOk="0">
                  <a:moveTo>
                    <a:pt x="36671" y="0"/>
                  </a:moveTo>
                  <a:cubicBezTo>
                    <a:pt x="16478" y="0"/>
                    <a:pt x="0" y="16383"/>
                    <a:pt x="0" y="36671"/>
                  </a:cubicBezTo>
                  <a:lnTo>
                    <a:pt x="0" y="208026"/>
                  </a:lnTo>
                  <a:cubicBezTo>
                    <a:pt x="0" y="228219"/>
                    <a:pt x="16383" y="244697"/>
                    <a:pt x="36671" y="244697"/>
                  </a:cubicBezTo>
                  <a:lnTo>
                    <a:pt x="93630" y="244697"/>
                  </a:lnTo>
                  <a:cubicBezTo>
                    <a:pt x="83820" y="236982"/>
                    <a:pt x="83248" y="218218"/>
                    <a:pt x="89440" y="211455"/>
                  </a:cubicBezTo>
                  <a:lnTo>
                    <a:pt x="63436" y="31718"/>
                  </a:lnTo>
                  <a:cubicBezTo>
                    <a:pt x="52483" y="27051"/>
                    <a:pt x="50863" y="8287"/>
                    <a:pt x="54769" y="95"/>
                  </a:cubicBezTo>
                  <a:lnTo>
                    <a:pt x="36576"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4" name="Google Shape;1434;p42"/>
            <p:cNvSpPr/>
            <p:nvPr/>
          </p:nvSpPr>
          <p:spPr>
            <a:xfrm>
              <a:off x="9513951" y="3275837"/>
              <a:ext cx="160305" cy="188499"/>
            </a:xfrm>
            <a:custGeom>
              <a:avLst/>
              <a:gdLst/>
              <a:ahLst/>
              <a:cxnLst/>
              <a:rect l="l" t="t" r="r" b="b"/>
              <a:pathLst>
                <a:path w="160305" h="188499" extrusionOk="0">
                  <a:moveTo>
                    <a:pt x="145542" y="188500"/>
                  </a:moveTo>
                  <a:lnTo>
                    <a:pt x="14764" y="188500"/>
                  </a:lnTo>
                  <a:cubicBezTo>
                    <a:pt x="6667" y="188500"/>
                    <a:pt x="0" y="181928"/>
                    <a:pt x="0" y="173736"/>
                  </a:cubicBezTo>
                  <a:lnTo>
                    <a:pt x="0" y="14764"/>
                  </a:lnTo>
                  <a:cubicBezTo>
                    <a:pt x="0" y="6667"/>
                    <a:pt x="6572" y="0"/>
                    <a:pt x="14764" y="0"/>
                  </a:cubicBezTo>
                  <a:lnTo>
                    <a:pt x="145542" y="0"/>
                  </a:lnTo>
                  <a:cubicBezTo>
                    <a:pt x="153638" y="0"/>
                    <a:pt x="160305" y="6572"/>
                    <a:pt x="160305" y="14764"/>
                  </a:cubicBezTo>
                  <a:lnTo>
                    <a:pt x="160305" y="173736"/>
                  </a:lnTo>
                  <a:cubicBezTo>
                    <a:pt x="160305" y="181928"/>
                    <a:pt x="153733" y="188500"/>
                    <a:pt x="145542" y="188500"/>
                  </a:cubicBezTo>
                  <a:lnTo>
                    <a:pt x="145542" y="18850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5" name="Google Shape;1435;p42"/>
            <p:cNvSpPr/>
            <p:nvPr/>
          </p:nvSpPr>
          <p:spPr>
            <a:xfrm>
              <a:off x="9558813" y="3238500"/>
              <a:ext cx="70580" cy="37337"/>
            </a:xfrm>
            <a:custGeom>
              <a:avLst/>
              <a:gdLst/>
              <a:ahLst/>
              <a:cxnLst/>
              <a:rect l="l" t="t" r="r" b="b"/>
              <a:pathLst>
                <a:path w="70580" h="37337" extrusionOk="0">
                  <a:moveTo>
                    <a:pt x="63341" y="0"/>
                  </a:moveTo>
                  <a:lnTo>
                    <a:pt x="7239" y="0"/>
                  </a:lnTo>
                  <a:cubicBezTo>
                    <a:pt x="3239" y="0"/>
                    <a:pt x="0" y="3238"/>
                    <a:pt x="0" y="7239"/>
                  </a:cubicBezTo>
                  <a:lnTo>
                    <a:pt x="0" y="37338"/>
                  </a:lnTo>
                  <a:lnTo>
                    <a:pt x="70581" y="37338"/>
                  </a:lnTo>
                  <a:lnTo>
                    <a:pt x="70581" y="7239"/>
                  </a:lnTo>
                  <a:cubicBezTo>
                    <a:pt x="70581" y="3238"/>
                    <a:pt x="67342" y="0"/>
                    <a:pt x="63341" y="0"/>
                  </a:cubicBezTo>
                  <a:lnTo>
                    <a:pt x="6334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6" name="Google Shape;1436;p42"/>
            <p:cNvSpPr/>
            <p:nvPr/>
          </p:nvSpPr>
          <p:spPr>
            <a:xfrm>
              <a:off x="9552336" y="3492341"/>
              <a:ext cx="83439" cy="127063"/>
            </a:xfrm>
            <a:custGeom>
              <a:avLst/>
              <a:gdLst/>
              <a:ahLst/>
              <a:cxnLst/>
              <a:rect l="l" t="t" r="r" b="b"/>
              <a:pathLst>
                <a:path w="83439" h="127063" extrusionOk="0">
                  <a:moveTo>
                    <a:pt x="68485" y="0"/>
                  </a:moveTo>
                  <a:cubicBezTo>
                    <a:pt x="68485" y="50102"/>
                    <a:pt x="83439" y="62960"/>
                    <a:pt x="83439" y="85344"/>
                  </a:cubicBezTo>
                  <a:cubicBezTo>
                    <a:pt x="83439" y="107728"/>
                    <a:pt x="64770" y="127064"/>
                    <a:pt x="41720" y="127064"/>
                  </a:cubicBezTo>
                  <a:cubicBezTo>
                    <a:pt x="18669" y="127064"/>
                    <a:pt x="0" y="108395"/>
                    <a:pt x="0" y="85344"/>
                  </a:cubicBezTo>
                  <a:cubicBezTo>
                    <a:pt x="0" y="62294"/>
                    <a:pt x="14954" y="50102"/>
                    <a:pt x="14954" y="0"/>
                  </a:cubicBezTo>
                  <a:lnTo>
                    <a:pt x="6848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7" name="Google Shape;1437;p42"/>
            <p:cNvSpPr/>
            <p:nvPr/>
          </p:nvSpPr>
          <p:spPr>
            <a:xfrm>
              <a:off x="9565862" y="3492436"/>
              <a:ext cx="56673" cy="25812"/>
            </a:xfrm>
            <a:custGeom>
              <a:avLst/>
              <a:gdLst/>
              <a:ahLst/>
              <a:cxnLst/>
              <a:rect l="l" t="t" r="r" b="b"/>
              <a:pathLst>
                <a:path w="56673" h="25812" extrusionOk="0">
                  <a:moveTo>
                    <a:pt x="56579" y="25813"/>
                  </a:moveTo>
                  <a:cubicBezTo>
                    <a:pt x="55626" y="18383"/>
                    <a:pt x="55055" y="9906"/>
                    <a:pt x="55055" y="0"/>
                  </a:cubicBezTo>
                  <a:lnTo>
                    <a:pt x="1524" y="0"/>
                  </a:lnTo>
                  <a:cubicBezTo>
                    <a:pt x="1524" y="10001"/>
                    <a:pt x="953" y="18479"/>
                    <a:pt x="0" y="25813"/>
                  </a:cubicBezTo>
                  <a:lnTo>
                    <a:pt x="56674" y="2581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8" name="Google Shape;1438;p42"/>
            <p:cNvSpPr/>
            <p:nvPr/>
          </p:nvSpPr>
          <p:spPr>
            <a:xfrm>
              <a:off x="9552241" y="3549110"/>
              <a:ext cx="83534" cy="70389"/>
            </a:xfrm>
            <a:custGeom>
              <a:avLst/>
              <a:gdLst/>
              <a:ahLst/>
              <a:cxnLst/>
              <a:rect l="l" t="t" r="r" b="b"/>
              <a:pathLst>
                <a:path w="83534" h="70389" extrusionOk="0">
                  <a:moveTo>
                    <a:pt x="95" y="28670"/>
                  </a:moveTo>
                  <a:cubicBezTo>
                    <a:pt x="95" y="51721"/>
                    <a:pt x="18765" y="70390"/>
                    <a:pt x="41815" y="70390"/>
                  </a:cubicBezTo>
                  <a:cubicBezTo>
                    <a:pt x="64865" y="70390"/>
                    <a:pt x="83534" y="51721"/>
                    <a:pt x="83534" y="28670"/>
                  </a:cubicBezTo>
                  <a:cubicBezTo>
                    <a:pt x="83534" y="18574"/>
                    <a:pt x="80486" y="10382"/>
                    <a:pt x="77153" y="0"/>
                  </a:cubicBezTo>
                  <a:lnTo>
                    <a:pt x="6382" y="0"/>
                  </a:lnTo>
                  <a:cubicBezTo>
                    <a:pt x="3048" y="10478"/>
                    <a:pt x="0" y="18574"/>
                    <a:pt x="0" y="28670"/>
                  </a:cubicBezTo>
                  <a:lnTo>
                    <a:pt x="0"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39" name="Google Shape;1439;p42"/>
            <p:cNvSpPr/>
            <p:nvPr/>
          </p:nvSpPr>
          <p:spPr>
            <a:xfrm>
              <a:off x="9588912" y="3379088"/>
              <a:ext cx="85248" cy="85248"/>
            </a:xfrm>
            <a:custGeom>
              <a:avLst/>
              <a:gdLst/>
              <a:ahLst/>
              <a:cxnLst/>
              <a:rect l="l" t="t" r="r" b="b"/>
              <a:pathLst>
                <a:path w="85248" h="85248" extrusionOk="0">
                  <a:moveTo>
                    <a:pt x="85248" y="0"/>
                  </a:moveTo>
                  <a:lnTo>
                    <a:pt x="0" y="85249"/>
                  </a:lnTo>
                  <a:lnTo>
                    <a:pt x="70485" y="85249"/>
                  </a:lnTo>
                  <a:cubicBezTo>
                    <a:pt x="78581" y="85249"/>
                    <a:pt x="85248" y="78677"/>
                    <a:pt x="85248" y="70485"/>
                  </a:cubicBezTo>
                  <a:lnTo>
                    <a:pt x="8524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40" name="Google Shape;1440;p42"/>
            <p:cNvGrpSpPr/>
            <p:nvPr/>
          </p:nvGrpSpPr>
          <p:grpSpPr>
            <a:xfrm>
              <a:off x="9450442" y="3252716"/>
              <a:ext cx="288274" cy="197214"/>
              <a:chOff x="9450442" y="3252716"/>
              <a:chExt cx="288274" cy="197214"/>
            </a:xfrm>
          </p:grpSpPr>
          <p:sp>
            <p:nvSpPr>
              <p:cNvPr id="1441" name="Google Shape;1441;p42"/>
              <p:cNvSpPr/>
              <p:nvPr/>
            </p:nvSpPr>
            <p:spPr>
              <a:xfrm>
                <a:off x="9513951" y="3275837"/>
                <a:ext cx="90677" cy="90678"/>
              </a:xfrm>
              <a:custGeom>
                <a:avLst/>
                <a:gdLst/>
                <a:ahLst/>
                <a:cxnLst/>
                <a:rect l="l" t="t" r="r" b="b"/>
                <a:pathLst>
                  <a:path w="90677" h="90678" extrusionOk="0">
                    <a:moveTo>
                      <a:pt x="90678" y="0"/>
                    </a:moveTo>
                    <a:lnTo>
                      <a:pt x="14764" y="0"/>
                    </a:lnTo>
                    <a:cubicBezTo>
                      <a:pt x="6667" y="0"/>
                      <a:pt x="0" y="6572"/>
                      <a:pt x="0" y="14764"/>
                    </a:cubicBezTo>
                    <a:lnTo>
                      <a:pt x="0" y="90678"/>
                    </a:lnTo>
                    <a:lnTo>
                      <a:pt x="906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2" name="Google Shape;1442;p42"/>
              <p:cNvSpPr/>
              <p:nvPr/>
            </p:nvSpPr>
            <p:spPr>
              <a:xfrm>
                <a:off x="9667898" y="3379112"/>
                <a:ext cx="70818" cy="70818"/>
              </a:xfrm>
              <a:custGeom>
                <a:avLst/>
                <a:gdLst/>
                <a:ahLst/>
                <a:cxnLst/>
                <a:rect l="l" t="t" r="r" b="b"/>
                <a:pathLst>
                  <a:path w="70818" h="70818" extrusionOk="0">
                    <a:moveTo>
                      <a:pt x="22360" y="53030"/>
                    </a:moveTo>
                    <a:lnTo>
                      <a:pt x="27599" y="65603"/>
                    </a:lnTo>
                    <a:cubicBezTo>
                      <a:pt x="30456" y="72557"/>
                      <a:pt x="40267" y="72557"/>
                      <a:pt x="43219" y="65603"/>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0" y="21503"/>
                      <a:pt x="49316" y="19883"/>
                      <a:pt x="48459" y="17788"/>
                    </a:cubicBezTo>
                    <a:lnTo>
                      <a:pt x="43219"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3" name="Google Shape;1443;p42"/>
              <p:cNvSpPr/>
              <p:nvPr/>
            </p:nvSpPr>
            <p:spPr>
              <a:xfrm>
                <a:off x="9450442" y="3252716"/>
                <a:ext cx="70818" cy="70818"/>
              </a:xfrm>
              <a:custGeom>
                <a:avLst/>
                <a:gdLst/>
                <a:ahLst/>
                <a:cxnLst/>
                <a:rect l="l" t="t" r="r" b="b"/>
                <a:pathLst>
                  <a:path w="70818" h="70818" extrusionOk="0">
                    <a:moveTo>
                      <a:pt x="22360" y="53030"/>
                    </a:moveTo>
                    <a:lnTo>
                      <a:pt x="27599" y="65604"/>
                    </a:lnTo>
                    <a:cubicBezTo>
                      <a:pt x="30456" y="72557"/>
                      <a:pt x="40267" y="72557"/>
                      <a:pt x="43220" y="65604"/>
                    </a:cubicBezTo>
                    <a:lnTo>
                      <a:pt x="48459" y="53030"/>
                    </a:lnTo>
                    <a:cubicBezTo>
                      <a:pt x="49316" y="51030"/>
                      <a:pt x="50935" y="49316"/>
                      <a:pt x="53030" y="48458"/>
                    </a:cubicBezTo>
                    <a:lnTo>
                      <a:pt x="65604" y="43220"/>
                    </a:lnTo>
                    <a:cubicBezTo>
                      <a:pt x="72557" y="40362"/>
                      <a:pt x="72557" y="30551"/>
                      <a:pt x="65604" y="27599"/>
                    </a:cubicBezTo>
                    <a:lnTo>
                      <a:pt x="53030" y="22360"/>
                    </a:lnTo>
                    <a:cubicBezTo>
                      <a:pt x="51031" y="21503"/>
                      <a:pt x="49316" y="19883"/>
                      <a:pt x="48459" y="17788"/>
                    </a:cubicBezTo>
                    <a:lnTo>
                      <a:pt x="43220" y="5215"/>
                    </a:lnTo>
                    <a:cubicBezTo>
                      <a:pt x="40362" y="-1738"/>
                      <a:pt x="30552" y="-1738"/>
                      <a:pt x="27599" y="5215"/>
                    </a:cubicBezTo>
                    <a:lnTo>
                      <a:pt x="22360" y="17788"/>
                    </a:lnTo>
                    <a:cubicBezTo>
                      <a:pt x="21503" y="19788"/>
                      <a:pt x="19884" y="21503"/>
                      <a:pt x="17788" y="22360"/>
                    </a:cubicBezTo>
                    <a:lnTo>
                      <a:pt x="5215" y="27599"/>
                    </a:lnTo>
                    <a:cubicBezTo>
                      <a:pt x="-1738" y="30456"/>
                      <a:pt x="-1738" y="40267"/>
                      <a:pt x="5215" y="43220"/>
                    </a:cubicBezTo>
                    <a:lnTo>
                      <a:pt x="17788" y="48458"/>
                    </a:lnTo>
                    <a:cubicBezTo>
                      <a:pt x="19788" y="49316"/>
                      <a:pt x="21503" y="50935"/>
                      <a:pt x="22360" y="53030"/>
                    </a:cubicBezTo>
                    <a:lnTo>
                      <a:pt x="22360" y="530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44" name="Google Shape;1444;p42"/>
            <p:cNvSpPr/>
            <p:nvPr/>
          </p:nvSpPr>
          <p:spPr>
            <a:xfrm>
              <a:off x="9520237" y="3364325"/>
              <a:ext cx="39814" cy="31622"/>
            </a:xfrm>
            <a:custGeom>
              <a:avLst/>
              <a:gdLst/>
              <a:ahLst/>
              <a:cxnLst/>
              <a:rect l="l" t="t" r="r" b="b"/>
              <a:pathLst>
                <a:path w="39814" h="31622" extrusionOk="0">
                  <a:moveTo>
                    <a:pt x="39814" y="15811"/>
                  </a:moveTo>
                  <a:cubicBezTo>
                    <a:pt x="39814" y="24574"/>
                    <a:pt x="30861" y="31623"/>
                    <a:pt x="19908" y="31623"/>
                  </a:cubicBezTo>
                  <a:cubicBezTo>
                    <a:pt x="8954" y="31623"/>
                    <a:pt x="0" y="24479"/>
                    <a:pt x="0" y="15811"/>
                  </a:cubicBezTo>
                  <a:cubicBezTo>
                    <a:pt x="0" y="7144"/>
                    <a:pt x="8954" y="0"/>
                    <a:pt x="19908" y="0"/>
                  </a:cubicBezTo>
                  <a:cubicBezTo>
                    <a:pt x="30861" y="0"/>
                    <a:pt x="39814" y="7144"/>
                    <a:pt x="39814" y="15811"/>
                  </a:cubicBezTo>
                  <a:lnTo>
                    <a:pt x="39814"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5" name="Google Shape;1445;p42"/>
            <p:cNvSpPr/>
            <p:nvPr/>
          </p:nvSpPr>
          <p:spPr>
            <a:xfrm>
              <a:off x="9628155" y="3364325"/>
              <a:ext cx="39814" cy="31622"/>
            </a:xfrm>
            <a:custGeom>
              <a:avLst/>
              <a:gdLst/>
              <a:ahLst/>
              <a:cxnLst/>
              <a:rect l="l" t="t" r="r" b="b"/>
              <a:pathLst>
                <a:path w="39814" h="31622" extrusionOk="0">
                  <a:moveTo>
                    <a:pt x="0" y="15811"/>
                  </a:moveTo>
                  <a:cubicBezTo>
                    <a:pt x="0" y="24574"/>
                    <a:pt x="8954" y="31623"/>
                    <a:pt x="19907" y="31623"/>
                  </a:cubicBezTo>
                  <a:cubicBezTo>
                    <a:pt x="30861" y="31623"/>
                    <a:pt x="39814" y="24479"/>
                    <a:pt x="39814" y="15811"/>
                  </a:cubicBezTo>
                  <a:cubicBezTo>
                    <a:pt x="39814" y="7144"/>
                    <a:pt x="30861" y="0"/>
                    <a:pt x="19907" y="0"/>
                  </a:cubicBezTo>
                  <a:cubicBezTo>
                    <a:pt x="8954" y="0"/>
                    <a:pt x="0" y="7144"/>
                    <a:pt x="0" y="15811"/>
                  </a:cubicBezTo>
                  <a:lnTo>
                    <a:pt x="0" y="1581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6" name="Google Shape;1446;p42"/>
            <p:cNvSpPr/>
            <p:nvPr/>
          </p:nvSpPr>
          <p:spPr>
            <a:xfrm>
              <a:off x="9578149" y="3357086"/>
              <a:ext cx="32003" cy="28860"/>
            </a:xfrm>
            <a:custGeom>
              <a:avLst/>
              <a:gdLst/>
              <a:ahLst/>
              <a:cxnLst/>
              <a:rect l="l" t="t" r="r" b="b"/>
              <a:pathLst>
                <a:path w="32003" h="28860" extrusionOk="0">
                  <a:moveTo>
                    <a:pt x="32004" y="10858"/>
                  </a:moveTo>
                  <a:cubicBezTo>
                    <a:pt x="32004" y="953"/>
                    <a:pt x="24860" y="0"/>
                    <a:pt x="16002" y="0"/>
                  </a:cubicBezTo>
                  <a:cubicBezTo>
                    <a:pt x="7144" y="0"/>
                    <a:pt x="0" y="953"/>
                    <a:pt x="0" y="10858"/>
                  </a:cubicBezTo>
                  <a:cubicBezTo>
                    <a:pt x="0" y="20765"/>
                    <a:pt x="7144" y="28861"/>
                    <a:pt x="16002" y="28861"/>
                  </a:cubicBezTo>
                  <a:cubicBezTo>
                    <a:pt x="24860" y="28861"/>
                    <a:pt x="32004" y="20860"/>
                    <a:pt x="32004" y="10858"/>
                  </a:cubicBezTo>
                  <a:lnTo>
                    <a:pt x="32004" y="108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7" name="Google Shape;1447;p42"/>
            <p:cNvSpPr/>
            <p:nvPr/>
          </p:nvSpPr>
          <p:spPr>
            <a:xfrm>
              <a:off x="9537858" y="3347466"/>
              <a:ext cx="11240" cy="19335"/>
            </a:xfrm>
            <a:custGeom>
              <a:avLst/>
              <a:gdLst/>
              <a:ahLst/>
              <a:cxnLst/>
              <a:rect l="l" t="t" r="r" b="b"/>
              <a:pathLst>
                <a:path w="11240" h="19335" extrusionOk="0">
                  <a:moveTo>
                    <a:pt x="5620" y="19336"/>
                  </a:moveTo>
                  <a:cubicBezTo>
                    <a:pt x="2572" y="19336"/>
                    <a:pt x="0" y="16859"/>
                    <a:pt x="0" y="13716"/>
                  </a:cubicBezTo>
                  <a:lnTo>
                    <a:pt x="0" y="5620"/>
                  </a:lnTo>
                  <a:cubicBezTo>
                    <a:pt x="0" y="2572"/>
                    <a:pt x="2477" y="0"/>
                    <a:pt x="5620" y="0"/>
                  </a:cubicBezTo>
                  <a:cubicBezTo>
                    <a:pt x="8763" y="0"/>
                    <a:pt x="11240" y="2476"/>
                    <a:pt x="11240" y="5620"/>
                  </a:cubicBezTo>
                  <a:lnTo>
                    <a:pt x="11240" y="13716"/>
                  </a:lnTo>
                  <a:cubicBezTo>
                    <a:pt x="11240"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48" name="Google Shape;1448;p42"/>
            <p:cNvSpPr/>
            <p:nvPr/>
          </p:nvSpPr>
          <p:spPr>
            <a:xfrm>
              <a:off x="9639109" y="3347466"/>
              <a:ext cx="11239" cy="19335"/>
            </a:xfrm>
            <a:custGeom>
              <a:avLst/>
              <a:gdLst/>
              <a:ahLst/>
              <a:cxnLst/>
              <a:rect l="l" t="t" r="r" b="b"/>
              <a:pathLst>
                <a:path w="11239" h="19335" extrusionOk="0">
                  <a:moveTo>
                    <a:pt x="5620" y="19336"/>
                  </a:moveTo>
                  <a:cubicBezTo>
                    <a:pt x="2572" y="19336"/>
                    <a:pt x="0" y="16859"/>
                    <a:pt x="0" y="13716"/>
                  </a:cubicBezTo>
                  <a:lnTo>
                    <a:pt x="0" y="5620"/>
                  </a:lnTo>
                  <a:cubicBezTo>
                    <a:pt x="0" y="2572"/>
                    <a:pt x="2477" y="0"/>
                    <a:pt x="5620" y="0"/>
                  </a:cubicBezTo>
                  <a:cubicBezTo>
                    <a:pt x="8763" y="0"/>
                    <a:pt x="11239" y="2476"/>
                    <a:pt x="11239" y="5620"/>
                  </a:cubicBezTo>
                  <a:lnTo>
                    <a:pt x="11239" y="13716"/>
                  </a:lnTo>
                  <a:cubicBezTo>
                    <a:pt x="11239" y="16764"/>
                    <a:pt x="8763" y="19336"/>
                    <a:pt x="5620" y="19336"/>
                  </a:cubicBezTo>
                  <a:lnTo>
                    <a:pt x="5620"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49" name="Google Shape;1449;p42"/>
          <p:cNvGrpSpPr/>
          <p:nvPr/>
        </p:nvGrpSpPr>
        <p:grpSpPr>
          <a:xfrm>
            <a:off x="7277012" y="2705909"/>
            <a:ext cx="271106" cy="398061"/>
            <a:chOff x="8687657" y="3238404"/>
            <a:chExt cx="259556" cy="381102"/>
          </a:xfrm>
        </p:grpSpPr>
        <p:sp>
          <p:nvSpPr>
            <p:cNvPr id="1450" name="Google Shape;1450;p42"/>
            <p:cNvSpPr/>
            <p:nvPr/>
          </p:nvSpPr>
          <p:spPr>
            <a:xfrm>
              <a:off x="8791384" y="3238404"/>
              <a:ext cx="155829" cy="69437"/>
            </a:xfrm>
            <a:custGeom>
              <a:avLst/>
              <a:gdLst/>
              <a:ahLst/>
              <a:cxnLst/>
              <a:rect l="l" t="t" r="r" b="b"/>
              <a:pathLst>
                <a:path w="155829" h="69437" extrusionOk="0">
                  <a:moveTo>
                    <a:pt x="113538" y="95"/>
                  </a:moveTo>
                  <a:cubicBezTo>
                    <a:pt x="131159" y="95"/>
                    <a:pt x="143066" y="7049"/>
                    <a:pt x="150781" y="15812"/>
                  </a:cubicBezTo>
                  <a:cubicBezTo>
                    <a:pt x="154114" y="19622"/>
                    <a:pt x="155829" y="24479"/>
                    <a:pt x="155829" y="29527"/>
                  </a:cubicBezTo>
                  <a:lnTo>
                    <a:pt x="155829" y="38100"/>
                  </a:lnTo>
                  <a:cubicBezTo>
                    <a:pt x="155829" y="43625"/>
                    <a:pt x="151352" y="48006"/>
                    <a:pt x="145923" y="48006"/>
                  </a:cubicBezTo>
                  <a:lnTo>
                    <a:pt x="95155" y="48006"/>
                  </a:lnTo>
                  <a:cubicBezTo>
                    <a:pt x="71914" y="48006"/>
                    <a:pt x="69438" y="60579"/>
                    <a:pt x="69438" y="69437"/>
                  </a:cubicBezTo>
                  <a:lnTo>
                    <a:pt x="0" y="0"/>
                  </a:lnTo>
                  <a:lnTo>
                    <a:pt x="11344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1" name="Google Shape;1451;p42"/>
            <p:cNvSpPr/>
            <p:nvPr/>
          </p:nvSpPr>
          <p:spPr>
            <a:xfrm>
              <a:off x="8754389" y="3270942"/>
              <a:ext cx="140722" cy="348557"/>
            </a:xfrm>
            <a:custGeom>
              <a:avLst/>
              <a:gdLst/>
              <a:ahLst/>
              <a:cxnLst/>
              <a:rect l="l" t="t" r="r" b="b"/>
              <a:pathLst>
                <a:path w="140722" h="348557" extrusionOk="0">
                  <a:moveTo>
                    <a:pt x="103765" y="348558"/>
                  </a:moveTo>
                  <a:cubicBezTo>
                    <a:pt x="124149" y="348558"/>
                    <a:pt x="140722" y="331984"/>
                    <a:pt x="140722" y="311600"/>
                  </a:cubicBezTo>
                  <a:cubicBezTo>
                    <a:pt x="140722" y="201301"/>
                    <a:pt x="128625" y="113671"/>
                    <a:pt x="68332" y="17373"/>
                  </a:cubicBezTo>
                  <a:cubicBezTo>
                    <a:pt x="57474" y="38"/>
                    <a:pt x="34709" y="-5201"/>
                    <a:pt x="17373" y="5658"/>
                  </a:cubicBezTo>
                  <a:cubicBezTo>
                    <a:pt x="38" y="16516"/>
                    <a:pt x="-5201" y="39281"/>
                    <a:pt x="5658" y="56616"/>
                  </a:cubicBezTo>
                  <a:cubicBezTo>
                    <a:pt x="56807" y="138246"/>
                    <a:pt x="66808" y="211969"/>
                    <a:pt x="66808" y="311600"/>
                  </a:cubicBezTo>
                  <a:cubicBezTo>
                    <a:pt x="66808" y="331984"/>
                    <a:pt x="83381" y="348558"/>
                    <a:pt x="103765" y="348558"/>
                  </a:cubicBezTo>
                  <a:lnTo>
                    <a:pt x="103765" y="34855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452" name="Google Shape;1452;p42"/>
            <p:cNvGrpSpPr/>
            <p:nvPr/>
          </p:nvGrpSpPr>
          <p:grpSpPr>
            <a:xfrm>
              <a:off x="8687657" y="3238460"/>
              <a:ext cx="259556" cy="381046"/>
              <a:chOff x="8687657" y="3238460"/>
              <a:chExt cx="259556" cy="381046"/>
            </a:xfrm>
          </p:grpSpPr>
          <p:sp>
            <p:nvSpPr>
              <p:cNvPr id="1453" name="Google Shape;1453;p42"/>
              <p:cNvSpPr/>
              <p:nvPr/>
            </p:nvSpPr>
            <p:spPr>
              <a:xfrm>
                <a:off x="8807767" y="3439096"/>
                <a:ext cx="86487" cy="95250"/>
              </a:xfrm>
              <a:custGeom>
                <a:avLst/>
                <a:gdLst/>
                <a:ahLst/>
                <a:cxnLst/>
                <a:rect l="l" t="t" r="r" b="b"/>
                <a:pathLst>
                  <a:path w="86487" h="95250" extrusionOk="0">
                    <a:moveTo>
                      <a:pt x="86392" y="95250"/>
                    </a:moveTo>
                    <a:lnTo>
                      <a:pt x="12478" y="95250"/>
                    </a:lnTo>
                    <a:cubicBezTo>
                      <a:pt x="10953" y="61246"/>
                      <a:pt x="7239" y="30099"/>
                      <a:pt x="0" y="0"/>
                    </a:cubicBezTo>
                    <a:lnTo>
                      <a:pt x="75724" y="0"/>
                    </a:lnTo>
                    <a:cubicBezTo>
                      <a:pt x="81915" y="30575"/>
                      <a:pt x="85058" y="62008"/>
                      <a:pt x="86487" y="95250"/>
                    </a:cubicBezTo>
                    <a:lnTo>
                      <a:pt x="86487"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4" name="Google Shape;1454;p42"/>
              <p:cNvSpPr/>
              <p:nvPr/>
            </p:nvSpPr>
            <p:spPr>
              <a:xfrm>
                <a:off x="8687657" y="3238460"/>
                <a:ext cx="259556" cy="380950"/>
              </a:xfrm>
              <a:custGeom>
                <a:avLst/>
                <a:gdLst/>
                <a:ahLst/>
                <a:cxnLst/>
                <a:rect l="l" t="t" r="r" b="b"/>
                <a:pathLst>
                  <a:path w="259556" h="380950" extrusionOk="0">
                    <a:moveTo>
                      <a:pt x="38957" y="94432"/>
                    </a:moveTo>
                    <a:cubicBezTo>
                      <a:pt x="35719" y="85955"/>
                      <a:pt x="34099" y="76811"/>
                      <a:pt x="34385" y="67095"/>
                    </a:cubicBezTo>
                    <a:cubicBezTo>
                      <a:pt x="35528" y="31567"/>
                      <a:pt x="63817" y="2325"/>
                      <a:pt x="99346" y="135"/>
                    </a:cubicBezTo>
                    <a:cubicBezTo>
                      <a:pt x="139732" y="-2342"/>
                      <a:pt x="173164" y="29662"/>
                      <a:pt x="173164" y="69381"/>
                    </a:cubicBezTo>
                    <a:cubicBezTo>
                      <a:pt x="173164" y="78240"/>
                      <a:pt x="175641" y="90813"/>
                      <a:pt x="198881" y="90813"/>
                    </a:cubicBezTo>
                    <a:lnTo>
                      <a:pt x="249650" y="90813"/>
                    </a:lnTo>
                    <a:cubicBezTo>
                      <a:pt x="255175" y="90813"/>
                      <a:pt x="259556" y="95289"/>
                      <a:pt x="259556" y="100719"/>
                    </a:cubicBezTo>
                    <a:lnTo>
                      <a:pt x="259556" y="109291"/>
                    </a:lnTo>
                    <a:cubicBezTo>
                      <a:pt x="259556" y="114339"/>
                      <a:pt x="257746" y="119292"/>
                      <a:pt x="254317" y="123102"/>
                    </a:cubicBezTo>
                    <a:cubicBezTo>
                      <a:pt x="246602" y="131865"/>
                      <a:pt x="234696" y="138723"/>
                      <a:pt x="217170" y="138723"/>
                    </a:cubicBezTo>
                    <a:lnTo>
                      <a:pt x="126301" y="138723"/>
                    </a:lnTo>
                    <a:cubicBezTo>
                      <a:pt x="115252" y="138723"/>
                      <a:pt x="105251" y="145486"/>
                      <a:pt x="101250" y="155868"/>
                    </a:cubicBezTo>
                    <a:cubicBezTo>
                      <a:pt x="79153" y="213399"/>
                      <a:pt x="73914" y="271597"/>
                      <a:pt x="73914" y="343416"/>
                    </a:cubicBezTo>
                    <a:cubicBezTo>
                      <a:pt x="73914" y="363609"/>
                      <a:pt x="57912" y="380563"/>
                      <a:pt x="37623" y="380944"/>
                    </a:cubicBezTo>
                    <a:cubicBezTo>
                      <a:pt x="16859" y="381325"/>
                      <a:pt x="0" y="364656"/>
                      <a:pt x="0" y="343987"/>
                    </a:cubicBezTo>
                    <a:cubicBezTo>
                      <a:pt x="0" y="258738"/>
                      <a:pt x="7239" y="186920"/>
                      <a:pt x="38385" y="114244"/>
                    </a:cubicBezTo>
                    <a:cubicBezTo>
                      <a:pt x="41147" y="107862"/>
                      <a:pt x="41338" y="100719"/>
                      <a:pt x="38862" y="94337"/>
                    </a:cubicBezTo>
                    <a:lnTo>
                      <a:pt x="38862" y="9433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5" name="Google Shape;1455;p42"/>
              <p:cNvSpPr/>
              <p:nvPr/>
            </p:nvSpPr>
            <p:spPr>
              <a:xfrm>
                <a:off x="8687752" y="3369278"/>
                <a:ext cx="74009" cy="250228"/>
              </a:xfrm>
              <a:custGeom>
                <a:avLst/>
                <a:gdLst/>
                <a:ahLst/>
                <a:cxnLst/>
                <a:rect l="l" t="t" r="r" b="b"/>
                <a:pathLst>
                  <a:path w="74009" h="250228" extrusionOk="0">
                    <a:moveTo>
                      <a:pt x="73914" y="212693"/>
                    </a:moveTo>
                    <a:cubicBezTo>
                      <a:pt x="73914" y="206502"/>
                      <a:pt x="73914" y="200406"/>
                      <a:pt x="74009" y="194405"/>
                    </a:cubicBezTo>
                    <a:cubicBezTo>
                      <a:pt x="32099" y="151067"/>
                      <a:pt x="23432" y="56769"/>
                      <a:pt x="31718" y="0"/>
                    </a:cubicBezTo>
                    <a:cubicBezTo>
                      <a:pt x="6191" y="67151"/>
                      <a:pt x="0" y="134398"/>
                      <a:pt x="0" y="213265"/>
                    </a:cubicBezTo>
                    <a:cubicBezTo>
                      <a:pt x="0" y="233934"/>
                      <a:pt x="16955" y="250603"/>
                      <a:pt x="37624" y="250222"/>
                    </a:cubicBezTo>
                    <a:cubicBezTo>
                      <a:pt x="57817" y="249841"/>
                      <a:pt x="73914" y="232886"/>
                      <a:pt x="73914" y="212693"/>
                    </a:cubicBezTo>
                    <a:lnTo>
                      <a:pt x="73914" y="21269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456" name="Google Shape;1456;p42"/>
            <p:cNvSpPr/>
            <p:nvPr/>
          </p:nvSpPr>
          <p:spPr>
            <a:xfrm>
              <a:off x="8762404" y="3278957"/>
              <a:ext cx="57959" cy="57959"/>
            </a:xfrm>
            <a:custGeom>
              <a:avLst/>
              <a:gdLst/>
              <a:ahLst/>
              <a:cxnLst/>
              <a:rect l="l" t="t" r="r" b="b"/>
              <a:pathLst>
                <a:path w="57959" h="57959" extrusionOk="0">
                  <a:moveTo>
                    <a:pt x="49458" y="8501"/>
                  </a:moveTo>
                  <a:cubicBezTo>
                    <a:pt x="60793" y="19836"/>
                    <a:pt x="60793" y="38124"/>
                    <a:pt x="49458" y="49459"/>
                  </a:cubicBezTo>
                  <a:cubicBezTo>
                    <a:pt x="38124" y="60793"/>
                    <a:pt x="19836" y="60793"/>
                    <a:pt x="8501" y="49459"/>
                  </a:cubicBezTo>
                  <a:cubicBezTo>
                    <a:pt x="-2834" y="38124"/>
                    <a:pt x="-2834" y="19836"/>
                    <a:pt x="8501" y="8501"/>
                  </a:cubicBezTo>
                  <a:cubicBezTo>
                    <a:pt x="19836" y="-2834"/>
                    <a:pt x="38124" y="-2834"/>
                    <a:pt x="49458" y="8501"/>
                  </a:cubicBezTo>
                  <a:lnTo>
                    <a:pt x="49458" y="850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7" name="Google Shape;1457;p42"/>
            <p:cNvSpPr/>
            <p:nvPr/>
          </p:nvSpPr>
          <p:spPr>
            <a:xfrm>
              <a:off x="8688705" y="3439096"/>
              <a:ext cx="86487" cy="95250"/>
            </a:xfrm>
            <a:custGeom>
              <a:avLst/>
              <a:gdLst/>
              <a:ahLst/>
              <a:cxnLst/>
              <a:rect l="l" t="t" r="r" b="b"/>
              <a:pathLst>
                <a:path w="86487" h="95250" extrusionOk="0">
                  <a:moveTo>
                    <a:pt x="73914" y="95250"/>
                  </a:moveTo>
                  <a:lnTo>
                    <a:pt x="0" y="95250"/>
                  </a:lnTo>
                  <a:cubicBezTo>
                    <a:pt x="1428" y="62008"/>
                    <a:pt x="4572" y="30575"/>
                    <a:pt x="10763" y="0"/>
                  </a:cubicBezTo>
                  <a:lnTo>
                    <a:pt x="86487" y="0"/>
                  </a:lnTo>
                  <a:cubicBezTo>
                    <a:pt x="79153" y="30099"/>
                    <a:pt x="75533" y="61341"/>
                    <a:pt x="74009" y="95250"/>
                  </a:cubicBezTo>
                  <a:lnTo>
                    <a:pt x="74009"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8" name="Google Shape;1458;p42"/>
            <p:cNvSpPr/>
            <p:nvPr/>
          </p:nvSpPr>
          <p:spPr>
            <a:xfrm>
              <a:off x="8688705" y="3439096"/>
              <a:ext cx="52768" cy="95250"/>
            </a:xfrm>
            <a:custGeom>
              <a:avLst/>
              <a:gdLst/>
              <a:ahLst/>
              <a:cxnLst/>
              <a:rect l="l" t="t" r="r" b="b"/>
              <a:pathLst>
                <a:path w="52768" h="95250" extrusionOk="0">
                  <a:moveTo>
                    <a:pt x="52768" y="95250"/>
                  </a:moveTo>
                  <a:cubicBezTo>
                    <a:pt x="38957" y="67913"/>
                    <a:pt x="31623" y="33242"/>
                    <a:pt x="29051" y="0"/>
                  </a:cubicBezTo>
                  <a:lnTo>
                    <a:pt x="10763" y="0"/>
                  </a:lnTo>
                  <a:cubicBezTo>
                    <a:pt x="4572" y="30575"/>
                    <a:pt x="1428" y="62008"/>
                    <a:pt x="0" y="95250"/>
                  </a:cubicBezTo>
                  <a:lnTo>
                    <a:pt x="52768" y="9525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59" name="Google Shape;1459;p42"/>
            <p:cNvSpPr/>
            <p:nvPr/>
          </p:nvSpPr>
          <p:spPr>
            <a:xfrm>
              <a:off x="8767381" y="3283838"/>
              <a:ext cx="48101" cy="48101"/>
            </a:xfrm>
            <a:custGeom>
              <a:avLst/>
              <a:gdLst/>
              <a:ahLst/>
              <a:cxnLst/>
              <a:rect l="l" t="t" r="r" b="b"/>
              <a:pathLst>
                <a:path w="48101" h="48101" extrusionOk="0">
                  <a:moveTo>
                    <a:pt x="40195" y="0"/>
                  </a:moveTo>
                  <a:lnTo>
                    <a:pt x="0" y="40196"/>
                  </a:lnTo>
                  <a:cubicBezTo>
                    <a:pt x="2095" y="43339"/>
                    <a:pt x="4763" y="46006"/>
                    <a:pt x="7905" y="48101"/>
                  </a:cubicBezTo>
                  <a:lnTo>
                    <a:pt x="48101" y="7906"/>
                  </a:lnTo>
                  <a:cubicBezTo>
                    <a:pt x="46005" y="4763"/>
                    <a:pt x="43339" y="2096"/>
                    <a:pt x="40195" y="0"/>
                  </a:cubicBezTo>
                  <a:lnTo>
                    <a:pt x="4019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0" name="Google Shape;1460;p42"/>
            <p:cNvSpPr/>
            <p:nvPr/>
          </p:nvSpPr>
          <p:spPr>
            <a:xfrm>
              <a:off x="8711826"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1" name="Google Shape;1461;p42"/>
            <p:cNvSpPr/>
            <p:nvPr/>
          </p:nvSpPr>
          <p:spPr>
            <a:xfrm>
              <a:off x="8725638"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2" name="Google Shape;1462;p42"/>
            <p:cNvSpPr/>
            <p:nvPr/>
          </p:nvSpPr>
          <p:spPr>
            <a:xfrm>
              <a:off x="8838033" y="3463647"/>
              <a:ext cx="22145" cy="22121"/>
            </a:xfrm>
            <a:custGeom>
              <a:avLst/>
              <a:gdLst/>
              <a:ahLst/>
              <a:cxnLst/>
              <a:rect l="l" t="t" r="r" b="b"/>
              <a:pathLst>
                <a:path w="22145" h="22121" extrusionOk="0">
                  <a:moveTo>
                    <a:pt x="5548" y="22122"/>
                  </a:moveTo>
                  <a:cubicBezTo>
                    <a:pt x="4120" y="22122"/>
                    <a:pt x="2691" y="21550"/>
                    <a:pt x="1643" y="20502"/>
                  </a:cubicBezTo>
                  <a:cubicBezTo>
                    <a:pt x="-548" y="18312"/>
                    <a:pt x="-548" y="14788"/>
                    <a:pt x="1643" y="12597"/>
                  </a:cubicBezTo>
                  <a:lnTo>
                    <a:pt x="12597" y="1643"/>
                  </a:lnTo>
                  <a:cubicBezTo>
                    <a:pt x="14787" y="-548"/>
                    <a:pt x="18312" y="-548"/>
                    <a:pt x="20503" y="1643"/>
                  </a:cubicBezTo>
                  <a:cubicBezTo>
                    <a:pt x="22693" y="3834"/>
                    <a:pt x="22693" y="7358"/>
                    <a:pt x="20503" y="9549"/>
                  </a:cubicBezTo>
                  <a:lnTo>
                    <a:pt x="9549" y="20502"/>
                  </a:lnTo>
                  <a:cubicBezTo>
                    <a:pt x="8501" y="21550"/>
                    <a:pt x="7072" y="22122"/>
                    <a:pt x="5643" y="22122"/>
                  </a:cubicBezTo>
                  <a:lnTo>
                    <a:pt x="5643" y="2212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3" name="Google Shape;1463;p42"/>
            <p:cNvSpPr/>
            <p:nvPr/>
          </p:nvSpPr>
          <p:spPr>
            <a:xfrm>
              <a:off x="8851844" y="3488983"/>
              <a:ext cx="18526" cy="18502"/>
            </a:xfrm>
            <a:custGeom>
              <a:avLst/>
              <a:gdLst/>
              <a:ahLst/>
              <a:cxnLst/>
              <a:rect l="l" t="t" r="r" b="b"/>
              <a:pathLst>
                <a:path w="18526" h="18502" extrusionOk="0">
                  <a:moveTo>
                    <a:pt x="5548" y="18502"/>
                  </a:moveTo>
                  <a:cubicBezTo>
                    <a:pt x="4120" y="18502"/>
                    <a:pt x="2691" y="17931"/>
                    <a:pt x="1643" y="16883"/>
                  </a:cubicBezTo>
                  <a:cubicBezTo>
                    <a:pt x="-548" y="14692"/>
                    <a:pt x="-548" y="11168"/>
                    <a:pt x="1643" y="8977"/>
                  </a:cubicBezTo>
                  <a:lnTo>
                    <a:pt x="8977" y="1643"/>
                  </a:lnTo>
                  <a:cubicBezTo>
                    <a:pt x="11168" y="-548"/>
                    <a:pt x="14692" y="-548"/>
                    <a:pt x="16883" y="1643"/>
                  </a:cubicBezTo>
                  <a:cubicBezTo>
                    <a:pt x="19074" y="3834"/>
                    <a:pt x="19074" y="7358"/>
                    <a:pt x="16883" y="9549"/>
                  </a:cubicBezTo>
                  <a:lnTo>
                    <a:pt x="9549" y="16883"/>
                  </a:lnTo>
                  <a:cubicBezTo>
                    <a:pt x="8501" y="17931"/>
                    <a:pt x="7072" y="18502"/>
                    <a:pt x="5643" y="18502"/>
                  </a:cubicBezTo>
                  <a:lnTo>
                    <a:pt x="5643" y="185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64" name="Google Shape;1464;p42"/>
          <p:cNvGrpSpPr/>
          <p:nvPr/>
        </p:nvGrpSpPr>
        <p:grpSpPr>
          <a:xfrm>
            <a:off x="5590182" y="2714664"/>
            <a:ext cx="397953" cy="380643"/>
            <a:chOff x="7072693" y="3246786"/>
            <a:chExt cx="380999" cy="364426"/>
          </a:xfrm>
        </p:grpSpPr>
        <p:sp>
          <p:nvSpPr>
            <p:cNvPr id="1465" name="Google Shape;1465;p42"/>
            <p:cNvSpPr/>
            <p:nvPr/>
          </p:nvSpPr>
          <p:spPr>
            <a:xfrm>
              <a:off x="7134768" y="3481863"/>
              <a:ext cx="256848" cy="129349"/>
            </a:xfrm>
            <a:custGeom>
              <a:avLst/>
              <a:gdLst/>
              <a:ahLst/>
              <a:cxnLst/>
              <a:rect l="l" t="t" r="r" b="b"/>
              <a:pathLst>
                <a:path w="256848" h="129349" extrusionOk="0">
                  <a:moveTo>
                    <a:pt x="241868" y="129350"/>
                  </a:moveTo>
                  <a:cubicBezTo>
                    <a:pt x="250821" y="129350"/>
                    <a:pt x="257870" y="121444"/>
                    <a:pt x="256727" y="112585"/>
                  </a:cubicBezTo>
                  <a:cubicBezTo>
                    <a:pt x="248535" y="49054"/>
                    <a:pt x="194147" y="0"/>
                    <a:pt x="128425" y="0"/>
                  </a:cubicBezTo>
                  <a:cubicBezTo>
                    <a:pt x="62703" y="0"/>
                    <a:pt x="8315" y="49054"/>
                    <a:pt x="123" y="112585"/>
                  </a:cubicBezTo>
                  <a:cubicBezTo>
                    <a:pt x="-1020" y="121539"/>
                    <a:pt x="5933" y="129350"/>
                    <a:pt x="14982" y="129350"/>
                  </a:cubicBezTo>
                  <a:lnTo>
                    <a:pt x="241963" y="12935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6" name="Google Shape;1466;p42"/>
            <p:cNvSpPr/>
            <p:nvPr/>
          </p:nvSpPr>
          <p:spPr>
            <a:xfrm>
              <a:off x="7187374" y="3466909"/>
              <a:ext cx="151447" cy="134112"/>
            </a:xfrm>
            <a:custGeom>
              <a:avLst/>
              <a:gdLst/>
              <a:ahLst/>
              <a:cxnLst/>
              <a:rect l="l" t="t" r="r" b="b"/>
              <a:pathLst>
                <a:path w="151447" h="134112" extrusionOk="0">
                  <a:moveTo>
                    <a:pt x="151447" y="0"/>
                  </a:moveTo>
                  <a:lnTo>
                    <a:pt x="151447" y="53054"/>
                  </a:lnTo>
                  <a:lnTo>
                    <a:pt x="75724" y="134112"/>
                  </a:lnTo>
                  <a:lnTo>
                    <a:pt x="0" y="53054"/>
                  </a:lnTo>
                  <a:lnTo>
                    <a:pt x="0" y="0"/>
                  </a:lnTo>
                  <a:lnTo>
                    <a:pt x="1513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7" name="Google Shape;1467;p42"/>
            <p:cNvSpPr/>
            <p:nvPr/>
          </p:nvSpPr>
          <p:spPr>
            <a:xfrm>
              <a:off x="7151507" y="3490531"/>
              <a:ext cx="111685" cy="120681"/>
            </a:xfrm>
            <a:custGeom>
              <a:avLst/>
              <a:gdLst/>
              <a:ahLst/>
              <a:cxnLst/>
              <a:rect l="l" t="t" r="r" b="b"/>
              <a:pathLst>
                <a:path w="111685" h="120681" extrusionOk="0">
                  <a:moveTo>
                    <a:pt x="111686" y="120682"/>
                  </a:moveTo>
                  <a:lnTo>
                    <a:pt x="111686" y="101536"/>
                  </a:lnTo>
                  <a:cubicBezTo>
                    <a:pt x="111686" y="96202"/>
                    <a:pt x="110067" y="90868"/>
                    <a:pt x="106923" y="86487"/>
                  </a:cubicBezTo>
                  <a:cubicBezTo>
                    <a:pt x="86064" y="57055"/>
                    <a:pt x="53583" y="21241"/>
                    <a:pt x="34533" y="0"/>
                  </a:cubicBezTo>
                  <a:lnTo>
                    <a:pt x="1577" y="38862"/>
                  </a:lnTo>
                  <a:cubicBezTo>
                    <a:pt x="-1662" y="42672"/>
                    <a:pt x="339" y="48577"/>
                    <a:pt x="5292" y="49625"/>
                  </a:cubicBezTo>
                  <a:lnTo>
                    <a:pt x="41106" y="56864"/>
                  </a:lnTo>
                  <a:cubicBezTo>
                    <a:pt x="45011" y="57626"/>
                    <a:pt x="47011" y="62103"/>
                    <a:pt x="44820" y="65532"/>
                  </a:cubicBezTo>
                  <a:lnTo>
                    <a:pt x="38343" y="75914"/>
                  </a:lnTo>
                  <a:cubicBezTo>
                    <a:pt x="36057" y="79534"/>
                    <a:pt x="37867" y="84392"/>
                    <a:pt x="41867" y="85725"/>
                  </a:cubicBezTo>
                  <a:cubicBezTo>
                    <a:pt x="63013" y="92678"/>
                    <a:pt x="89683" y="107251"/>
                    <a:pt x="95589" y="120491"/>
                  </a:cubicBezTo>
                  <a:lnTo>
                    <a:pt x="111686"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8" name="Google Shape;1468;p42"/>
            <p:cNvSpPr/>
            <p:nvPr/>
          </p:nvSpPr>
          <p:spPr>
            <a:xfrm>
              <a:off x="7263193" y="3490531"/>
              <a:ext cx="111685" cy="120681"/>
            </a:xfrm>
            <a:custGeom>
              <a:avLst/>
              <a:gdLst/>
              <a:ahLst/>
              <a:cxnLst/>
              <a:rect l="l" t="t" r="r" b="b"/>
              <a:pathLst>
                <a:path w="111685" h="120681" extrusionOk="0">
                  <a:moveTo>
                    <a:pt x="0" y="120682"/>
                  </a:moveTo>
                  <a:lnTo>
                    <a:pt x="0" y="101536"/>
                  </a:lnTo>
                  <a:cubicBezTo>
                    <a:pt x="0" y="96202"/>
                    <a:pt x="1619" y="90868"/>
                    <a:pt x="4763" y="86487"/>
                  </a:cubicBezTo>
                  <a:cubicBezTo>
                    <a:pt x="25622" y="57055"/>
                    <a:pt x="58103" y="21241"/>
                    <a:pt x="77153" y="0"/>
                  </a:cubicBezTo>
                  <a:lnTo>
                    <a:pt x="110109" y="38862"/>
                  </a:lnTo>
                  <a:cubicBezTo>
                    <a:pt x="113347" y="42672"/>
                    <a:pt x="111347" y="48577"/>
                    <a:pt x="106394" y="49625"/>
                  </a:cubicBezTo>
                  <a:lnTo>
                    <a:pt x="70580" y="56864"/>
                  </a:lnTo>
                  <a:cubicBezTo>
                    <a:pt x="66675" y="57626"/>
                    <a:pt x="64675" y="62198"/>
                    <a:pt x="66865" y="65532"/>
                  </a:cubicBezTo>
                  <a:lnTo>
                    <a:pt x="73342" y="75914"/>
                  </a:lnTo>
                  <a:cubicBezTo>
                    <a:pt x="75628" y="79534"/>
                    <a:pt x="73818" y="84392"/>
                    <a:pt x="69723" y="85725"/>
                  </a:cubicBezTo>
                  <a:cubicBezTo>
                    <a:pt x="48578" y="92678"/>
                    <a:pt x="21907" y="107251"/>
                    <a:pt x="16002" y="120491"/>
                  </a:cubicBezTo>
                  <a:lnTo>
                    <a:pt x="0" y="1204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69" name="Google Shape;1469;p42"/>
            <p:cNvSpPr/>
            <p:nvPr/>
          </p:nvSpPr>
          <p:spPr>
            <a:xfrm>
              <a:off x="7349204" y="3350228"/>
              <a:ext cx="104488" cy="97154"/>
            </a:xfrm>
            <a:custGeom>
              <a:avLst/>
              <a:gdLst/>
              <a:ahLst/>
              <a:cxnLst/>
              <a:rect l="l" t="t" r="r" b="b"/>
              <a:pathLst>
                <a:path w="104488" h="97154" extrusionOk="0">
                  <a:moveTo>
                    <a:pt x="0" y="48578"/>
                  </a:moveTo>
                  <a:cubicBezTo>
                    <a:pt x="0" y="21717"/>
                    <a:pt x="24860" y="0"/>
                    <a:pt x="55531" y="0"/>
                  </a:cubicBezTo>
                  <a:cubicBezTo>
                    <a:pt x="86201" y="0"/>
                    <a:pt x="104489" y="21717"/>
                    <a:pt x="104489" y="48578"/>
                  </a:cubicBezTo>
                  <a:cubicBezTo>
                    <a:pt x="104489" y="75438"/>
                    <a:pt x="86201" y="97155"/>
                    <a:pt x="55531" y="97155"/>
                  </a:cubicBezTo>
                  <a:cubicBezTo>
                    <a:pt x="24860" y="97155"/>
                    <a:pt x="0" y="75438"/>
                    <a:pt x="0" y="48578"/>
                  </a:cubicBezTo>
                  <a:lnTo>
                    <a:pt x="0"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0" name="Google Shape;1470;p42"/>
            <p:cNvSpPr/>
            <p:nvPr/>
          </p:nvSpPr>
          <p:spPr>
            <a:xfrm>
              <a:off x="7072693" y="3350228"/>
              <a:ext cx="104489" cy="97154"/>
            </a:xfrm>
            <a:custGeom>
              <a:avLst/>
              <a:gdLst/>
              <a:ahLst/>
              <a:cxnLst/>
              <a:rect l="l" t="t" r="r" b="b"/>
              <a:pathLst>
                <a:path w="104489" h="97154" extrusionOk="0">
                  <a:moveTo>
                    <a:pt x="104489" y="48578"/>
                  </a:moveTo>
                  <a:cubicBezTo>
                    <a:pt x="104489" y="21717"/>
                    <a:pt x="79629" y="0"/>
                    <a:pt x="48958" y="0"/>
                  </a:cubicBezTo>
                  <a:cubicBezTo>
                    <a:pt x="18288" y="0"/>
                    <a:pt x="0" y="21717"/>
                    <a:pt x="0" y="48578"/>
                  </a:cubicBezTo>
                  <a:cubicBezTo>
                    <a:pt x="0" y="75438"/>
                    <a:pt x="18288" y="97155"/>
                    <a:pt x="48958" y="97155"/>
                  </a:cubicBezTo>
                  <a:cubicBezTo>
                    <a:pt x="79629" y="97155"/>
                    <a:pt x="104489" y="75438"/>
                    <a:pt x="104489" y="48578"/>
                  </a:cubicBezTo>
                  <a:lnTo>
                    <a:pt x="104489" y="48578"/>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1" name="Google Shape;1471;p42"/>
            <p:cNvSpPr/>
            <p:nvPr/>
          </p:nvSpPr>
          <p:spPr>
            <a:xfrm>
              <a:off x="7109745" y="3254883"/>
              <a:ext cx="307085" cy="264606"/>
            </a:xfrm>
            <a:custGeom>
              <a:avLst/>
              <a:gdLst/>
              <a:ahLst/>
              <a:cxnLst/>
              <a:rect l="l" t="t" r="r" b="b"/>
              <a:pathLst>
                <a:path w="307085" h="264606" extrusionOk="0">
                  <a:moveTo>
                    <a:pt x="306991" y="143923"/>
                  </a:moveTo>
                  <a:cubicBezTo>
                    <a:pt x="306991" y="200025"/>
                    <a:pt x="272701" y="241745"/>
                    <a:pt x="222790" y="261461"/>
                  </a:cubicBezTo>
                  <a:cubicBezTo>
                    <a:pt x="200406" y="264795"/>
                    <a:pt x="178403" y="264605"/>
                    <a:pt x="153543" y="264605"/>
                  </a:cubicBezTo>
                  <a:cubicBezTo>
                    <a:pt x="68771" y="264605"/>
                    <a:pt x="21812" y="221075"/>
                    <a:pt x="0" y="143923"/>
                  </a:cubicBezTo>
                  <a:cubicBezTo>
                    <a:pt x="0" y="64484"/>
                    <a:pt x="68771" y="0"/>
                    <a:pt x="153543" y="0"/>
                  </a:cubicBezTo>
                  <a:cubicBezTo>
                    <a:pt x="238316" y="0"/>
                    <a:pt x="307086" y="64389"/>
                    <a:pt x="307086" y="143923"/>
                  </a:cubicBezTo>
                  <a:lnTo>
                    <a:pt x="307086" y="143923"/>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2" name="Google Shape;1472;p42"/>
            <p:cNvSpPr/>
            <p:nvPr/>
          </p:nvSpPr>
          <p:spPr>
            <a:xfrm>
              <a:off x="7109555" y="3266503"/>
              <a:ext cx="222884" cy="252983"/>
            </a:xfrm>
            <a:custGeom>
              <a:avLst/>
              <a:gdLst/>
              <a:ahLst/>
              <a:cxnLst/>
              <a:rect l="l" t="t" r="r" b="b"/>
              <a:pathLst>
                <a:path w="222884" h="252983" extrusionOk="0">
                  <a:moveTo>
                    <a:pt x="222885" y="249841"/>
                  </a:moveTo>
                  <a:cubicBezTo>
                    <a:pt x="37147" y="245650"/>
                    <a:pt x="39910" y="57055"/>
                    <a:pt x="93059" y="0"/>
                  </a:cubicBezTo>
                  <a:cubicBezTo>
                    <a:pt x="38386" y="22003"/>
                    <a:pt x="0" y="72962"/>
                    <a:pt x="0" y="132302"/>
                  </a:cubicBezTo>
                  <a:cubicBezTo>
                    <a:pt x="21527" y="208407"/>
                    <a:pt x="68771" y="252984"/>
                    <a:pt x="153543" y="252984"/>
                  </a:cubicBezTo>
                  <a:cubicBezTo>
                    <a:pt x="178499" y="252984"/>
                    <a:pt x="200882" y="252984"/>
                    <a:pt x="222790" y="249841"/>
                  </a:cubicBezTo>
                  <a:lnTo>
                    <a:pt x="222790" y="249841"/>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3" name="Google Shape;1473;p42"/>
            <p:cNvSpPr/>
            <p:nvPr/>
          </p:nvSpPr>
          <p:spPr>
            <a:xfrm>
              <a:off x="7142225" y="3410426"/>
              <a:ext cx="65150" cy="52006"/>
            </a:xfrm>
            <a:custGeom>
              <a:avLst/>
              <a:gdLst/>
              <a:ahLst/>
              <a:cxnLst/>
              <a:rect l="l" t="t" r="r" b="b"/>
              <a:pathLst>
                <a:path w="65150" h="52006" extrusionOk="0">
                  <a:moveTo>
                    <a:pt x="65151" y="26003"/>
                  </a:moveTo>
                  <a:cubicBezTo>
                    <a:pt x="65151" y="40386"/>
                    <a:pt x="50578" y="52006"/>
                    <a:pt x="32576" y="52006"/>
                  </a:cubicBezTo>
                  <a:cubicBezTo>
                    <a:pt x="14573" y="52006"/>
                    <a:pt x="0" y="40386"/>
                    <a:pt x="0" y="26003"/>
                  </a:cubicBezTo>
                  <a:cubicBezTo>
                    <a:pt x="0" y="11621"/>
                    <a:pt x="14573" y="0"/>
                    <a:pt x="32576"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4" name="Google Shape;1474;p42"/>
            <p:cNvSpPr/>
            <p:nvPr/>
          </p:nvSpPr>
          <p:spPr>
            <a:xfrm>
              <a:off x="7319010" y="3410426"/>
              <a:ext cx="65150" cy="52006"/>
            </a:xfrm>
            <a:custGeom>
              <a:avLst/>
              <a:gdLst/>
              <a:ahLst/>
              <a:cxnLst/>
              <a:rect l="l" t="t" r="r" b="b"/>
              <a:pathLst>
                <a:path w="65150" h="52006" extrusionOk="0">
                  <a:moveTo>
                    <a:pt x="65151" y="26003"/>
                  </a:moveTo>
                  <a:cubicBezTo>
                    <a:pt x="65151" y="40386"/>
                    <a:pt x="50578" y="52006"/>
                    <a:pt x="32575" y="52006"/>
                  </a:cubicBezTo>
                  <a:cubicBezTo>
                    <a:pt x="14573" y="52006"/>
                    <a:pt x="0" y="40386"/>
                    <a:pt x="0" y="26003"/>
                  </a:cubicBezTo>
                  <a:cubicBezTo>
                    <a:pt x="0" y="11621"/>
                    <a:pt x="14573" y="0"/>
                    <a:pt x="32575" y="0"/>
                  </a:cubicBezTo>
                  <a:cubicBezTo>
                    <a:pt x="50578" y="0"/>
                    <a:pt x="65151" y="11621"/>
                    <a:pt x="65151" y="26003"/>
                  </a:cubicBezTo>
                  <a:lnTo>
                    <a:pt x="65151" y="26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5" name="Google Shape;1475;p42"/>
            <p:cNvSpPr/>
            <p:nvPr/>
          </p:nvSpPr>
          <p:spPr>
            <a:xfrm>
              <a:off x="7188231"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6"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6" name="Google Shape;1476;p42"/>
            <p:cNvSpPr/>
            <p:nvPr/>
          </p:nvSpPr>
          <p:spPr>
            <a:xfrm>
              <a:off x="7326915" y="3392519"/>
              <a:ext cx="11239" cy="24574"/>
            </a:xfrm>
            <a:custGeom>
              <a:avLst/>
              <a:gdLst/>
              <a:ahLst/>
              <a:cxnLst/>
              <a:rect l="l" t="t" r="r" b="b"/>
              <a:pathLst>
                <a:path w="11239" h="24574" extrusionOk="0">
                  <a:moveTo>
                    <a:pt x="5620" y="24575"/>
                  </a:moveTo>
                  <a:cubicBezTo>
                    <a:pt x="2572" y="24575"/>
                    <a:pt x="0" y="22098"/>
                    <a:pt x="0" y="18955"/>
                  </a:cubicBezTo>
                  <a:lnTo>
                    <a:pt x="0" y="5620"/>
                  </a:lnTo>
                  <a:cubicBezTo>
                    <a:pt x="0" y="2572"/>
                    <a:pt x="2477" y="0"/>
                    <a:pt x="5620" y="0"/>
                  </a:cubicBezTo>
                  <a:cubicBezTo>
                    <a:pt x="8763" y="0"/>
                    <a:pt x="11239" y="2476"/>
                    <a:pt x="11239" y="5620"/>
                  </a:cubicBezTo>
                  <a:lnTo>
                    <a:pt x="11239" y="18955"/>
                  </a:lnTo>
                  <a:cubicBezTo>
                    <a:pt x="11239" y="22003"/>
                    <a:pt x="8763" y="24575"/>
                    <a:pt x="5620" y="24575"/>
                  </a:cubicBezTo>
                  <a:lnTo>
                    <a:pt x="5620" y="2457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7" name="Google Shape;1477;p42"/>
            <p:cNvSpPr/>
            <p:nvPr/>
          </p:nvSpPr>
          <p:spPr>
            <a:xfrm>
              <a:off x="7109555" y="3385470"/>
              <a:ext cx="307086" cy="134254"/>
            </a:xfrm>
            <a:custGeom>
              <a:avLst/>
              <a:gdLst/>
              <a:ahLst/>
              <a:cxnLst/>
              <a:rect l="l" t="t" r="r" b="b"/>
              <a:pathLst>
                <a:path w="307086" h="134254" extrusionOk="0">
                  <a:moveTo>
                    <a:pt x="153638" y="134017"/>
                  </a:moveTo>
                  <a:cubicBezTo>
                    <a:pt x="178593" y="134017"/>
                    <a:pt x="194691" y="135541"/>
                    <a:pt x="222885" y="130874"/>
                  </a:cubicBezTo>
                  <a:cubicBezTo>
                    <a:pt x="272891" y="111157"/>
                    <a:pt x="307086" y="69437"/>
                    <a:pt x="307086" y="13335"/>
                  </a:cubicBezTo>
                  <a:cubicBezTo>
                    <a:pt x="307086" y="8858"/>
                    <a:pt x="306896" y="4382"/>
                    <a:pt x="306419" y="0"/>
                  </a:cubicBezTo>
                  <a:cubicBezTo>
                    <a:pt x="276796" y="46292"/>
                    <a:pt x="227647" y="59531"/>
                    <a:pt x="153543" y="59531"/>
                  </a:cubicBezTo>
                  <a:cubicBezTo>
                    <a:pt x="79438" y="59531"/>
                    <a:pt x="30289" y="46292"/>
                    <a:pt x="667" y="0"/>
                  </a:cubicBezTo>
                  <a:cubicBezTo>
                    <a:pt x="190" y="4382"/>
                    <a:pt x="0" y="8858"/>
                    <a:pt x="0" y="13335"/>
                  </a:cubicBezTo>
                  <a:cubicBezTo>
                    <a:pt x="21812" y="90488"/>
                    <a:pt x="68771" y="134017"/>
                    <a:pt x="153543" y="134017"/>
                  </a:cubicBezTo>
                  <a:lnTo>
                    <a:pt x="153543" y="13401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8" name="Google Shape;1478;p42"/>
            <p:cNvSpPr/>
            <p:nvPr/>
          </p:nvSpPr>
          <p:spPr>
            <a:xfrm>
              <a:off x="7109650" y="3385470"/>
              <a:ext cx="222789" cy="143446"/>
            </a:xfrm>
            <a:custGeom>
              <a:avLst/>
              <a:gdLst/>
              <a:ahLst/>
              <a:cxnLst/>
              <a:rect l="l" t="t" r="r" b="b"/>
              <a:pathLst>
                <a:path w="222789" h="143446" extrusionOk="0">
                  <a:moveTo>
                    <a:pt x="222790" y="130874"/>
                  </a:moveTo>
                  <a:cubicBezTo>
                    <a:pt x="145447" y="129159"/>
                    <a:pt x="100774" y="95441"/>
                    <a:pt x="78867" y="52578"/>
                  </a:cubicBezTo>
                  <a:cubicBezTo>
                    <a:pt x="44577" y="44482"/>
                    <a:pt x="18859" y="28575"/>
                    <a:pt x="667" y="0"/>
                  </a:cubicBezTo>
                  <a:cubicBezTo>
                    <a:pt x="190" y="4382"/>
                    <a:pt x="0" y="8858"/>
                    <a:pt x="0" y="13335"/>
                  </a:cubicBezTo>
                  <a:cubicBezTo>
                    <a:pt x="0" y="92774"/>
                    <a:pt x="68771" y="143447"/>
                    <a:pt x="153543" y="143447"/>
                  </a:cubicBezTo>
                  <a:cubicBezTo>
                    <a:pt x="178498" y="143447"/>
                    <a:pt x="202025" y="139065"/>
                    <a:pt x="222790" y="130874"/>
                  </a:cubicBezTo>
                  <a:lnTo>
                    <a:pt x="222790" y="13087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79" name="Google Shape;1479;p42"/>
            <p:cNvSpPr/>
            <p:nvPr/>
          </p:nvSpPr>
          <p:spPr>
            <a:xfrm>
              <a:off x="7102458" y="3246786"/>
              <a:ext cx="321469" cy="154821"/>
            </a:xfrm>
            <a:custGeom>
              <a:avLst/>
              <a:gdLst/>
              <a:ahLst/>
              <a:cxnLst/>
              <a:rect l="l" t="t" r="r" b="b"/>
              <a:pathLst>
                <a:path w="321469" h="154821" extrusionOk="0">
                  <a:moveTo>
                    <a:pt x="67200" y="74866"/>
                  </a:moveTo>
                  <a:cubicBezTo>
                    <a:pt x="56341" y="119824"/>
                    <a:pt x="33291" y="143827"/>
                    <a:pt x="14717" y="153638"/>
                  </a:cubicBezTo>
                  <a:cubicBezTo>
                    <a:pt x="7668" y="157353"/>
                    <a:pt x="-714" y="151828"/>
                    <a:pt x="48" y="143923"/>
                  </a:cubicBezTo>
                  <a:cubicBezTo>
                    <a:pt x="3096" y="110109"/>
                    <a:pt x="17669" y="51435"/>
                    <a:pt x="72534" y="20479"/>
                  </a:cubicBezTo>
                  <a:cubicBezTo>
                    <a:pt x="94727" y="8001"/>
                    <a:pt x="117587" y="11906"/>
                    <a:pt x="160735" y="0"/>
                  </a:cubicBezTo>
                  <a:cubicBezTo>
                    <a:pt x="290180" y="0"/>
                    <a:pt x="317136" y="96393"/>
                    <a:pt x="321422" y="143923"/>
                  </a:cubicBezTo>
                  <a:cubicBezTo>
                    <a:pt x="322184" y="151828"/>
                    <a:pt x="313802" y="157353"/>
                    <a:pt x="306753" y="153638"/>
                  </a:cubicBezTo>
                  <a:cubicBezTo>
                    <a:pt x="288179" y="143827"/>
                    <a:pt x="265129" y="119824"/>
                    <a:pt x="254270" y="74866"/>
                  </a:cubicBezTo>
                  <a:lnTo>
                    <a:pt x="67200" y="74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0" name="Google Shape;1480;p42"/>
            <p:cNvSpPr/>
            <p:nvPr/>
          </p:nvSpPr>
          <p:spPr>
            <a:xfrm>
              <a:off x="7115079" y="3252787"/>
              <a:ext cx="122015" cy="97536"/>
            </a:xfrm>
            <a:custGeom>
              <a:avLst/>
              <a:gdLst/>
              <a:ahLst/>
              <a:cxnLst/>
              <a:rect l="l" t="t" r="r" b="b"/>
              <a:pathLst>
                <a:path w="122015" h="97536" extrusionOk="0">
                  <a:moveTo>
                    <a:pt x="121920" y="0"/>
                  </a:moveTo>
                  <a:cubicBezTo>
                    <a:pt x="94679" y="5048"/>
                    <a:pt x="77153" y="4763"/>
                    <a:pt x="59912" y="14478"/>
                  </a:cubicBezTo>
                  <a:cubicBezTo>
                    <a:pt x="28575" y="32195"/>
                    <a:pt x="10382" y="58960"/>
                    <a:pt x="0" y="84963"/>
                  </a:cubicBezTo>
                  <a:cubicBezTo>
                    <a:pt x="12478" y="90011"/>
                    <a:pt x="27813" y="94202"/>
                    <a:pt x="45053" y="97536"/>
                  </a:cubicBezTo>
                  <a:cubicBezTo>
                    <a:pt x="48768" y="89154"/>
                    <a:pt x="52102" y="79629"/>
                    <a:pt x="54674" y="68961"/>
                  </a:cubicBezTo>
                  <a:lnTo>
                    <a:pt x="122015" y="68961"/>
                  </a:lnTo>
                  <a:lnTo>
                    <a:pt x="122015" y="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1" name="Google Shape;1481;p42"/>
            <p:cNvSpPr/>
            <p:nvPr/>
          </p:nvSpPr>
          <p:spPr>
            <a:xfrm>
              <a:off x="7105355" y="3246881"/>
              <a:ext cx="251373" cy="92989"/>
            </a:xfrm>
            <a:custGeom>
              <a:avLst/>
              <a:gdLst/>
              <a:ahLst/>
              <a:cxnLst/>
              <a:rect l="l" t="t" r="r" b="b"/>
              <a:pathLst>
                <a:path w="251373" h="92989" extrusionOk="0">
                  <a:moveTo>
                    <a:pt x="251374" y="74771"/>
                  </a:moveTo>
                  <a:cubicBezTo>
                    <a:pt x="223561" y="98869"/>
                    <a:pt x="67922" y="100775"/>
                    <a:pt x="7629" y="70104"/>
                  </a:cubicBezTo>
                  <a:cubicBezTo>
                    <a:pt x="-1134" y="65627"/>
                    <a:pt x="-2658" y="53721"/>
                    <a:pt x="4676" y="47149"/>
                  </a:cubicBezTo>
                  <a:cubicBezTo>
                    <a:pt x="27917" y="26289"/>
                    <a:pt x="81448" y="0"/>
                    <a:pt x="157743" y="0"/>
                  </a:cubicBezTo>
                  <a:lnTo>
                    <a:pt x="251278" y="748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2" name="Google Shape;1482;p42"/>
            <p:cNvSpPr/>
            <p:nvPr/>
          </p:nvSpPr>
          <p:spPr>
            <a:xfrm>
              <a:off x="7193102" y="3288518"/>
              <a:ext cx="106651" cy="14846"/>
            </a:xfrm>
            <a:custGeom>
              <a:avLst/>
              <a:gdLst/>
              <a:ahLst/>
              <a:cxnLst/>
              <a:rect l="l" t="t" r="r" b="b"/>
              <a:pathLst>
                <a:path w="106651" h="14846" extrusionOk="0">
                  <a:moveTo>
                    <a:pt x="56090" y="14751"/>
                  </a:moveTo>
                  <a:cubicBezTo>
                    <a:pt x="33325" y="14751"/>
                    <a:pt x="10751" y="13037"/>
                    <a:pt x="3893" y="10846"/>
                  </a:cubicBezTo>
                  <a:cubicBezTo>
                    <a:pt x="940" y="9893"/>
                    <a:pt x="-680" y="6750"/>
                    <a:pt x="273" y="3893"/>
                  </a:cubicBezTo>
                  <a:cubicBezTo>
                    <a:pt x="1226" y="940"/>
                    <a:pt x="4369" y="-680"/>
                    <a:pt x="7226" y="273"/>
                  </a:cubicBezTo>
                  <a:cubicBezTo>
                    <a:pt x="18085" y="3702"/>
                    <a:pt x="78378" y="5798"/>
                    <a:pt x="99714" y="273"/>
                  </a:cubicBezTo>
                  <a:cubicBezTo>
                    <a:pt x="102667" y="-489"/>
                    <a:pt x="105715" y="1321"/>
                    <a:pt x="106477" y="4274"/>
                  </a:cubicBezTo>
                  <a:cubicBezTo>
                    <a:pt x="107239" y="7226"/>
                    <a:pt x="105429" y="10274"/>
                    <a:pt x="102476" y="11036"/>
                  </a:cubicBezTo>
                  <a:cubicBezTo>
                    <a:pt x="91903" y="13799"/>
                    <a:pt x="73901" y="14846"/>
                    <a:pt x="55994" y="14846"/>
                  </a:cubicBezTo>
                  <a:lnTo>
                    <a:pt x="55994" y="1484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3" name="Google Shape;1483;p42"/>
            <p:cNvSpPr/>
            <p:nvPr/>
          </p:nvSpPr>
          <p:spPr>
            <a:xfrm>
              <a:off x="7161070" y="3458989"/>
              <a:ext cx="40824" cy="22589"/>
            </a:xfrm>
            <a:custGeom>
              <a:avLst/>
              <a:gdLst/>
              <a:ahLst/>
              <a:cxnLst/>
              <a:rect l="l" t="t" r="r" b="b"/>
              <a:pathLst>
                <a:path w="40824" h="22589" extrusionOk="0">
                  <a:moveTo>
                    <a:pt x="35353" y="22494"/>
                  </a:moveTo>
                  <a:cubicBezTo>
                    <a:pt x="35353" y="22494"/>
                    <a:pt x="34876" y="22494"/>
                    <a:pt x="34686" y="22494"/>
                  </a:cubicBezTo>
                  <a:cubicBezTo>
                    <a:pt x="19827" y="20779"/>
                    <a:pt x="11254" y="15540"/>
                    <a:pt x="2872" y="10492"/>
                  </a:cubicBezTo>
                  <a:lnTo>
                    <a:pt x="2682" y="10492"/>
                  </a:lnTo>
                  <a:cubicBezTo>
                    <a:pt x="15" y="8778"/>
                    <a:pt x="-747" y="5349"/>
                    <a:pt x="777" y="2682"/>
                  </a:cubicBezTo>
                  <a:cubicBezTo>
                    <a:pt x="2396" y="15"/>
                    <a:pt x="5825" y="-747"/>
                    <a:pt x="8492" y="777"/>
                  </a:cubicBezTo>
                  <a:lnTo>
                    <a:pt x="8683" y="777"/>
                  </a:lnTo>
                  <a:cubicBezTo>
                    <a:pt x="16684" y="5730"/>
                    <a:pt x="23542" y="10016"/>
                    <a:pt x="35924" y="11445"/>
                  </a:cubicBezTo>
                  <a:cubicBezTo>
                    <a:pt x="38972" y="11826"/>
                    <a:pt x="41163" y="14588"/>
                    <a:pt x="40782" y="17636"/>
                  </a:cubicBezTo>
                  <a:cubicBezTo>
                    <a:pt x="40496" y="20494"/>
                    <a:pt x="38020" y="22589"/>
                    <a:pt x="35257" y="22589"/>
                  </a:cubicBezTo>
                  <a:lnTo>
                    <a:pt x="35257" y="2258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4" name="Google Shape;1484;p42"/>
            <p:cNvSpPr/>
            <p:nvPr/>
          </p:nvSpPr>
          <p:spPr>
            <a:xfrm>
              <a:off x="7289673" y="3478365"/>
              <a:ext cx="50837" cy="21690"/>
            </a:xfrm>
            <a:custGeom>
              <a:avLst/>
              <a:gdLst/>
              <a:ahLst/>
              <a:cxnLst/>
              <a:rect l="l" t="t" r="r" b="b"/>
              <a:pathLst>
                <a:path w="50837" h="21690" extrusionOk="0">
                  <a:moveTo>
                    <a:pt x="5619" y="21691"/>
                  </a:moveTo>
                  <a:cubicBezTo>
                    <a:pt x="2572" y="21691"/>
                    <a:pt x="0" y="19214"/>
                    <a:pt x="0" y="16071"/>
                  </a:cubicBezTo>
                  <a:cubicBezTo>
                    <a:pt x="0" y="12928"/>
                    <a:pt x="2477" y="10451"/>
                    <a:pt x="5619" y="10451"/>
                  </a:cubicBezTo>
                  <a:cubicBezTo>
                    <a:pt x="12478" y="10451"/>
                    <a:pt x="36766" y="3784"/>
                    <a:pt x="42672" y="640"/>
                  </a:cubicBezTo>
                  <a:cubicBezTo>
                    <a:pt x="45434" y="-788"/>
                    <a:pt x="48768" y="260"/>
                    <a:pt x="50197" y="2927"/>
                  </a:cubicBezTo>
                  <a:cubicBezTo>
                    <a:pt x="51625" y="5689"/>
                    <a:pt x="50578" y="9023"/>
                    <a:pt x="47910" y="10451"/>
                  </a:cubicBezTo>
                  <a:cubicBezTo>
                    <a:pt x="41148" y="14071"/>
                    <a:pt x="14954" y="21595"/>
                    <a:pt x="5619" y="21595"/>
                  </a:cubicBezTo>
                  <a:lnTo>
                    <a:pt x="5619" y="215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485" name="Google Shape;1485;p42"/>
          <p:cNvGrpSpPr/>
          <p:nvPr/>
        </p:nvGrpSpPr>
        <p:grpSpPr>
          <a:xfrm>
            <a:off x="4788702" y="2705909"/>
            <a:ext cx="377260" cy="398153"/>
            <a:chOff x="6305359" y="3238404"/>
            <a:chExt cx="361187" cy="381190"/>
          </a:xfrm>
        </p:grpSpPr>
        <p:sp>
          <p:nvSpPr>
            <p:cNvPr id="1486" name="Google Shape;1486;p42"/>
            <p:cNvSpPr/>
            <p:nvPr/>
          </p:nvSpPr>
          <p:spPr>
            <a:xfrm>
              <a:off x="6374034" y="3276314"/>
              <a:ext cx="226218" cy="143732"/>
            </a:xfrm>
            <a:custGeom>
              <a:avLst/>
              <a:gdLst/>
              <a:ahLst/>
              <a:cxnLst/>
              <a:rect l="l" t="t" r="r" b="b"/>
              <a:pathLst>
                <a:path w="226218" h="143732" extrusionOk="0">
                  <a:moveTo>
                    <a:pt x="0" y="0"/>
                  </a:moveTo>
                  <a:lnTo>
                    <a:pt x="226219" y="0"/>
                  </a:lnTo>
                  <a:lnTo>
                    <a:pt x="226219" y="143732"/>
                  </a:lnTo>
                  <a:lnTo>
                    <a:pt x="0"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7" name="Google Shape;1487;p42"/>
            <p:cNvSpPr/>
            <p:nvPr/>
          </p:nvSpPr>
          <p:spPr>
            <a:xfrm>
              <a:off x="6374034" y="3276314"/>
              <a:ext cx="152590" cy="143732"/>
            </a:xfrm>
            <a:custGeom>
              <a:avLst/>
              <a:gdLst/>
              <a:ahLst/>
              <a:cxnLst/>
              <a:rect l="l" t="t" r="r" b="b"/>
              <a:pathLst>
                <a:path w="152590" h="143732" extrusionOk="0">
                  <a:moveTo>
                    <a:pt x="0" y="143732"/>
                  </a:moveTo>
                  <a:lnTo>
                    <a:pt x="134017" y="143732"/>
                  </a:lnTo>
                  <a:cubicBezTo>
                    <a:pt x="137922" y="137446"/>
                    <a:pt x="152114" y="130112"/>
                    <a:pt x="152590" y="121539"/>
                  </a:cubicBezTo>
                  <a:cubicBezTo>
                    <a:pt x="128969" y="115253"/>
                    <a:pt x="94393" y="76962"/>
                    <a:pt x="92202" y="0"/>
                  </a:cubicBezTo>
                  <a:lnTo>
                    <a:pt x="95" y="0"/>
                  </a:lnTo>
                  <a:lnTo>
                    <a:pt x="95" y="14373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8" name="Google Shape;1488;p42"/>
            <p:cNvSpPr/>
            <p:nvPr/>
          </p:nvSpPr>
          <p:spPr>
            <a:xfrm>
              <a:off x="6526530" y="3308413"/>
              <a:ext cx="73723" cy="69246"/>
            </a:xfrm>
            <a:custGeom>
              <a:avLst/>
              <a:gdLst/>
              <a:ahLst/>
              <a:cxnLst/>
              <a:rect l="l" t="t" r="r" b="b"/>
              <a:pathLst>
                <a:path w="73723" h="69246" extrusionOk="0">
                  <a:moveTo>
                    <a:pt x="20383" y="0"/>
                  </a:moveTo>
                  <a:lnTo>
                    <a:pt x="73723" y="0"/>
                  </a:lnTo>
                  <a:lnTo>
                    <a:pt x="73723" y="69247"/>
                  </a:lnTo>
                  <a:lnTo>
                    <a:pt x="0" y="69247"/>
                  </a:ln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89" name="Google Shape;1489;p42"/>
            <p:cNvSpPr/>
            <p:nvPr/>
          </p:nvSpPr>
          <p:spPr>
            <a:xfrm>
              <a:off x="6526530" y="3308413"/>
              <a:ext cx="67722" cy="67722"/>
            </a:xfrm>
            <a:custGeom>
              <a:avLst/>
              <a:gdLst/>
              <a:ahLst/>
              <a:cxnLst/>
              <a:rect l="l" t="t" r="r" b="b"/>
              <a:pathLst>
                <a:path w="67722" h="67722" extrusionOk="0">
                  <a:moveTo>
                    <a:pt x="67723" y="0"/>
                  </a:moveTo>
                  <a:lnTo>
                    <a:pt x="20383" y="0"/>
                  </a:lnTo>
                  <a:cubicBezTo>
                    <a:pt x="9144" y="0"/>
                    <a:pt x="0" y="9144"/>
                    <a:pt x="0" y="20383"/>
                  </a:cubicBezTo>
                  <a:lnTo>
                    <a:pt x="0" y="67723"/>
                  </a:lnTo>
                  <a:lnTo>
                    <a:pt x="6772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0" name="Google Shape;1490;p42"/>
            <p:cNvSpPr/>
            <p:nvPr/>
          </p:nvSpPr>
          <p:spPr>
            <a:xfrm>
              <a:off x="6347977" y="3238404"/>
              <a:ext cx="278333" cy="37909"/>
            </a:xfrm>
            <a:custGeom>
              <a:avLst/>
              <a:gdLst/>
              <a:ahLst/>
              <a:cxnLst/>
              <a:rect l="l" t="t" r="r" b="b"/>
              <a:pathLst>
                <a:path w="278333" h="37909" extrusionOk="0">
                  <a:moveTo>
                    <a:pt x="267516" y="37910"/>
                  </a:moveTo>
                  <a:lnTo>
                    <a:pt x="10817" y="37910"/>
                  </a:lnTo>
                  <a:cubicBezTo>
                    <a:pt x="3578" y="37910"/>
                    <a:pt x="-1565" y="30956"/>
                    <a:pt x="435" y="24098"/>
                  </a:cubicBezTo>
                  <a:lnTo>
                    <a:pt x="3578" y="13430"/>
                  </a:lnTo>
                  <a:cubicBezTo>
                    <a:pt x="5864" y="5525"/>
                    <a:pt x="13198" y="0"/>
                    <a:pt x="21485" y="0"/>
                  </a:cubicBezTo>
                  <a:lnTo>
                    <a:pt x="256848" y="0"/>
                  </a:lnTo>
                  <a:cubicBezTo>
                    <a:pt x="265135" y="0"/>
                    <a:pt x="272374" y="5429"/>
                    <a:pt x="274755" y="13430"/>
                  </a:cubicBezTo>
                  <a:lnTo>
                    <a:pt x="277898" y="24098"/>
                  </a:lnTo>
                  <a:cubicBezTo>
                    <a:pt x="279899" y="31052"/>
                    <a:pt x="274755" y="37910"/>
                    <a:pt x="267516" y="37910"/>
                  </a:cubicBezTo>
                  <a:lnTo>
                    <a:pt x="267516" y="3791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1" name="Google Shape;1491;p42"/>
            <p:cNvSpPr/>
            <p:nvPr/>
          </p:nvSpPr>
          <p:spPr>
            <a:xfrm>
              <a:off x="6336887" y="3420046"/>
              <a:ext cx="300513" cy="199453"/>
            </a:xfrm>
            <a:custGeom>
              <a:avLst/>
              <a:gdLst/>
              <a:ahLst/>
              <a:cxnLst/>
              <a:rect l="l" t="t" r="r" b="b"/>
              <a:pathLst>
                <a:path w="300513" h="199453" extrusionOk="0">
                  <a:moveTo>
                    <a:pt x="284226" y="199454"/>
                  </a:moveTo>
                  <a:lnTo>
                    <a:pt x="16192" y="199454"/>
                  </a:lnTo>
                  <a:cubicBezTo>
                    <a:pt x="7239" y="199454"/>
                    <a:pt x="0" y="192215"/>
                    <a:pt x="0" y="183261"/>
                  </a:cubicBezTo>
                  <a:lnTo>
                    <a:pt x="0" y="0"/>
                  </a:lnTo>
                  <a:lnTo>
                    <a:pt x="300514" y="0"/>
                  </a:lnTo>
                  <a:lnTo>
                    <a:pt x="300514" y="183261"/>
                  </a:lnTo>
                  <a:cubicBezTo>
                    <a:pt x="300514" y="192215"/>
                    <a:pt x="293275" y="199454"/>
                    <a:pt x="284321" y="199454"/>
                  </a:cubicBezTo>
                  <a:lnTo>
                    <a:pt x="284321" y="1994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2" name="Google Shape;1492;p42"/>
            <p:cNvSpPr/>
            <p:nvPr/>
          </p:nvSpPr>
          <p:spPr>
            <a:xfrm>
              <a:off x="6336887" y="3420046"/>
              <a:ext cx="142017" cy="199453"/>
            </a:xfrm>
            <a:custGeom>
              <a:avLst/>
              <a:gdLst/>
              <a:ahLst/>
              <a:cxnLst/>
              <a:rect l="l" t="t" r="r" b="b"/>
              <a:pathLst>
                <a:path w="142017" h="199453" extrusionOk="0">
                  <a:moveTo>
                    <a:pt x="0" y="183261"/>
                  </a:moveTo>
                  <a:cubicBezTo>
                    <a:pt x="0" y="192215"/>
                    <a:pt x="7239" y="199454"/>
                    <a:pt x="16192" y="199454"/>
                  </a:cubicBezTo>
                  <a:lnTo>
                    <a:pt x="142018" y="199454"/>
                  </a:lnTo>
                  <a:cubicBezTo>
                    <a:pt x="104584" y="166116"/>
                    <a:pt x="89821" y="90107"/>
                    <a:pt x="87630" y="0"/>
                  </a:cubicBezTo>
                  <a:lnTo>
                    <a:pt x="0" y="0"/>
                  </a:lnTo>
                  <a:lnTo>
                    <a:pt x="0" y="18326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3" name="Google Shape;1493;p42"/>
            <p:cNvSpPr/>
            <p:nvPr/>
          </p:nvSpPr>
          <p:spPr>
            <a:xfrm>
              <a:off x="6336791" y="3576542"/>
              <a:ext cx="300513" cy="42957"/>
            </a:xfrm>
            <a:custGeom>
              <a:avLst/>
              <a:gdLst/>
              <a:ahLst/>
              <a:cxnLst/>
              <a:rect l="l" t="t" r="r" b="b"/>
              <a:pathLst>
                <a:path w="300513" h="42957" extrusionOk="0">
                  <a:moveTo>
                    <a:pt x="16288" y="42958"/>
                  </a:moveTo>
                  <a:lnTo>
                    <a:pt x="284321" y="42958"/>
                  </a:lnTo>
                  <a:cubicBezTo>
                    <a:pt x="293275" y="42958"/>
                    <a:pt x="300514" y="35719"/>
                    <a:pt x="300514" y="26765"/>
                  </a:cubicBezTo>
                  <a:lnTo>
                    <a:pt x="300514" y="0"/>
                  </a:lnTo>
                  <a:lnTo>
                    <a:pt x="0" y="0"/>
                  </a:lnTo>
                  <a:lnTo>
                    <a:pt x="0" y="26765"/>
                  </a:lnTo>
                  <a:cubicBezTo>
                    <a:pt x="0" y="35719"/>
                    <a:pt x="7239" y="42958"/>
                    <a:pt x="16193" y="42958"/>
                  </a:cubicBezTo>
                  <a:lnTo>
                    <a:pt x="16193" y="429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4" name="Google Shape;1494;p42"/>
            <p:cNvSpPr/>
            <p:nvPr/>
          </p:nvSpPr>
          <p:spPr>
            <a:xfrm>
              <a:off x="6336887" y="3576542"/>
              <a:ext cx="142017" cy="42957"/>
            </a:xfrm>
            <a:custGeom>
              <a:avLst/>
              <a:gdLst/>
              <a:ahLst/>
              <a:cxnLst/>
              <a:rect l="l" t="t" r="r" b="b"/>
              <a:pathLst>
                <a:path w="142017" h="42957" extrusionOk="0">
                  <a:moveTo>
                    <a:pt x="113252" y="0"/>
                  </a:moveTo>
                  <a:lnTo>
                    <a:pt x="0" y="0"/>
                  </a:lnTo>
                  <a:lnTo>
                    <a:pt x="0" y="26765"/>
                  </a:lnTo>
                  <a:cubicBezTo>
                    <a:pt x="0" y="35719"/>
                    <a:pt x="7239" y="42958"/>
                    <a:pt x="16192" y="42958"/>
                  </a:cubicBezTo>
                  <a:lnTo>
                    <a:pt x="142018" y="42958"/>
                  </a:lnTo>
                  <a:cubicBezTo>
                    <a:pt x="130302" y="32480"/>
                    <a:pt x="120777" y="17907"/>
                    <a:pt x="113252" y="0"/>
                  </a:cubicBezTo>
                  <a:lnTo>
                    <a:pt x="11325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5" name="Google Shape;1495;p42"/>
            <p:cNvSpPr/>
            <p:nvPr/>
          </p:nvSpPr>
          <p:spPr>
            <a:xfrm>
              <a:off x="6390513" y="3510153"/>
              <a:ext cx="88391" cy="109346"/>
            </a:xfrm>
            <a:custGeom>
              <a:avLst/>
              <a:gdLst/>
              <a:ahLst/>
              <a:cxnLst/>
              <a:rect l="l" t="t" r="r" b="b"/>
              <a:pathLst>
                <a:path w="88391" h="109346" extrusionOk="0">
                  <a:moveTo>
                    <a:pt x="74676" y="0"/>
                  </a:moveTo>
                  <a:lnTo>
                    <a:pt x="13716" y="0"/>
                  </a:lnTo>
                  <a:cubicBezTo>
                    <a:pt x="6096" y="0"/>
                    <a:pt x="0" y="6191"/>
                    <a:pt x="0" y="13716"/>
                  </a:cubicBezTo>
                  <a:lnTo>
                    <a:pt x="0" y="109347"/>
                  </a:lnTo>
                  <a:lnTo>
                    <a:pt x="88392" y="109347"/>
                  </a:lnTo>
                  <a:lnTo>
                    <a:pt x="88392" y="13716"/>
                  </a:lnTo>
                  <a:cubicBezTo>
                    <a:pt x="88392" y="6096"/>
                    <a:pt x="82201" y="0"/>
                    <a:pt x="74676" y="0"/>
                  </a:cubicBezTo>
                  <a:lnTo>
                    <a:pt x="7467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6" name="Google Shape;1496;p42"/>
            <p:cNvSpPr/>
            <p:nvPr/>
          </p:nvSpPr>
          <p:spPr>
            <a:xfrm>
              <a:off x="6545770" y="3510153"/>
              <a:ext cx="91630" cy="66389"/>
            </a:xfrm>
            <a:custGeom>
              <a:avLst/>
              <a:gdLst/>
              <a:ahLst/>
              <a:cxnLst/>
              <a:rect l="l" t="t" r="r" b="b"/>
              <a:pathLst>
                <a:path w="91630" h="66389" extrusionOk="0">
                  <a:moveTo>
                    <a:pt x="20383" y="0"/>
                  </a:moveTo>
                  <a:lnTo>
                    <a:pt x="91630" y="0"/>
                  </a:lnTo>
                  <a:lnTo>
                    <a:pt x="91630" y="66389"/>
                  </a:lnTo>
                  <a:lnTo>
                    <a:pt x="20383" y="66389"/>
                  </a:lnTo>
                  <a:cubicBezTo>
                    <a:pt x="9144" y="66389"/>
                    <a:pt x="0" y="57245"/>
                    <a:pt x="0" y="46006"/>
                  </a:cubicBezTo>
                  <a:lnTo>
                    <a:pt x="0" y="20383"/>
                  </a:lnTo>
                  <a:cubicBezTo>
                    <a:pt x="0" y="9144"/>
                    <a:pt x="9144" y="0"/>
                    <a:pt x="20383" y="0"/>
                  </a:cubicBezTo>
                  <a:lnTo>
                    <a:pt x="203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7" name="Google Shape;1497;p42"/>
            <p:cNvSpPr/>
            <p:nvPr/>
          </p:nvSpPr>
          <p:spPr>
            <a:xfrm>
              <a:off x="6545770" y="3510153"/>
              <a:ext cx="62769" cy="58578"/>
            </a:xfrm>
            <a:custGeom>
              <a:avLst/>
              <a:gdLst/>
              <a:ahLst/>
              <a:cxnLst/>
              <a:rect l="l" t="t" r="r" b="b"/>
              <a:pathLst>
                <a:path w="62769" h="58578" extrusionOk="0">
                  <a:moveTo>
                    <a:pt x="20383" y="0"/>
                  </a:moveTo>
                  <a:cubicBezTo>
                    <a:pt x="9144" y="0"/>
                    <a:pt x="0" y="9144"/>
                    <a:pt x="0" y="20383"/>
                  </a:cubicBezTo>
                  <a:lnTo>
                    <a:pt x="0" y="46006"/>
                  </a:lnTo>
                  <a:cubicBezTo>
                    <a:pt x="0" y="50768"/>
                    <a:pt x="1619" y="55054"/>
                    <a:pt x="4286" y="58579"/>
                  </a:cubicBezTo>
                  <a:lnTo>
                    <a:pt x="62770" y="95"/>
                  </a:lnTo>
                  <a:lnTo>
                    <a:pt x="20288"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8" name="Google Shape;1498;p42"/>
            <p:cNvSpPr/>
            <p:nvPr/>
          </p:nvSpPr>
          <p:spPr>
            <a:xfrm>
              <a:off x="6411563" y="3356679"/>
              <a:ext cx="245868" cy="102800"/>
            </a:xfrm>
            <a:custGeom>
              <a:avLst/>
              <a:gdLst/>
              <a:ahLst/>
              <a:cxnLst/>
              <a:rect l="l" t="t" r="r" b="b"/>
              <a:pathLst>
                <a:path w="245868" h="102800" extrusionOk="0">
                  <a:moveTo>
                    <a:pt x="162115" y="11646"/>
                  </a:moveTo>
                  <a:cubicBezTo>
                    <a:pt x="181165" y="11646"/>
                    <a:pt x="204978" y="10408"/>
                    <a:pt x="225647" y="1264"/>
                  </a:cubicBezTo>
                  <a:cubicBezTo>
                    <a:pt x="236315" y="-3499"/>
                    <a:pt x="247936" y="5931"/>
                    <a:pt x="245554" y="17361"/>
                  </a:cubicBezTo>
                  <a:cubicBezTo>
                    <a:pt x="235458" y="66796"/>
                    <a:pt x="202025" y="102800"/>
                    <a:pt x="162115" y="102800"/>
                  </a:cubicBezTo>
                  <a:lnTo>
                    <a:pt x="45529" y="102800"/>
                  </a:lnTo>
                  <a:cubicBezTo>
                    <a:pt x="20383" y="102800"/>
                    <a:pt x="0" y="82417"/>
                    <a:pt x="0" y="57271"/>
                  </a:cubicBezTo>
                  <a:cubicBezTo>
                    <a:pt x="0" y="32125"/>
                    <a:pt x="20383" y="11741"/>
                    <a:pt x="45529" y="11741"/>
                  </a:cubicBezTo>
                  <a:lnTo>
                    <a:pt x="162115" y="117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499" name="Google Shape;1499;p42"/>
            <p:cNvSpPr/>
            <p:nvPr/>
          </p:nvSpPr>
          <p:spPr>
            <a:xfrm>
              <a:off x="6423659" y="3356679"/>
              <a:ext cx="233771" cy="102800"/>
            </a:xfrm>
            <a:custGeom>
              <a:avLst/>
              <a:gdLst/>
              <a:ahLst/>
              <a:cxnLst/>
              <a:rect l="l" t="t" r="r" b="b"/>
              <a:pathLst>
                <a:path w="233771" h="102800" extrusionOk="0">
                  <a:moveTo>
                    <a:pt x="0" y="88227"/>
                  </a:moveTo>
                  <a:cubicBezTo>
                    <a:pt x="46196" y="87370"/>
                    <a:pt x="100965" y="52889"/>
                    <a:pt x="143732" y="11646"/>
                  </a:cubicBezTo>
                  <a:lnTo>
                    <a:pt x="150019" y="11646"/>
                  </a:lnTo>
                  <a:cubicBezTo>
                    <a:pt x="169069" y="11646"/>
                    <a:pt x="192881" y="10408"/>
                    <a:pt x="213551" y="1264"/>
                  </a:cubicBezTo>
                  <a:cubicBezTo>
                    <a:pt x="224219" y="-3499"/>
                    <a:pt x="235839" y="5931"/>
                    <a:pt x="233458" y="17361"/>
                  </a:cubicBezTo>
                  <a:cubicBezTo>
                    <a:pt x="223361" y="66796"/>
                    <a:pt x="189929" y="102800"/>
                    <a:pt x="150019" y="102800"/>
                  </a:cubicBezTo>
                  <a:lnTo>
                    <a:pt x="33433" y="102800"/>
                  </a:lnTo>
                  <a:cubicBezTo>
                    <a:pt x="20193" y="102800"/>
                    <a:pt x="8382" y="97180"/>
                    <a:pt x="0" y="88227"/>
                  </a:cubicBezTo>
                  <a:lnTo>
                    <a:pt x="0" y="882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0" name="Google Shape;1500;p42"/>
            <p:cNvSpPr/>
            <p:nvPr/>
          </p:nvSpPr>
          <p:spPr>
            <a:xfrm>
              <a:off x="6506908" y="3358419"/>
              <a:ext cx="150498" cy="100965"/>
            </a:xfrm>
            <a:custGeom>
              <a:avLst/>
              <a:gdLst/>
              <a:ahLst/>
              <a:cxnLst/>
              <a:rect l="l" t="t" r="r" b="b"/>
              <a:pathLst>
                <a:path w="150498" h="100965" extrusionOk="0">
                  <a:moveTo>
                    <a:pt x="142970" y="95"/>
                  </a:moveTo>
                  <a:cubicBezTo>
                    <a:pt x="148114" y="2953"/>
                    <a:pt x="151543" y="8954"/>
                    <a:pt x="150209" y="15621"/>
                  </a:cubicBezTo>
                  <a:cubicBezTo>
                    <a:pt x="140113" y="65056"/>
                    <a:pt x="106680" y="100965"/>
                    <a:pt x="66770" y="100965"/>
                  </a:cubicBezTo>
                  <a:lnTo>
                    <a:pt x="0" y="100965"/>
                  </a:lnTo>
                  <a:cubicBezTo>
                    <a:pt x="63055" y="82867"/>
                    <a:pt x="115348" y="35433"/>
                    <a:pt x="142970" y="0"/>
                  </a:cubicBezTo>
                  <a:lnTo>
                    <a:pt x="142970"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1" name="Google Shape;1501;p42"/>
            <p:cNvSpPr/>
            <p:nvPr/>
          </p:nvSpPr>
          <p:spPr>
            <a:xfrm>
              <a:off x="6305359" y="3312318"/>
              <a:ext cx="169925" cy="168306"/>
            </a:xfrm>
            <a:custGeom>
              <a:avLst/>
              <a:gdLst/>
              <a:ahLst/>
              <a:cxnLst/>
              <a:rect l="l" t="t" r="r" b="b"/>
              <a:pathLst>
                <a:path w="169925" h="168306" extrusionOk="0">
                  <a:moveTo>
                    <a:pt x="85058" y="118205"/>
                  </a:moveTo>
                  <a:cubicBezTo>
                    <a:pt x="93916" y="118205"/>
                    <a:pt x="94679" y="168307"/>
                    <a:pt x="120967" y="168307"/>
                  </a:cubicBezTo>
                  <a:cubicBezTo>
                    <a:pt x="132874" y="168307"/>
                    <a:pt x="145637" y="155448"/>
                    <a:pt x="145637" y="124206"/>
                  </a:cubicBezTo>
                  <a:cubicBezTo>
                    <a:pt x="145637" y="84487"/>
                    <a:pt x="169926" y="83534"/>
                    <a:pt x="169926" y="43815"/>
                  </a:cubicBezTo>
                  <a:cubicBezTo>
                    <a:pt x="169926" y="19621"/>
                    <a:pt x="148114" y="0"/>
                    <a:pt x="121253" y="0"/>
                  </a:cubicBezTo>
                  <a:cubicBezTo>
                    <a:pt x="109538" y="0"/>
                    <a:pt x="98774" y="3715"/>
                    <a:pt x="90392" y="9906"/>
                  </a:cubicBezTo>
                  <a:cubicBezTo>
                    <a:pt x="87154" y="12287"/>
                    <a:pt x="82772" y="12287"/>
                    <a:pt x="79534" y="9906"/>
                  </a:cubicBezTo>
                  <a:cubicBezTo>
                    <a:pt x="71152" y="3715"/>
                    <a:pt x="60388" y="0"/>
                    <a:pt x="48673" y="0"/>
                  </a:cubicBezTo>
                  <a:cubicBezTo>
                    <a:pt x="21812" y="0"/>
                    <a:pt x="0" y="19621"/>
                    <a:pt x="0" y="43815"/>
                  </a:cubicBezTo>
                  <a:cubicBezTo>
                    <a:pt x="0" y="83629"/>
                    <a:pt x="24289" y="84582"/>
                    <a:pt x="24289" y="124206"/>
                  </a:cubicBezTo>
                  <a:cubicBezTo>
                    <a:pt x="24289" y="155448"/>
                    <a:pt x="37052" y="168307"/>
                    <a:pt x="48958" y="168307"/>
                  </a:cubicBezTo>
                  <a:cubicBezTo>
                    <a:pt x="75247" y="168307"/>
                    <a:pt x="76105" y="118205"/>
                    <a:pt x="84963" y="118205"/>
                  </a:cubicBezTo>
                  <a:lnTo>
                    <a:pt x="84963" y="11820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2" name="Google Shape;1502;p42"/>
            <p:cNvSpPr/>
            <p:nvPr/>
          </p:nvSpPr>
          <p:spPr>
            <a:xfrm>
              <a:off x="6305454" y="3312604"/>
              <a:ext cx="79152" cy="168020"/>
            </a:xfrm>
            <a:custGeom>
              <a:avLst/>
              <a:gdLst/>
              <a:ahLst/>
              <a:cxnLst/>
              <a:rect l="l" t="t" r="r" b="b"/>
              <a:pathLst>
                <a:path w="79152" h="168020" extrusionOk="0">
                  <a:moveTo>
                    <a:pt x="42767" y="0"/>
                  </a:moveTo>
                  <a:cubicBezTo>
                    <a:pt x="18669" y="2667"/>
                    <a:pt x="0" y="21146"/>
                    <a:pt x="0" y="43529"/>
                  </a:cubicBezTo>
                  <a:cubicBezTo>
                    <a:pt x="0" y="83344"/>
                    <a:pt x="24289" y="84296"/>
                    <a:pt x="24289" y="123920"/>
                  </a:cubicBezTo>
                  <a:cubicBezTo>
                    <a:pt x="24289" y="155162"/>
                    <a:pt x="37052" y="168021"/>
                    <a:pt x="48959" y="168021"/>
                  </a:cubicBezTo>
                  <a:cubicBezTo>
                    <a:pt x="68580" y="168021"/>
                    <a:pt x="74009" y="140208"/>
                    <a:pt x="79153" y="126016"/>
                  </a:cubicBezTo>
                  <a:cubicBezTo>
                    <a:pt x="44482" y="112776"/>
                    <a:pt x="4572" y="36767"/>
                    <a:pt x="42672" y="0"/>
                  </a:cubicBezTo>
                  <a:lnTo>
                    <a:pt x="4267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3" name="Google Shape;1503;p42"/>
            <p:cNvSpPr/>
            <p:nvPr/>
          </p:nvSpPr>
          <p:spPr>
            <a:xfrm>
              <a:off x="6323742"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4" name="Google Shape;1504;p42"/>
            <p:cNvSpPr/>
            <p:nvPr/>
          </p:nvSpPr>
          <p:spPr>
            <a:xfrm>
              <a:off x="6421088" y="3372135"/>
              <a:ext cx="36004" cy="28575"/>
            </a:xfrm>
            <a:custGeom>
              <a:avLst/>
              <a:gdLst/>
              <a:ahLst/>
              <a:cxnLst/>
              <a:rect l="l" t="t" r="r" b="b"/>
              <a:pathLst>
                <a:path w="36004" h="28575" extrusionOk="0">
                  <a:moveTo>
                    <a:pt x="36004" y="14288"/>
                  </a:moveTo>
                  <a:cubicBezTo>
                    <a:pt x="36004" y="22193"/>
                    <a:pt x="28004" y="28575"/>
                    <a:pt x="18002" y="28575"/>
                  </a:cubicBezTo>
                  <a:cubicBezTo>
                    <a:pt x="8001" y="28575"/>
                    <a:pt x="0" y="22193"/>
                    <a:pt x="0" y="14288"/>
                  </a:cubicBezTo>
                  <a:cubicBezTo>
                    <a:pt x="0" y="6382"/>
                    <a:pt x="8001" y="0"/>
                    <a:pt x="18002" y="0"/>
                  </a:cubicBezTo>
                  <a:cubicBezTo>
                    <a:pt x="28004" y="0"/>
                    <a:pt x="36004" y="6382"/>
                    <a:pt x="36004" y="14288"/>
                  </a:cubicBezTo>
                  <a:lnTo>
                    <a:pt x="36004" y="14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5" name="Google Shape;1505;p42"/>
            <p:cNvSpPr/>
            <p:nvPr/>
          </p:nvSpPr>
          <p:spPr>
            <a:xfrm>
              <a:off x="6346602"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39" y="2476"/>
                    <a:pt x="11239" y="5620"/>
                  </a:cubicBezTo>
                  <a:lnTo>
                    <a:pt x="11239" y="12954"/>
                  </a:lnTo>
                  <a:cubicBezTo>
                    <a:pt x="11239"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6" name="Google Shape;1506;p42"/>
            <p:cNvSpPr/>
            <p:nvPr/>
          </p:nvSpPr>
          <p:spPr>
            <a:xfrm>
              <a:off x="6422993" y="3359658"/>
              <a:ext cx="11239" cy="18573"/>
            </a:xfrm>
            <a:custGeom>
              <a:avLst/>
              <a:gdLst/>
              <a:ahLst/>
              <a:cxnLst/>
              <a:rect l="l" t="t" r="r" b="b"/>
              <a:pathLst>
                <a:path w="11239" h="18573" extrusionOk="0">
                  <a:moveTo>
                    <a:pt x="5620" y="18574"/>
                  </a:moveTo>
                  <a:cubicBezTo>
                    <a:pt x="2572" y="18574"/>
                    <a:pt x="0" y="16097"/>
                    <a:pt x="0" y="12954"/>
                  </a:cubicBezTo>
                  <a:lnTo>
                    <a:pt x="0" y="5620"/>
                  </a:lnTo>
                  <a:cubicBezTo>
                    <a:pt x="0" y="2572"/>
                    <a:pt x="2477" y="0"/>
                    <a:pt x="5620" y="0"/>
                  </a:cubicBezTo>
                  <a:cubicBezTo>
                    <a:pt x="8763" y="0"/>
                    <a:pt x="11240" y="2476"/>
                    <a:pt x="11240" y="5620"/>
                  </a:cubicBezTo>
                  <a:lnTo>
                    <a:pt x="11240" y="12954"/>
                  </a:lnTo>
                  <a:cubicBezTo>
                    <a:pt x="11240" y="16002"/>
                    <a:pt x="8763" y="18574"/>
                    <a:pt x="5620" y="18574"/>
                  </a:cubicBezTo>
                  <a:lnTo>
                    <a:pt x="5620" y="18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7" name="Google Shape;1507;p42"/>
            <p:cNvSpPr/>
            <p:nvPr/>
          </p:nvSpPr>
          <p:spPr>
            <a:xfrm>
              <a:off x="6374760" y="3366860"/>
              <a:ext cx="31472" cy="15752"/>
            </a:xfrm>
            <a:custGeom>
              <a:avLst/>
              <a:gdLst/>
              <a:ahLst/>
              <a:cxnLst/>
              <a:rect l="l" t="t" r="r" b="b"/>
              <a:pathLst>
                <a:path w="31472" h="15752" extrusionOk="0">
                  <a:moveTo>
                    <a:pt x="15657" y="15753"/>
                  </a:moveTo>
                  <a:cubicBezTo>
                    <a:pt x="10228" y="15753"/>
                    <a:pt x="4989" y="13371"/>
                    <a:pt x="1370" y="9275"/>
                  </a:cubicBezTo>
                  <a:cubicBezTo>
                    <a:pt x="-630" y="6990"/>
                    <a:pt x="-440" y="3465"/>
                    <a:pt x="1941" y="1370"/>
                  </a:cubicBezTo>
                  <a:cubicBezTo>
                    <a:pt x="4227" y="-630"/>
                    <a:pt x="7751" y="-440"/>
                    <a:pt x="9847" y="1941"/>
                  </a:cubicBezTo>
                  <a:cubicBezTo>
                    <a:pt x="11371" y="3656"/>
                    <a:pt x="13466" y="4608"/>
                    <a:pt x="15753" y="4608"/>
                  </a:cubicBezTo>
                  <a:cubicBezTo>
                    <a:pt x="18038" y="4608"/>
                    <a:pt x="20134" y="3656"/>
                    <a:pt x="21658" y="1941"/>
                  </a:cubicBezTo>
                  <a:cubicBezTo>
                    <a:pt x="23658" y="-345"/>
                    <a:pt x="27182" y="-630"/>
                    <a:pt x="29564" y="1370"/>
                  </a:cubicBezTo>
                  <a:cubicBezTo>
                    <a:pt x="31850" y="3370"/>
                    <a:pt x="32136" y="6894"/>
                    <a:pt x="30135" y="9275"/>
                  </a:cubicBezTo>
                  <a:cubicBezTo>
                    <a:pt x="26516" y="13371"/>
                    <a:pt x="21372" y="15753"/>
                    <a:pt x="15848" y="15753"/>
                  </a:cubicBezTo>
                  <a:lnTo>
                    <a:pt x="15848" y="1575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8" name="Google Shape;1508;p42"/>
            <p:cNvSpPr/>
            <p:nvPr/>
          </p:nvSpPr>
          <p:spPr>
            <a:xfrm>
              <a:off x="6591038" y="3542085"/>
              <a:ext cx="68818" cy="68818"/>
            </a:xfrm>
            <a:custGeom>
              <a:avLst/>
              <a:gdLst/>
              <a:ahLst/>
              <a:cxnLst/>
              <a:rect l="l" t="t" r="r" b="b"/>
              <a:pathLst>
                <a:path w="68818" h="68818" extrusionOk="0">
                  <a:moveTo>
                    <a:pt x="58746" y="10073"/>
                  </a:moveTo>
                  <a:cubicBezTo>
                    <a:pt x="72176" y="23503"/>
                    <a:pt x="72176" y="45315"/>
                    <a:pt x="58746" y="58745"/>
                  </a:cubicBezTo>
                  <a:cubicBezTo>
                    <a:pt x="45315" y="72176"/>
                    <a:pt x="23503" y="72176"/>
                    <a:pt x="10073" y="58745"/>
                  </a:cubicBezTo>
                  <a:cubicBezTo>
                    <a:pt x="-3358" y="45315"/>
                    <a:pt x="-3358" y="23503"/>
                    <a:pt x="10073" y="10073"/>
                  </a:cubicBezTo>
                  <a:cubicBezTo>
                    <a:pt x="23503" y="-3358"/>
                    <a:pt x="45315" y="-3358"/>
                    <a:pt x="58746" y="10073"/>
                  </a:cubicBezTo>
                  <a:lnTo>
                    <a:pt x="58746" y="1007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09" name="Google Shape;1509;p42"/>
            <p:cNvSpPr/>
            <p:nvPr/>
          </p:nvSpPr>
          <p:spPr>
            <a:xfrm>
              <a:off x="6584441" y="3576542"/>
              <a:ext cx="82105" cy="43052"/>
            </a:xfrm>
            <a:custGeom>
              <a:avLst/>
              <a:gdLst/>
              <a:ahLst/>
              <a:cxnLst/>
              <a:rect l="l" t="t" r="r" b="b"/>
              <a:pathLst>
                <a:path w="82105" h="43052" extrusionOk="0">
                  <a:moveTo>
                    <a:pt x="76295" y="0"/>
                  </a:moveTo>
                  <a:lnTo>
                    <a:pt x="5905" y="0"/>
                  </a:lnTo>
                  <a:cubicBezTo>
                    <a:pt x="2667" y="0"/>
                    <a:pt x="0" y="2667"/>
                    <a:pt x="0" y="5905"/>
                  </a:cubicBezTo>
                  <a:lnTo>
                    <a:pt x="0" y="30194"/>
                  </a:lnTo>
                  <a:cubicBezTo>
                    <a:pt x="0" y="37243"/>
                    <a:pt x="5715" y="43053"/>
                    <a:pt x="12859" y="43053"/>
                  </a:cubicBezTo>
                  <a:lnTo>
                    <a:pt x="69247" y="43053"/>
                  </a:lnTo>
                  <a:cubicBezTo>
                    <a:pt x="76295" y="43053"/>
                    <a:pt x="82105" y="37338"/>
                    <a:pt x="82105" y="30194"/>
                  </a:cubicBezTo>
                  <a:lnTo>
                    <a:pt x="82105" y="5905"/>
                  </a:lnTo>
                  <a:cubicBezTo>
                    <a:pt x="82105" y="2667"/>
                    <a:pt x="79438" y="0"/>
                    <a:pt x="76200" y="0"/>
                  </a:cubicBezTo>
                  <a:lnTo>
                    <a:pt x="76200"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0" name="Google Shape;1510;p42"/>
            <p:cNvSpPr/>
            <p:nvPr/>
          </p:nvSpPr>
          <p:spPr>
            <a:xfrm>
              <a:off x="6390513" y="3514248"/>
              <a:ext cx="88391" cy="105251"/>
            </a:xfrm>
            <a:custGeom>
              <a:avLst/>
              <a:gdLst/>
              <a:ahLst/>
              <a:cxnLst/>
              <a:rect l="l" t="t" r="r" b="b"/>
              <a:pathLst>
                <a:path w="88391" h="105251" extrusionOk="0">
                  <a:moveTo>
                    <a:pt x="88392" y="45339"/>
                  </a:moveTo>
                  <a:lnTo>
                    <a:pt x="88392" y="9620"/>
                  </a:lnTo>
                  <a:cubicBezTo>
                    <a:pt x="88392" y="5906"/>
                    <a:pt x="86868" y="2477"/>
                    <a:pt x="84487" y="0"/>
                  </a:cubicBezTo>
                  <a:lnTo>
                    <a:pt x="0" y="84487"/>
                  </a:lnTo>
                  <a:lnTo>
                    <a:pt x="0" y="105251"/>
                  </a:lnTo>
                  <a:lnTo>
                    <a:pt x="28480" y="105251"/>
                  </a:lnTo>
                  <a:lnTo>
                    <a:pt x="88392" y="453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1" name="Google Shape;1511;p42"/>
            <p:cNvSpPr/>
            <p:nvPr/>
          </p:nvSpPr>
          <p:spPr>
            <a:xfrm>
              <a:off x="6410991"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2" name="Google Shape;1512;p42"/>
            <p:cNvSpPr/>
            <p:nvPr/>
          </p:nvSpPr>
          <p:spPr>
            <a:xfrm>
              <a:off x="6481572"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3" name="Google Shape;1513;p42"/>
            <p:cNvSpPr/>
            <p:nvPr/>
          </p:nvSpPr>
          <p:spPr>
            <a:xfrm>
              <a:off x="6552057" y="3238500"/>
              <a:ext cx="11144" cy="37814"/>
            </a:xfrm>
            <a:custGeom>
              <a:avLst/>
              <a:gdLst/>
              <a:ahLst/>
              <a:cxnLst/>
              <a:rect l="l" t="t" r="r" b="b"/>
              <a:pathLst>
                <a:path w="11144" h="37814" extrusionOk="0">
                  <a:moveTo>
                    <a:pt x="0" y="0"/>
                  </a:moveTo>
                  <a:lnTo>
                    <a:pt x="11144" y="0"/>
                  </a:lnTo>
                  <a:lnTo>
                    <a:pt x="11144" y="37814"/>
                  </a:lnTo>
                  <a:lnTo>
                    <a:pt x="0"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14" name="Google Shape;1514;p42"/>
          <p:cNvGrpSpPr/>
          <p:nvPr/>
        </p:nvGrpSpPr>
        <p:grpSpPr>
          <a:xfrm>
            <a:off x="3966678" y="2723532"/>
            <a:ext cx="397903" cy="362822"/>
            <a:chOff x="5518357" y="3255276"/>
            <a:chExt cx="380951" cy="347364"/>
          </a:xfrm>
        </p:grpSpPr>
        <p:sp>
          <p:nvSpPr>
            <p:cNvPr id="1515" name="Google Shape;1515;p42"/>
            <p:cNvSpPr/>
            <p:nvPr/>
          </p:nvSpPr>
          <p:spPr>
            <a:xfrm>
              <a:off x="5518357" y="3349414"/>
              <a:ext cx="266036" cy="80711"/>
            </a:xfrm>
            <a:custGeom>
              <a:avLst/>
              <a:gdLst/>
              <a:ahLst/>
              <a:cxnLst/>
              <a:rect l="l" t="t" r="r" b="b"/>
              <a:pathLst>
                <a:path w="266036" h="80711" extrusionOk="0">
                  <a:moveTo>
                    <a:pt x="238" y="43009"/>
                  </a:moveTo>
                  <a:cubicBezTo>
                    <a:pt x="-1858" y="59964"/>
                    <a:pt x="10144" y="75394"/>
                    <a:pt x="27098" y="77490"/>
                  </a:cubicBezTo>
                  <a:cubicBezTo>
                    <a:pt x="59959" y="81586"/>
                    <a:pt x="103965" y="81776"/>
                    <a:pt x="147875" y="78061"/>
                  </a:cubicBezTo>
                  <a:cubicBezTo>
                    <a:pt x="168354" y="76347"/>
                    <a:pt x="219027" y="71108"/>
                    <a:pt x="246935" y="59488"/>
                  </a:cubicBezTo>
                  <a:cubicBezTo>
                    <a:pt x="262747" y="52915"/>
                    <a:pt x="270176" y="34818"/>
                    <a:pt x="263699" y="19102"/>
                  </a:cubicBezTo>
                  <a:cubicBezTo>
                    <a:pt x="257127" y="3290"/>
                    <a:pt x="239124" y="-4139"/>
                    <a:pt x="223313" y="2338"/>
                  </a:cubicBezTo>
                  <a:cubicBezTo>
                    <a:pt x="196738" y="13387"/>
                    <a:pt x="99583" y="24150"/>
                    <a:pt x="34623" y="16054"/>
                  </a:cubicBezTo>
                  <a:cubicBezTo>
                    <a:pt x="17763" y="13958"/>
                    <a:pt x="2238" y="25960"/>
                    <a:pt x="142" y="42914"/>
                  </a:cubicBezTo>
                  <a:lnTo>
                    <a:pt x="142" y="4291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6" name="Google Shape;1516;p42"/>
            <p:cNvSpPr/>
            <p:nvPr/>
          </p:nvSpPr>
          <p:spPr>
            <a:xfrm>
              <a:off x="5580792" y="3367278"/>
              <a:ext cx="61436" cy="62777"/>
            </a:xfrm>
            <a:custGeom>
              <a:avLst/>
              <a:gdLst/>
              <a:ahLst/>
              <a:cxnLst/>
              <a:rect l="l" t="t" r="r" b="b"/>
              <a:pathLst>
                <a:path w="61436" h="62777" extrusionOk="0">
                  <a:moveTo>
                    <a:pt x="1619" y="62389"/>
                  </a:moveTo>
                  <a:lnTo>
                    <a:pt x="0" y="476"/>
                  </a:lnTo>
                  <a:cubicBezTo>
                    <a:pt x="19240" y="1333"/>
                    <a:pt x="39910" y="1048"/>
                    <a:pt x="59817" y="0"/>
                  </a:cubicBezTo>
                  <a:lnTo>
                    <a:pt x="61436" y="61817"/>
                  </a:lnTo>
                  <a:cubicBezTo>
                    <a:pt x="40672" y="62865"/>
                    <a:pt x="20288" y="63055"/>
                    <a:pt x="1619" y="62389"/>
                  </a:cubicBezTo>
                  <a:lnTo>
                    <a:pt x="1619" y="6238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7" name="Google Shape;1517;p42"/>
            <p:cNvSpPr/>
            <p:nvPr/>
          </p:nvSpPr>
          <p:spPr>
            <a:xfrm>
              <a:off x="5755385" y="3334321"/>
              <a:ext cx="138445" cy="156090"/>
            </a:xfrm>
            <a:custGeom>
              <a:avLst/>
              <a:gdLst/>
              <a:ahLst/>
              <a:cxnLst/>
              <a:rect l="l" t="t" r="r" b="b"/>
              <a:pathLst>
                <a:path w="138445" h="156090" extrusionOk="0">
                  <a:moveTo>
                    <a:pt x="95" y="44767"/>
                  </a:moveTo>
                  <a:lnTo>
                    <a:pt x="108490" y="153162"/>
                  </a:lnTo>
                  <a:cubicBezTo>
                    <a:pt x="112395" y="157067"/>
                    <a:pt x="118682" y="157067"/>
                    <a:pt x="122587" y="153162"/>
                  </a:cubicBezTo>
                  <a:cubicBezTo>
                    <a:pt x="143732" y="132017"/>
                    <a:pt x="143732" y="97727"/>
                    <a:pt x="122587" y="76581"/>
                  </a:cubicBezTo>
                  <a:lnTo>
                    <a:pt x="46006" y="0"/>
                  </a:lnTo>
                  <a:lnTo>
                    <a:pt x="0" y="4467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8" name="Google Shape;1518;p42"/>
            <p:cNvSpPr/>
            <p:nvPr/>
          </p:nvSpPr>
          <p:spPr>
            <a:xfrm>
              <a:off x="5705760" y="3410902"/>
              <a:ext cx="193548" cy="191738"/>
            </a:xfrm>
            <a:custGeom>
              <a:avLst/>
              <a:gdLst/>
              <a:ahLst/>
              <a:cxnLst/>
              <a:rect l="l" t="t" r="r" b="b"/>
              <a:pathLst>
                <a:path w="193548" h="191738" extrusionOk="0">
                  <a:moveTo>
                    <a:pt x="96869" y="134684"/>
                  </a:moveTo>
                  <a:cubicBezTo>
                    <a:pt x="106871" y="134684"/>
                    <a:pt x="107823" y="191738"/>
                    <a:pt x="137827" y="191738"/>
                  </a:cubicBezTo>
                  <a:cubicBezTo>
                    <a:pt x="151447" y="191738"/>
                    <a:pt x="165926" y="177070"/>
                    <a:pt x="165926" y="141542"/>
                  </a:cubicBezTo>
                  <a:cubicBezTo>
                    <a:pt x="165926" y="96298"/>
                    <a:pt x="193548" y="95250"/>
                    <a:pt x="193548" y="49911"/>
                  </a:cubicBezTo>
                  <a:cubicBezTo>
                    <a:pt x="193548" y="22288"/>
                    <a:pt x="168783" y="0"/>
                    <a:pt x="138113" y="0"/>
                  </a:cubicBezTo>
                  <a:cubicBezTo>
                    <a:pt x="124778" y="0"/>
                    <a:pt x="112490" y="4286"/>
                    <a:pt x="102965" y="11335"/>
                  </a:cubicBezTo>
                  <a:cubicBezTo>
                    <a:pt x="99346" y="14002"/>
                    <a:pt x="94297" y="14002"/>
                    <a:pt x="90583" y="11335"/>
                  </a:cubicBezTo>
                  <a:cubicBezTo>
                    <a:pt x="81058" y="4286"/>
                    <a:pt x="68771" y="0"/>
                    <a:pt x="55436" y="0"/>
                  </a:cubicBezTo>
                  <a:cubicBezTo>
                    <a:pt x="24860" y="0"/>
                    <a:pt x="0" y="22384"/>
                    <a:pt x="0" y="49911"/>
                  </a:cubicBezTo>
                  <a:cubicBezTo>
                    <a:pt x="0" y="95250"/>
                    <a:pt x="27622" y="96298"/>
                    <a:pt x="27622" y="141542"/>
                  </a:cubicBezTo>
                  <a:cubicBezTo>
                    <a:pt x="27622" y="177070"/>
                    <a:pt x="42196" y="191738"/>
                    <a:pt x="55721" y="191738"/>
                  </a:cubicBezTo>
                  <a:cubicBezTo>
                    <a:pt x="85725" y="191738"/>
                    <a:pt x="86678" y="134684"/>
                    <a:pt x="96679" y="134684"/>
                  </a:cubicBezTo>
                  <a:lnTo>
                    <a:pt x="96679" y="13468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19" name="Google Shape;1519;p42"/>
            <p:cNvSpPr/>
            <p:nvPr/>
          </p:nvSpPr>
          <p:spPr>
            <a:xfrm>
              <a:off x="5705951" y="3410902"/>
              <a:ext cx="91821" cy="191738"/>
            </a:xfrm>
            <a:custGeom>
              <a:avLst/>
              <a:gdLst/>
              <a:ahLst/>
              <a:cxnLst/>
              <a:rect l="l" t="t" r="r" b="b"/>
              <a:pathLst>
                <a:path w="91821" h="191738" extrusionOk="0">
                  <a:moveTo>
                    <a:pt x="91821" y="139922"/>
                  </a:moveTo>
                  <a:cubicBezTo>
                    <a:pt x="68009" y="122682"/>
                    <a:pt x="55721" y="59055"/>
                    <a:pt x="71819" y="2191"/>
                  </a:cubicBezTo>
                  <a:cubicBezTo>
                    <a:pt x="66675" y="762"/>
                    <a:pt x="61151" y="0"/>
                    <a:pt x="55436" y="0"/>
                  </a:cubicBezTo>
                  <a:cubicBezTo>
                    <a:pt x="24860" y="0"/>
                    <a:pt x="0" y="22384"/>
                    <a:pt x="0" y="49911"/>
                  </a:cubicBezTo>
                  <a:cubicBezTo>
                    <a:pt x="0" y="95250"/>
                    <a:pt x="27623" y="96298"/>
                    <a:pt x="27623" y="141542"/>
                  </a:cubicBezTo>
                  <a:cubicBezTo>
                    <a:pt x="27623" y="177070"/>
                    <a:pt x="42196" y="191738"/>
                    <a:pt x="55721" y="191738"/>
                  </a:cubicBezTo>
                  <a:cubicBezTo>
                    <a:pt x="80105" y="191738"/>
                    <a:pt x="85249" y="154019"/>
                    <a:pt x="91726" y="139922"/>
                  </a:cubicBezTo>
                  <a:lnTo>
                    <a:pt x="91726" y="13992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0" name="Google Shape;1520;p42"/>
            <p:cNvSpPr/>
            <p:nvPr/>
          </p:nvSpPr>
          <p:spPr>
            <a:xfrm>
              <a:off x="5755481" y="3480149"/>
              <a:ext cx="33718" cy="26860"/>
            </a:xfrm>
            <a:custGeom>
              <a:avLst/>
              <a:gdLst/>
              <a:ahLst/>
              <a:cxnLst/>
              <a:rect l="l" t="t" r="r" b="b"/>
              <a:pathLst>
                <a:path w="33718" h="26860" extrusionOk="0">
                  <a:moveTo>
                    <a:pt x="33719" y="13430"/>
                  </a:moveTo>
                  <a:cubicBezTo>
                    <a:pt x="33719" y="20860"/>
                    <a:pt x="26194" y="26861"/>
                    <a:pt x="16859" y="26861"/>
                  </a:cubicBezTo>
                  <a:cubicBezTo>
                    <a:pt x="7525" y="26861"/>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1" name="Google Shape;1521;p42"/>
            <p:cNvSpPr/>
            <p:nvPr/>
          </p:nvSpPr>
          <p:spPr>
            <a:xfrm>
              <a:off x="5846921" y="3480244"/>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2" name="Google Shape;1522;p42"/>
            <p:cNvSpPr/>
            <p:nvPr/>
          </p:nvSpPr>
          <p:spPr>
            <a:xfrm>
              <a:off x="5776531" y="3468147"/>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40" y="2476"/>
                    <a:pt x="11240" y="5620"/>
                  </a:cubicBezTo>
                  <a:lnTo>
                    <a:pt x="11240" y="12383"/>
                  </a:lnTo>
                  <a:cubicBezTo>
                    <a:pt x="11240" y="15430"/>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3" name="Google Shape;1523;p42"/>
            <p:cNvSpPr/>
            <p:nvPr/>
          </p:nvSpPr>
          <p:spPr>
            <a:xfrm>
              <a:off x="5848350" y="3468242"/>
              <a:ext cx="11239" cy="18002"/>
            </a:xfrm>
            <a:custGeom>
              <a:avLst/>
              <a:gdLst/>
              <a:ahLst/>
              <a:cxnLst/>
              <a:rect l="l" t="t" r="r" b="b"/>
              <a:pathLst>
                <a:path w="11239" h="18002" extrusionOk="0">
                  <a:moveTo>
                    <a:pt x="5620" y="18002"/>
                  </a:moveTo>
                  <a:lnTo>
                    <a:pt x="5620" y="18002"/>
                  </a:lnTo>
                  <a:cubicBezTo>
                    <a:pt x="2572" y="18002"/>
                    <a:pt x="0" y="15526"/>
                    <a:pt x="0" y="12383"/>
                  </a:cubicBezTo>
                  <a:lnTo>
                    <a:pt x="0" y="5620"/>
                  </a:lnTo>
                  <a:cubicBezTo>
                    <a:pt x="0" y="2572"/>
                    <a:pt x="2477" y="0"/>
                    <a:pt x="5620" y="0"/>
                  </a:cubicBezTo>
                  <a:lnTo>
                    <a:pt x="5620" y="0"/>
                  </a:lnTo>
                  <a:cubicBezTo>
                    <a:pt x="8668" y="0"/>
                    <a:pt x="11239" y="2477"/>
                    <a:pt x="11239" y="5620"/>
                  </a:cubicBezTo>
                  <a:lnTo>
                    <a:pt x="11239" y="12383"/>
                  </a:lnTo>
                  <a:cubicBezTo>
                    <a:pt x="11239" y="15431"/>
                    <a:pt x="8763" y="18002"/>
                    <a:pt x="5620" y="18002"/>
                  </a:cubicBezTo>
                  <a:lnTo>
                    <a:pt x="5620" y="1800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24" name="Google Shape;1524;p42"/>
            <p:cNvGrpSpPr/>
            <p:nvPr/>
          </p:nvGrpSpPr>
          <p:grpSpPr>
            <a:xfrm>
              <a:off x="5541943" y="3255276"/>
              <a:ext cx="291166" cy="287071"/>
              <a:chOff x="5541943" y="3255276"/>
              <a:chExt cx="291166" cy="287071"/>
            </a:xfrm>
          </p:grpSpPr>
          <p:sp>
            <p:nvSpPr>
              <p:cNvPr id="1525" name="Google Shape;1525;p42"/>
              <p:cNvSpPr/>
              <p:nvPr/>
            </p:nvSpPr>
            <p:spPr>
              <a:xfrm>
                <a:off x="5802915" y="3477958"/>
                <a:ext cx="30194" cy="11239"/>
              </a:xfrm>
              <a:custGeom>
                <a:avLst/>
                <a:gdLst/>
                <a:ahLst/>
                <a:cxnLst/>
                <a:rect l="l" t="t" r="r" b="b"/>
                <a:pathLst>
                  <a:path w="30194" h="11239" extrusionOk="0">
                    <a:moveTo>
                      <a:pt x="24574" y="11240"/>
                    </a:moveTo>
                    <a:lnTo>
                      <a:pt x="5620" y="11240"/>
                    </a:lnTo>
                    <a:cubicBezTo>
                      <a:pt x="2572" y="11240"/>
                      <a:pt x="0" y="8763"/>
                      <a:pt x="0" y="5620"/>
                    </a:cubicBezTo>
                    <a:cubicBezTo>
                      <a:pt x="0" y="2572"/>
                      <a:pt x="2476" y="0"/>
                      <a:pt x="5620" y="0"/>
                    </a:cubicBezTo>
                    <a:lnTo>
                      <a:pt x="24574" y="0"/>
                    </a:lnTo>
                    <a:cubicBezTo>
                      <a:pt x="27622" y="0"/>
                      <a:pt x="30194" y="2476"/>
                      <a:pt x="30194" y="5620"/>
                    </a:cubicBezTo>
                    <a:cubicBezTo>
                      <a:pt x="30194" y="8668"/>
                      <a:pt x="27718" y="11240"/>
                      <a:pt x="24574" y="11240"/>
                    </a:cubicBezTo>
                    <a:lnTo>
                      <a:pt x="24574"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6" name="Google Shape;1526;p42"/>
              <p:cNvSpPr/>
              <p:nvPr/>
            </p:nvSpPr>
            <p:spPr>
              <a:xfrm>
                <a:off x="5541943" y="3255276"/>
                <a:ext cx="277736" cy="287071"/>
              </a:xfrm>
              <a:custGeom>
                <a:avLst/>
                <a:gdLst/>
                <a:ahLst/>
                <a:cxnLst/>
                <a:rect l="l" t="t" r="r" b="b"/>
                <a:pathLst>
                  <a:path w="277736" h="287071" extrusionOk="0">
                    <a:moveTo>
                      <a:pt x="192297" y="63424"/>
                    </a:moveTo>
                    <a:cubicBezTo>
                      <a:pt x="187916" y="64948"/>
                      <a:pt x="183153" y="64567"/>
                      <a:pt x="179153" y="62281"/>
                    </a:cubicBezTo>
                    <a:cubicBezTo>
                      <a:pt x="167818" y="55709"/>
                      <a:pt x="157626" y="50375"/>
                      <a:pt x="150959" y="46851"/>
                    </a:cubicBezTo>
                    <a:cubicBezTo>
                      <a:pt x="111811" y="26658"/>
                      <a:pt x="71044" y="9989"/>
                      <a:pt x="39135" y="1131"/>
                    </a:cubicBezTo>
                    <a:cubicBezTo>
                      <a:pt x="22657" y="-3441"/>
                      <a:pt x="5607" y="6274"/>
                      <a:pt x="1131" y="22657"/>
                    </a:cubicBezTo>
                    <a:cubicBezTo>
                      <a:pt x="-3441" y="39231"/>
                      <a:pt x="6274" y="56185"/>
                      <a:pt x="22657" y="60662"/>
                    </a:cubicBezTo>
                    <a:cubicBezTo>
                      <a:pt x="60471" y="71139"/>
                      <a:pt x="106382" y="92285"/>
                      <a:pt x="141529" y="111906"/>
                    </a:cubicBezTo>
                    <a:cubicBezTo>
                      <a:pt x="146482" y="114669"/>
                      <a:pt x="149530" y="119908"/>
                      <a:pt x="149530" y="125622"/>
                    </a:cubicBezTo>
                    <a:cubicBezTo>
                      <a:pt x="149530" y="135243"/>
                      <a:pt x="149625" y="158960"/>
                      <a:pt x="149530" y="232969"/>
                    </a:cubicBezTo>
                    <a:cubicBezTo>
                      <a:pt x="149530" y="262878"/>
                      <a:pt x="173724" y="287071"/>
                      <a:pt x="203632" y="287071"/>
                    </a:cubicBezTo>
                    <a:cubicBezTo>
                      <a:pt x="209157" y="287071"/>
                      <a:pt x="213633" y="282594"/>
                      <a:pt x="213633" y="277070"/>
                    </a:cubicBezTo>
                    <a:lnTo>
                      <a:pt x="213633" y="196774"/>
                    </a:lnTo>
                    <a:cubicBezTo>
                      <a:pt x="213633" y="191916"/>
                      <a:pt x="217253" y="187821"/>
                      <a:pt x="222016" y="187249"/>
                    </a:cubicBezTo>
                    <a:cubicBezTo>
                      <a:pt x="253448" y="183154"/>
                      <a:pt x="277737" y="156293"/>
                      <a:pt x="277737" y="123717"/>
                    </a:cubicBezTo>
                    <a:cubicBezTo>
                      <a:pt x="277737" y="78569"/>
                      <a:pt x="232683" y="48756"/>
                      <a:pt x="192393" y="63329"/>
                    </a:cubicBezTo>
                    <a:lnTo>
                      <a:pt x="192393" y="633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7" name="Google Shape;1527;p42"/>
              <p:cNvSpPr/>
              <p:nvPr/>
            </p:nvSpPr>
            <p:spPr>
              <a:xfrm>
                <a:off x="5541943" y="3255371"/>
                <a:ext cx="93713" cy="87617"/>
              </a:xfrm>
              <a:custGeom>
                <a:avLst/>
                <a:gdLst/>
                <a:ahLst/>
                <a:cxnLst/>
                <a:rect l="l" t="t" r="r" b="b"/>
                <a:pathLst>
                  <a:path w="93713" h="87617" extrusionOk="0">
                    <a:moveTo>
                      <a:pt x="88189" y="17990"/>
                    </a:moveTo>
                    <a:cubicBezTo>
                      <a:pt x="70663" y="10941"/>
                      <a:pt x="53994" y="5226"/>
                      <a:pt x="39135" y="1131"/>
                    </a:cubicBezTo>
                    <a:cubicBezTo>
                      <a:pt x="22657" y="-3441"/>
                      <a:pt x="5607" y="6274"/>
                      <a:pt x="1131" y="22657"/>
                    </a:cubicBezTo>
                    <a:cubicBezTo>
                      <a:pt x="-3441" y="39231"/>
                      <a:pt x="6274" y="56185"/>
                      <a:pt x="22657" y="60662"/>
                    </a:cubicBezTo>
                    <a:cubicBezTo>
                      <a:pt x="44850" y="66758"/>
                      <a:pt x="69806" y="76569"/>
                      <a:pt x="93714" y="87618"/>
                    </a:cubicBezTo>
                    <a:cubicBezTo>
                      <a:pt x="84093" y="67996"/>
                      <a:pt x="83903" y="39231"/>
                      <a:pt x="88189" y="17990"/>
                    </a:cubicBezTo>
                    <a:lnTo>
                      <a:pt x="88189" y="179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28" name="Google Shape;1528;p42"/>
            <p:cNvSpPr/>
            <p:nvPr/>
          </p:nvSpPr>
          <p:spPr>
            <a:xfrm>
              <a:off x="5590984" y="3268027"/>
              <a:ext cx="80200" cy="79914"/>
            </a:xfrm>
            <a:custGeom>
              <a:avLst/>
              <a:gdLst/>
              <a:ahLst/>
              <a:cxnLst/>
              <a:rect l="l" t="t" r="r" b="b"/>
              <a:pathLst>
                <a:path w="80200" h="79914" extrusionOk="0">
                  <a:moveTo>
                    <a:pt x="25241" y="0"/>
                  </a:moveTo>
                  <a:lnTo>
                    <a:pt x="0" y="56578"/>
                  </a:lnTo>
                  <a:cubicBezTo>
                    <a:pt x="18193" y="63151"/>
                    <a:pt x="37052" y="71247"/>
                    <a:pt x="55054" y="79915"/>
                  </a:cubicBezTo>
                  <a:lnTo>
                    <a:pt x="80200" y="23431"/>
                  </a:lnTo>
                  <a:cubicBezTo>
                    <a:pt x="61436" y="14478"/>
                    <a:pt x="42672" y="6477"/>
                    <a:pt x="25146" y="0"/>
                  </a:cubicBezTo>
                  <a:lnTo>
                    <a:pt x="25146"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29" name="Google Shape;1529;p42"/>
            <p:cNvSpPr/>
            <p:nvPr/>
          </p:nvSpPr>
          <p:spPr>
            <a:xfrm>
              <a:off x="5730430" y="3354038"/>
              <a:ext cx="50101" cy="50101"/>
            </a:xfrm>
            <a:custGeom>
              <a:avLst/>
              <a:gdLst/>
              <a:ahLst/>
              <a:cxnLst/>
              <a:rect l="l" t="t" r="r" b="b"/>
              <a:pathLst>
                <a:path w="50101" h="50101" extrusionOk="0">
                  <a:moveTo>
                    <a:pt x="50102" y="25051"/>
                  </a:moveTo>
                  <a:cubicBezTo>
                    <a:pt x="50102" y="38862"/>
                    <a:pt x="38862" y="50101"/>
                    <a:pt x="25051" y="50101"/>
                  </a:cubicBezTo>
                  <a:cubicBezTo>
                    <a:pt x="11239" y="50101"/>
                    <a:pt x="0" y="38862"/>
                    <a:pt x="0" y="25051"/>
                  </a:cubicBezTo>
                  <a:cubicBezTo>
                    <a:pt x="0" y="11239"/>
                    <a:pt x="11239" y="0"/>
                    <a:pt x="25051" y="0"/>
                  </a:cubicBezTo>
                  <a:cubicBezTo>
                    <a:pt x="38862" y="0"/>
                    <a:pt x="50102" y="11239"/>
                    <a:pt x="50102" y="25051"/>
                  </a:cubicBezTo>
                  <a:lnTo>
                    <a:pt x="50102" y="250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0" name="Google Shape;1530;p42"/>
            <p:cNvSpPr/>
            <p:nvPr/>
          </p:nvSpPr>
          <p:spPr>
            <a:xfrm>
              <a:off x="5590984" y="3268027"/>
              <a:ext cx="44672" cy="75056"/>
            </a:xfrm>
            <a:custGeom>
              <a:avLst/>
              <a:gdLst/>
              <a:ahLst/>
              <a:cxnLst/>
              <a:rect l="l" t="t" r="r" b="b"/>
              <a:pathLst>
                <a:path w="44672" h="75056" extrusionOk="0">
                  <a:moveTo>
                    <a:pt x="39148" y="5334"/>
                  </a:moveTo>
                  <a:cubicBezTo>
                    <a:pt x="34480" y="3429"/>
                    <a:pt x="29813" y="1619"/>
                    <a:pt x="25241" y="0"/>
                  </a:cubicBezTo>
                  <a:lnTo>
                    <a:pt x="0" y="56578"/>
                  </a:lnTo>
                  <a:cubicBezTo>
                    <a:pt x="14668" y="61913"/>
                    <a:pt x="29908" y="68199"/>
                    <a:pt x="44672" y="75057"/>
                  </a:cubicBezTo>
                  <a:cubicBezTo>
                    <a:pt x="35052" y="55435"/>
                    <a:pt x="34862" y="26670"/>
                    <a:pt x="39148" y="5429"/>
                  </a:cubicBezTo>
                  <a:lnTo>
                    <a:pt x="39148" y="542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31" name="Google Shape;1531;p42"/>
          <p:cNvGrpSpPr/>
          <p:nvPr/>
        </p:nvGrpSpPr>
        <p:grpSpPr>
          <a:xfrm>
            <a:off x="3154899" y="2741725"/>
            <a:ext cx="398059" cy="326522"/>
            <a:chOff x="4741163" y="3272694"/>
            <a:chExt cx="381100" cy="312611"/>
          </a:xfrm>
        </p:grpSpPr>
        <p:sp>
          <p:nvSpPr>
            <p:cNvPr id="1532" name="Google Shape;1532;p42"/>
            <p:cNvSpPr/>
            <p:nvPr/>
          </p:nvSpPr>
          <p:spPr>
            <a:xfrm>
              <a:off x="4865460" y="3448050"/>
              <a:ext cx="256803" cy="137159"/>
            </a:xfrm>
            <a:custGeom>
              <a:avLst/>
              <a:gdLst/>
              <a:ahLst/>
              <a:cxnLst/>
              <a:rect l="l" t="t" r="r" b="b"/>
              <a:pathLst>
                <a:path w="256803" h="137159" extrusionOk="0">
                  <a:moveTo>
                    <a:pt x="386" y="65151"/>
                  </a:moveTo>
                  <a:cubicBezTo>
                    <a:pt x="3243" y="38576"/>
                    <a:pt x="10197" y="17621"/>
                    <a:pt x="26770" y="0"/>
                  </a:cubicBezTo>
                  <a:lnTo>
                    <a:pt x="230034" y="0"/>
                  </a:lnTo>
                  <a:cubicBezTo>
                    <a:pt x="246607" y="17526"/>
                    <a:pt x="253560" y="38576"/>
                    <a:pt x="256418" y="65151"/>
                  </a:cubicBezTo>
                  <a:cubicBezTo>
                    <a:pt x="260609" y="103632"/>
                    <a:pt x="230034" y="137160"/>
                    <a:pt x="191362" y="137160"/>
                  </a:cubicBezTo>
                  <a:lnTo>
                    <a:pt x="65442" y="137160"/>
                  </a:lnTo>
                  <a:cubicBezTo>
                    <a:pt x="26675" y="137160"/>
                    <a:pt x="-3805" y="103632"/>
                    <a:pt x="386" y="65151"/>
                  </a:cubicBezTo>
                  <a:lnTo>
                    <a:pt x="386" y="6515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3" name="Google Shape;1533;p42"/>
            <p:cNvSpPr/>
            <p:nvPr/>
          </p:nvSpPr>
          <p:spPr>
            <a:xfrm>
              <a:off x="4865461" y="3448145"/>
              <a:ext cx="119637" cy="137160"/>
            </a:xfrm>
            <a:custGeom>
              <a:avLst/>
              <a:gdLst/>
              <a:ahLst/>
              <a:cxnLst/>
              <a:rect l="l" t="t" r="r" b="b"/>
              <a:pathLst>
                <a:path w="119637" h="137160" extrusionOk="0">
                  <a:moveTo>
                    <a:pt x="87920" y="0"/>
                  </a:moveTo>
                  <a:lnTo>
                    <a:pt x="26769" y="0"/>
                  </a:lnTo>
                  <a:cubicBezTo>
                    <a:pt x="10196" y="17526"/>
                    <a:pt x="3242" y="38576"/>
                    <a:pt x="385" y="65151"/>
                  </a:cubicBezTo>
                  <a:cubicBezTo>
                    <a:pt x="-3806" y="103632"/>
                    <a:pt x="26769" y="137160"/>
                    <a:pt x="65441" y="137160"/>
                  </a:cubicBezTo>
                  <a:lnTo>
                    <a:pt x="119638" y="137160"/>
                  </a:lnTo>
                  <a:cubicBezTo>
                    <a:pt x="81919" y="121825"/>
                    <a:pt x="74108" y="67628"/>
                    <a:pt x="87824" y="44577"/>
                  </a:cubicBezTo>
                  <a:lnTo>
                    <a:pt x="87824" y="9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4" name="Google Shape;1534;p42"/>
            <p:cNvSpPr/>
            <p:nvPr/>
          </p:nvSpPr>
          <p:spPr>
            <a:xfrm>
              <a:off x="4993957" y="3388233"/>
              <a:ext cx="111633" cy="122586"/>
            </a:xfrm>
            <a:custGeom>
              <a:avLst/>
              <a:gdLst/>
              <a:ahLst/>
              <a:cxnLst/>
              <a:rect l="l" t="t" r="r" b="b"/>
              <a:pathLst>
                <a:path w="111633" h="122586" extrusionOk="0">
                  <a:moveTo>
                    <a:pt x="29337" y="0"/>
                  </a:moveTo>
                  <a:lnTo>
                    <a:pt x="82201" y="0"/>
                  </a:lnTo>
                  <a:cubicBezTo>
                    <a:pt x="98489" y="0"/>
                    <a:pt x="111633" y="13145"/>
                    <a:pt x="111633" y="29432"/>
                  </a:cubicBezTo>
                  <a:lnTo>
                    <a:pt x="111633" y="66770"/>
                  </a:lnTo>
                  <a:cubicBezTo>
                    <a:pt x="111633" y="97631"/>
                    <a:pt x="86678" y="122587"/>
                    <a:pt x="55817" y="122587"/>
                  </a:cubicBezTo>
                  <a:cubicBezTo>
                    <a:pt x="24956" y="122587"/>
                    <a:pt x="0" y="97631"/>
                    <a:pt x="0" y="66770"/>
                  </a:cubicBezTo>
                  <a:lnTo>
                    <a:pt x="0" y="29432"/>
                  </a:lnTo>
                  <a:cubicBezTo>
                    <a:pt x="0" y="13145"/>
                    <a:pt x="13145" y="0"/>
                    <a:pt x="29433" y="0"/>
                  </a:cubicBezTo>
                  <a:lnTo>
                    <a:pt x="29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5" name="Google Shape;1535;p42"/>
            <p:cNvSpPr/>
            <p:nvPr/>
          </p:nvSpPr>
          <p:spPr>
            <a:xfrm>
              <a:off x="4882133" y="3388233"/>
              <a:ext cx="111633" cy="122586"/>
            </a:xfrm>
            <a:custGeom>
              <a:avLst/>
              <a:gdLst/>
              <a:ahLst/>
              <a:cxnLst/>
              <a:rect l="l" t="t" r="r" b="b"/>
              <a:pathLst>
                <a:path w="111633" h="122586" extrusionOk="0">
                  <a:moveTo>
                    <a:pt x="82296" y="0"/>
                  </a:moveTo>
                  <a:lnTo>
                    <a:pt x="29432" y="0"/>
                  </a:lnTo>
                  <a:cubicBezTo>
                    <a:pt x="13145" y="0"/>
                    <a:pt x="0" y="13145"/>
                    <a:pt x="0" y="29432"/>
                  </a:cubicBezTo>
                  <a:lnTo>
                    <a:pt x="0" y="66770"/>
                  </a:lnTo>
                  <a:cubicBezTo>
                    <a:pt x="0" y="97631"/>
                    <a:pt x="24955" y="122587"/>
                    <a:pt x="55817" y="122587"/>
                  </a:cubicBezTo>
                  <a:cubicBezTo>
                    <a:pt x="86678" y="122587"/>
                    <a:pt x="111633" y="97631"/>
                    <a:pt x="111633" y="66770"/>
                  </a:cubicBezTo>
                  <a:lnTo>
                    <a:pt x="111633" y="29432"/>
                  </a:lnTo>
                  <a:cubicBezTo>
                    <a:pt x="111633" y="13145"/>
                    <a:pt x="98488" y="0"/>
                    <a:pt x="82201" y="0"/>
                  </a:cubicBezTo>
                  <a:lnTo>
                    <a:pt x="82201"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6" name="Google Shape;1536;p42"/>
            <p:cNvSpPr/>
            <p:nvPr/>
          </p:nvSpPr>
          <p:spPr>
            <a:xfrm>
              <a:off x="4911637" y="3507652"/>
              <a:ext cx="37004" cy="36980"/>
            </a:xfrm>
            <a:custGeom>
              <a:avLst/>
              <a:gdLst/>
              <a:ahLst/>
              <a:cxnLst/>
              <a:rect l="l" t="t" r="r" b="b"/>
              <a:pathLst>
                <a:path w="37004" h="36980" extrusionOk="0">
                  <a:moveTo>
                    <a:pt x="31361" y="36981"/>
                  </a:moveTo>
                  <a:cubicBezTo>
                    <a:pt x="29932" y="36981"/>
                    <a:pt x="28503" y="36409"/>
                    <a:pt x="27456" y="35362"/>
                  </a:cubicBezTo>
                  <a:lnTo>
                    <a:pt x="1643" y="9549"/>
                  </a:lnTo>
                  <a:cubicBezTo>
                    <a:pt x="-548" y="7358"/>
                    <a:pt x="-548" y="3834"/>
                    <a:pt x="1643" y="1643"/>
                  </a:cubicBezTo>
                  <a:cubicBezTo>
                    <a:pt x="3834" y="-548"/>
                    <a:pt x="7358" y="-548"/>
                    <a:pt x="9549" y="1643"/>
                  </a:cubicBezTo>
                  <a:lnTo>
                    <a:pt x="35362" y="27456"/>
                  </a:lnTo>
                  <a:cubicBezTo>
                    <a:pt x="37552" y="29647"/>
                    <a:pt x="37552" y="33171"/>
                    <a:pt x="35362" y="35362"/>
                  </a:cubicBezTo>
                  <a:cubicBezTo>
                    <a:pt x="34314" y="36409"/>
                    <a:pt x="32885" y="36981"/>
                    <a:pt x="31456" y="36981"/>
                  </a:cubicBezTo>
                  <a:lnTo>
                    <a:pt x="31456" y="3698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7" name="Google Shape;1537;p42"/>
            <p:cNvSpPr/>
            <p:nvPr/>
          </p:nvSpPr>
          <p:spPr>
            <a:xfrm>
              <a:off x="4882896" y="3478911"/>
              <a:ext cx="45481" cy="45481"/>
            </a:xfrm>
            <a:custGeom>
              <a:avLst/>
              <a:gdLst/>
              <a:ahLst/>
              <a:cxnLst/>
              <a:rect l="l" t="t" r="r" b="b"/>
              <a:pathLst>
                <a:path w="45481" h="45481" extrusionOk="0">
                  <a:moveTo>
                    <a:pt x="42196" y="26575"/>
                  </a:moveTo>
                  <a:lnTo>
                    <a:pt x="26575" y="42196"/>
                  </a:lnTo>
                  <a:cubicBezTo>
                    <a:pt x="22193" y="46577"/>
                    <a:pt x="15049" y="46577"/>
                    <a:pt x="10573" y="42196"/>
                  </a:cubicBezTo>
                  <a:lnTo>
                    <a:pt x="0" y="31623"/>
                  </a:lnTo>
                  <a:lnTo>
                    <a:pt x="31623" y="0"/>
                  </a:lnTo>
                  <a:lnTo>
                    <a:pt x="42196" y="10573"/>
                  </a:lnTo>
                  <a:cubicBezTo>
                    <a:pt x="46577" y="14954"/>
                    <a:pt x="46577" y="22098"/>
                    <a:pt x="42196" y="26575"/>
                  </a:cubicBezTo>
                  <a:lnTo>
                    <a:pt x="42196" y="2657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8" name="Google Shape;1538;p42"/>
            <p:cNvSpPr/>
            <p:nvPr/>
          </p:nvSpPr>
          <p:spPr>
            <a:xfrm>
              <a:off x="4786788" y="3382803"/>
              <a:ext cx="132849" cy="132849"/>
            </a:xfrm>
            <a:custGeom>
              <a:avLst/>
              <a:gdLst/>
              <a:ahLst/>
              <a:cxnLst/>
              <a:rect l="l" t="t" r="r" b="b"/>
              <a:pathLst>
                <a:path w="132849" h="132849" extrusionOk="0">
                  <a:moveTo>
                    <a:pt x="52483" y="0"/>
                  </a:moveTo>
                  <a:lnTo>
                    <a:pt x="0" y="52483"/>
                  </a:lnTo>
                  <a:lnTo>
                    <a:pt x="76581" y="129064"/>
                  </a:lnTo>
                  <a:cubicBezTo>
                    <a:pt x="81629" y="134112"/>
                    <a:pt x="89821" y="134112"/>
                    <a:pt x="94869" y="129064"/>
                  </a:cubicBezTo>
                  <a:lnTo>
                    <a:pt x="129064" y="94869"/>
                  </a:lnTo>
                  <a:cubicBezTo>
                    <a:pt x="134112" y="89821"/>
                    <a:pt x="134112" y="81629"/>
                    <a:pt x="129064" y="7658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39" name="Google Shape;1539;p42"/>
            <p:cNvSpPr/>
            <p:nvPr/>
          </p:nvSpPr>
          <p:spPr>
            <a:xfrm>
              <a:off x="4786788" y="3382708"/>
              <a:ext cx="83153" cy="132683"/>
            </a:xfrm>
            <a:custGeom>
              <a:avLst/>
              <a:gdLst/>
              <a:ahLst/>
              <a:cxnLst/>
              <a:rect l="l" t="t" r="r" b="b"/>
              <a:pathLst>
                <a:path w="83153" h="132683" extrusionOk="0">
                  <a:moveTo>
                    <a:pt x="52483" y="95"/>
                  </a:moveTo>
                  <a:lnTo>
                    <a:pt x="0" y="52578"/>
                  </a:lnTo>
                  <a:lnTo>
                    <a:pt x="76581" y="129159"/>
                  </a:lnTo>
                  <a:cubicBezTo>
                    <a:pt x="78486" y="131064"/>
                    <a:pt x="80772" y="132207"/>
                    <a:pt x="83153" y="132683"/>
                  </a:cubicBezTo>
                  <a:cubicBezTo>
                    <a:pt x="70961" y="104108"/>
                    <a:pt x="65723" y="49244"/>
                    <a:pt x="71723" y="19241"/>
                  </a:cubicBezTo>
                  <a:lnTo>
                    <a:pt x="52483"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0" name="Google Shape;1540;p42"/>
            <p:cNvSpPr/>
            <p:nvPr/>
          </p:nvSpPr>
          <p:spPr>
            <a:xfrm>
              <a:off x="4835342" y="3431357"/>
              <a:ext cx="41100" cy="41100"/>
            </a:xfrm>
            <a:custGeom>
              <a:avLst/>
              <a:gdLst/>
              <a:ahLst/>
              <a:cxnLst/>
              <a:rect l="l" t="t" r="r" b="b"/>
              <a:pathLst>
                <a:path w="41100" h="41100" extrusionOk="0">
                  <a:moveTo>
                    <a:pt x="6215" y="3358"/>
                  </a:moveTo>
                  <a:lnTo>
                    <a:pt x="3358" y="6215"/>
                  </a:lnTo>
                  <a:cubicBezTo>
                    <a:pt x="-1119" y="10692"/>
                    <a:pt x="-1119" y="18026"/>
                    <a:pt x="3358" y="22503"/>
                  </a:cubicBezTo>
                  <a:lnTo>
                    <a:pt x="18598" y="37743"/>
                  </a:lnTo>
                  <a:cubicBezTo>
                    <a:pt x="23074" y="42219"/>
                    <a:pt x="30409" y="42219"/>
                    <a:pt x="34885" y="37743"/>
                  </a:cubicBezTo>
                  <a:lnTo>
                    <a:pt x="37743" y="34885"/>
                  </a:lnTo>
                  <a:cubicBezTo>
                    <a:pt x="42219" y="30409"/>
                    <a:pt x="42219" y="23074"/>
                    <a:pt x="37743" y="18597"/>
                  </a:cubicBezTo>
                  <a:lnTo>
                    <a:pt x="22503" y="3358"/>
                  </a:lnTo>
                  <a:cubicBezTo>
                    <a:pt x="18026" y="-1119"/>
                    <a:pt x="10692" y="-1119"/>
                    <a:pt x="6215" y="3358"/>
                  </a:cubicBezTo>
                  <a:lnTo>
                    <a:pt x="6215" y="33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1" name="Google Shape;1541;p42"/>
            <p:cNvSpPr/>
            <p:nvPr/>
          </p:nvSpPr>
          <p:spPr>
            <a:xfrm>
              <a:off x="4835247" y="3431386"/>
              <a:ext cx="23645" cy="40666"/>
            </a:xfrm>
            <a:custGeom>
              <a:avLst/>
              <a:gdLst/>
              <a:ahLst/>
              <a:cxnLst/>
              <a:rect l="l" t="t" r="r" b="b"/>
              <a:pathLst>
                <a:path w="23645" h="40666" extrusionOk="0">
                  <a:moveTo>
                    <a:pt x="18597" y="37714"/>
                  </a:moveTo>
                  <a:cubicBezTo>
                    <a:pt x="20026" y="39142"/>
                    <a:pt x="21741" y="40095"/>
                    <a:pt x="23646" y="40666"/>
                  </a:cubicBezTo>
                  <a:cubicBezTo>
                    <a:pt x="21836" y="27807"/>
                    <a:pt x="20788" y="14377"/>
                    <a:pt x="20693" y="1899"/>
                  </a:cubicBezTo>
                  <a:cubicBezTo>
                    <a:pt x="16216" y="-1053"/>
                    <a:pt x="10120" y="-577"/>
                    <a:pt x="6215" y="3423"/>
                  </a:cubicBezTo>
                  <a:lnTo>
                    <a:pt x="3358" y="6281"/>
                  </a:lnTo>
                  <a:cubicBezTo>
                    <a:pt x="-1119" y="10758"/>
                    <a:pt x="-1119" y="18092"/>
                    <a:pt x="3358" y="22569"/>
                  </a:cubicBezTo>
                  <a:lnTo>
                    <a:pt x="18597" y="378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42" name="Google Shape;1542;p42"/>
            <p:cNvGrpSpPr/>
            <p:nvPr/>
          </p:nvGrpSpPr>
          <p:grpSpPr>
            <a:xfrm>
              <a:off x="4741163" y="3337274"/>
              <a:ext cx="84392" cy="84391"/>
              <a:chOff x="4741163" y="3337274"/>
              <a:chExt cx="84392" cy="84391"/>
            </a:xfrm>
          </p:grpSpPr>
          <p:sp>
            <p:nvSpPr>
              <p:cNvPr id="1543" name="Google Shape;1543;p42"/>
              <p:cNvSpPr/>
              <p:nvPr/>
            </p:nvSpPr>
            <p:spPr>
              <a:xfrm>
                <a:off x="4768310" y="3364420"/>
                <a:ext cx="57245" cy="57245"/>
              </a:xfrm>
              <a:custGeom>
                <a:avLst/>
                <a:gdLst/>
                <a:ahLst/>
                <a:cxnLst/>
                <a:rect l="l" t="t" r="r" b="b"/>
                <a:pathLst>
                  <a:path w="57245" h="57245" extrusionOk="0">
                    <a:moveTo>
                      <a:pt x="0" y="25241"/>
                    </a:moveTo>
                    <a:lnTo>
                      <a:pt x="25241" y="0"/>
                    </a:lnTo>
                    <a:lnTo>
                      <a:pt x="57245" y="32004"/>
                    </a:lnTo>
                    <a:lnTo>
                      <a:pt x="32004" y="57245"/>
                    </a:lnTo>
                    <a:lnTo>
                      <a:pt x="0" y="252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4" name="Google Shape;1544;p42"/>
              <p:cNvSpPr/>
              <p:nvPr/>
            </p:nvSpPr>
            <p:spPr>
              <a:xfrm>
                <a:off x="4741163" y="3337274"/>
                <a:ext cx="60293" cy="60293"/>
              </a:xfrm>
              <a:custGeom>
                <a:avLst/>
                <a:gdLst/>
                <a:ahLst/>
                <a:cxnLst/>
                <a:rect l="l" t="t" r="r" b="b"/>
                <a:pathLst>
                  <a:path w="60293" h="60293" extrusionOk="0">
                    <a:moveTo>
                      <a:pt x="58007" y="21431"/>
                    </a:moveTo>
                    <a:lnTo>
                      <a:pt x="21431" y="58007"/>
                    </a:lnTo>
                    <a:cubicBezTo>
                      <a:pt x="18383" y="61055"/>
                      <a:pt x="13430" y="61055"/>
                      <a:pt x="10382" y="58007"/>
                    </a:cubicBezTo>
                    <a:lnTo>
                      <a:pt x="2286" y="49911"/>
                    </a:lnTo>
                    <a:cubicBezTo>
                      <a:pt x="-762" y="46863"/>
                      <a:pt x="-762" y="41910"/>
                      <a:pt x="2286" y="38862"/>
                    </a:cubicBezTo>
                    <a:lnTo>
                      <a:pt x="38862" y="2286"/>
                    </a:lnTo>
                    <a:cubicBezTo>
                      <a:pt x="41910" y="-762"/>
                      <a:pt x="46863" y="-762"/>
                      <a:pt x="49911" y="2286"/>
                    </a:cubicBezTo>
                    <a:lnTo>
                      <a:pt x="58007" y="10382"/>
                    </a:lnTo>
                    <a:cubicBezTo>
                      <a:pt x="61055" y="13430"/>
                      <a:pt x="61055" y="18383"/>
                      <a:pt x="58007" y="21431"/>
                    </a:cubicBezTo>
                    <a:lnTo>
                      <a:pt x="58007" y="214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5" name="Google Shape;1545;p42"/>
              <p:cNvSpPr/>
              <p:nvPr/>
            </p:nvSpPr>
            <p:spPr>
              <a:xfrm>
                <a:off x="4741259" y="3347846"/>
                <a:ext cx="36671" cy="49720"/>
              </a:xfrm>
              <a:custGeom>
                <a:avLst/>
                <a:gdLst/>
                <a:ahLst/>
                <a:cxnLst/>
                <a:rect l="l" t="t" r="r" b="b"/>
                <a:pathLst>
                  <a:path w="36671" h="49720" extrusionOk="0">
                    <a:moveTo>
                      <a:pt x="30575" y="0"/>
                    </a:moveTo>
                    <a:lnTo>
                      <a:pt x="2286" y="28289"/>
                    </a:lnTo>
                    <a:cubicBezTo>
                      <a:pt x="-762" y="31337"/>
                      <a:pt x="-762" y="36290"/>
                      <a:pt x="2286" y="39338"/>
                    </a:cubicBezTo>
                    <a:lnTo>
                      <a:pt x="10382" y="47435"/>
                    </a:lnTo>
                    <a:cubicBezTo>
                      <a:pt x="13430" y="50483"/>
                      <a:pt x="18383" y="50483"/>
                      <a:pt x="21431" y="47435"/>
                    </a:cubicBezTo>
                    <a:lnTo>
                      <a:pt x="36671" y="32195"/>
                    </a:lnTo>
                    <a:cubicBezTo>
                      <a:pt x="28765" y="25622"/>
                      <a:pt x="26098" y="10763"/>
                      <a:pt x="30575" y="95"/>
                    </a:cubicBezTo>
                    <a:lnTo>
                      <a:pt x="30575"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46" name="Google Shape;1546;p42"/>
            <p:cNvSpPr/>
            <p:nvPr/>
          </p:nvSpPr>
          <p:spPr>
            <a:xfrm>
              <a:off x="4760816" y="3356878"/>
              <a:ext cx="112761" cy="112761"/>
            </a:xfrm>
            <a:custGeom>
              <a:avLst/>
              <a:gdLst/>
              <a:ahLst/>
              <a:cxnLst/>
              <a:rect l="l" t="t" r="r" b="b"/>
              <a:pathLst>
                <a:path w="112761" h="112761" extrusionOk="0">
                  <a:moveTo>
                    <a:pt x="9780" y="111936"/>
                  </a:moveTo>
                  <a:cubicBezTo>
                    <a:pt x="2160" y="109173"/>
                    <a:pt x="-1841" y="100791"/>
                    <a:pt x="826" y="93171"/>
                  </a:cubicBezTo>
                  <a:cubicBezTo>
                    <a:pt x="8065" y="72883"/>
                    <a:pt x="30830" y="47261"/>
                    <a:pt x="39022" y="39069"/>
                  </a:cubicBezTo>
                  <a:cubicBezTo>
                    <a:pt x="47213" y="30878"/>
                    <a:pt x="72835" y="8113"/>
                    <a:pt x="93124" y="874"/>
                  </a:cubicBezTo>
                  <a:cubicBezTo>
                    <a:pt x="100743" y="-1888"/>
                    <a:pt x="109221" y="2112"/>
                    <a:pt x="111888" y="9828"/>
                  </a:cubicBezTo>
                  <a:cubicBezTo>
                    <a:pt x="114650" y="17448"/>
                    <a:pt x="110650" y="25830"/>
                    <a:pt x="102934" y="28592"/>
                  </a:cubicBezTo>
                  <a:cubicBezTo>
                    <a:pt x="90361" y="33069"/>
                    <a:pt x="69787" y="49928"/>
                    <a:pt x="59786" y="59834"/>
                  </a:cubicBezTo>
                  <a:cubicBezTo>
                    <a:pt x="49785" y="69740"/>
                    <a:pt x="33021" y="90409"/>
                    <a:pt x="28544" y="102982"/>
                  </a:cubicBezTo>
                  <a:cubicBezTo>
                    <a:pt x="25877" y="110602"/>
                    <a:pt x="17495" y="114603"/>
                    <a:pt x="9780" y="111936"/>
                  </a:cubicBezTo>
                  <a:lnTo>
                    <a:pt x="9780" y="11193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7" name="Google Shape;1547;p42"/>
            <p:cNvSpPr/>
            <p:nvPr/>
          </p:nvSpPr>
          <p:spPr>
            <a:xfrm>
              <a:off x="4760768" y="3385756"/>
              <a:ext cx="56595" cy="83921"/>
            </a:xfrm>
            <a:custGeom>
              <a:avLst/>
              <a:gdLst/>
              <a:ahLst/>
              <a:cxnLst/>
              <a:rect l="l" t="t" r="r" b="b"/>
              <a:pathLst>
                <a:path w="56595" h="83921" extrusionOk="0">
                  <a:moveTo>
                    <a:pt x="50118" y="95"/>
                  </a:moveTo>
                  <a:cubicBezTo>
                    <a:pt x="45356" y="4191"/>
                    <a:pt x="41451" y="7810"/>
                    <a:pt x="39069" y="10192"/>
                  </a:cubicBezTo>
                  <a:cubicBezTo>
                    <a:pt x="30878" y="18383"/>
                    <a:pt x="8113" y="44005"/>
                    <a:pt x="874" y="64294"/>
                  </a:cubicBezTo>
                  <a:cubicBezTo>
                    <a:pt x="-1888" y="71914"/>
                    <a:pt x="2112" y="80296"/>
                    <a:pt x="9828" y="83058"/>
                  </a:cubicBezTo>
                  <a:cubicBezTo>
                    <a:pt x="17543" y="85820"/>
                    <a:pt x="25925" y="81724"/>
                    <a:pt x="28592" y="74104"/>
                  </a:cubicBezTo>
                  <a:cubicBezTo>
                    <a:pt x="32592" y="62770"/>
                    <a:pt x="46594" y="45053"/>
                    <a:pt x="56595" y="34290"/>
                  </a:cubicBezTo>
                  <a:cubicBezTo>
                    <a:pt x="49166" y="27432"/>
                    <a:pt x="44499" y="13621"/>
                    <a:pt x="50118" y="0"/>
                  </a:cubicBezTo>
                  <a:lnTo>
                    <a:pt x="5011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8" name="Google Shape;1548;p42"/>
            <p:cNvSpPr/>
            <p:nvPr/>
          </p:nvSpPr>
          <p:spPr>
            <a:xfrm>
              <a:off x="4955311" y="3315557"/>
              <a:ext cx="36930" cy="46958"/>
            </a:xfrm>
            <a:custGeom>
              <a:avLst/>
              <a:gdLst/>
              <a:ahLst/>
              <a:cxnLst/>
              <a:rect l="l" t="t" r="r" b="b"/>
              <a:pathLst>
                <a:path w="36930" h="46958" extrusionOk="0">
                  <a:moveTo>
                    <a:pt x="31311" y="46958"/>
                  </a:moveTo>
                  <a:lnTo>
                    <a:pt x="5594" y="46958"/>
                  </a:lnTo>
                  <a:cubicBezTo>
                    <a:pt x="3498" y="46958"/>
                    <a:pt x="1593" y="45815"/>
                    <a:pt x="641" y="44006"/>
                  </a:cubicBezTo>
                  <a:cubicBezTo>
                    <a:pt x="-312" y="42196"/>
                    <a:pt x="-216" y="39910"/>
                    <a:pt x="1022" y="38195"/>
                  </a:cubicBezTo>
                  <a:lnTo>
                    <a:pt x="19595" y="11240"/>
                  </a:lnTo>
                  <a:lnTo>
                    <a:pt x="6260" y="11240"/>
                  </a:lnTo>
                  <a:cubicBezTo>
                    <a:pt x="3212" y="11240"/>
                    <a:pt x="641" y="8763"/>
                    <a:pt x="641" y="5620"/>
                  </a:cubicBezTo>
                  <a:cubicBezTo>
                    <a:pt x="641" y="2477"/>
                    <a:pt x="3117" y="0"/>
                    <a:pt x="6260" y="0"/>
                  </a:cubicBezTo>
                  <a:lnTo>
                    <a:pt x="30264" y="0"/>
                  </a:lnTo>
                  <a:cubicBezTo>
                    <a:pt x="32359" y="0"/>
                    <a:pt x="34264" y="1143"/>
                    <a:pt x="35217" y="2953"/>
                  </a:cubicBezTo>
                  <a:cubicBezTo>
                    <a:pt x="36169" y="4763"/>
                    <a:pt x="36074" y="7049"/>
                    <a:pt x="34835" y="8763"/>
                  </a:cubicBezTo>
                  <a:lnTo>
                    <a:pt x="16262" y="35719"/>
                  </a:lnTo>
                  <a:lnTo>
                    <a:pt x="31311" y="35719"/>
                  </a:lnTo>
                  <a:cubicBezTo>
                    <a:pt x="34359" y="35719"/>
                    <a:pt x="36931" y="38195"/>
                    <a:pt x="36931" y="41338"/>
                  </a:cubicBezTo>
                  <a:cubicBezTo>
                    <a:pt x="36931" y="44482"/>
                    <a:pt x="34454" y="46958"/>
                    <a:pt x="31311" y="46958"/>
                  </a:cubicBezTo>
                  <a:lnTo>
                    <a:pt x="31311" y="4695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49" name="Google Shape;1549;p42"/>
            <p:cNvSpPr/>
            <p:nvPr/>
          </p:nvSpPr>
          <p:spPr>
            <a:xfrm>
              <a:off x="5021986" y="3272694"/>
              <a:ext cx="46265" cy="60007"/>
            </a:xfrm>
            <a:custGeom>
              <a:avLst/>
              <a:gdLst/>
              <a:ahLst/>
              <a:cxnLst/>
              <a:rect l="l" t="t" r="r" b="b"/>
              <a:pathLst>
                <a:path w="46265" h="60007" extrusionOk="0">
                  <a:moveTo>
                    <a:pt x="40646" y="60008"/>
                  </a:moveTo>
                  <a:lnTo>
                    <a:pt x="5594" y="60008"/>
                  </a:lnTo>
                  <a:cubicBezTo>
                    <a:pt x="3498" y="60008"/>
                    <a:pt x="1593" y="58865"/>
                    <a:pt x="641" y="57055"/>
                  </a:cubicBezTo>
                  <a:cubicBezTo>
                    <a:pt x="-312" y="55245"/>
                    <a:pt x="-216" y="52959"/>
                    <a:pt x="1022" y="51245"/>
                  </a:cubicBezTo>
                  <a:lnTo>
                    <a:pt x="28644" y="11240"/>
                  </a:lnTo>
                  <a:lnTo>
                    <a:pt x="6546" y="11240"/>
                  </a:lnTo>
                  <a:cubicBezTo>
                    <a:pt x="3498" y="11240"/>
                    <a:pt x="926" y="8763"/>
                    <a:pt x="926" y="5620"/>
                  </a:cubicBezTo>
                  <a:cubicBezTo>
                    <a:pt x="926" y="2477"/>
                    <a:pt x="3403" y="0"/>
                    <a:pt x="6546" y="0"/>
                  </a:cubicBezTo>
                  <a:lnTo>
                    <a:pt x="39312" y="0"/>
                  </a:lnTo>
                  <a:cubicBezTo>
                    <a:pt x="41408" y="0"/>
                    <a:pt x="43313" y="1143"/>
                    <a:pt x="44265" y="2953"/>
                  </a:cubicBezTo>
                  <a:cubicBezTo>
                    <a:pt x="45218" y="4763"/>
                    <a:pt x="45123" y="7049"/>
                    <a:pt x="43884" y="8763"/>
                  </a:cubicBezTo>
                  <a:lnTo>
                    <a:pt x="16262" y="48768"/>
                  </a:lnTo>
                  <a:lnTo>
                    <a:pt x="40646" y="48768"/>
                  </a:lnTo>
                  <a:cubicBezTo>
                    <a:pt x="43694" y="48768"/>
                    <a:pt x="46266" y="51245"/>
                    <a:pt x="46266" y="54388"/>
                  </a:cubicBezTo>
                  <a:cubicBezTo>
                    <a:pt x="46266" y="57531"/>
                    <a:pt x="43789" y="60008"/>
                    <a:pt x="40646" y="60008"/>
                  </a:cubicBezTo>
                  <a:lnTo>
                    <a:pt x="40646" y="6000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50" name="Google Shape;1550;p42"/>
          <p:cNvGrpSpPr/>
          <p:nvPr/>
        </p:nvGrpSpPr>
        <p:grpSpPr>
          <a:xfrm>
            <a:off x="2343271" y="2727000"/>
            <a:ext cx="397954" cy="355970"/>
            <a:chOff x="3964114" y="3258597"/>
            <a:chExt cx="381000" cy="340804"/>
          </a:xfrm>
        </p:grpSpPr>
        <p:sp>
          <p:nvSpPr>
            <p:cNvPr id="1551" name="Google Shape;1551;p42"/>
            <p:cNvSpPr/>
            <p:nvPr/>
          </p:nvSpPr>
          <p:spPr>
            <a:xfrm>
              <a:off x="3987260" y="3258597"/>
              <a:ext cx="175569" cy="175569"/>
            </a:xfrm>
            <a:custGeom>
              <a:avLst/>
              <a:gdLst/>
              <a:ahLst/>
              <a:cxnLst/>
              <a:rect l="l" t="t" r="r" b="b"/>
              <a:pathLst>
                <a:path w="175569" h="175569" extrusionOk="0">
                  <a:moveTo>
                    <a:pt x="159353" y="16288"/>
                  </a:moveTo>
                  <a:cubicBezTo>
                    <a:pt x="180975" y="37909"/>
                    <a:pt x="180975" y="73057"/>
                    <a:pt x="159353" y="94774"/>
                  </a:cubicBezTo>
                  <a:lnTo>
                    <a:pt x="94774" y="159353"/>
                  </a:lnTo>
                  <a:cubicBezTo>
                    <a:pt x="73152" y="180975"/>
                    <a:pt x="38005" y="180975"/>
                    <a:pt x="16288" y="159353"/>
                  </a:cubicBezTo>
                  <a:cubicBezTo>
                    <a:pt x="-5429" y="137636"/>
                    <a:pt x="-5429" y="102584"/>
                    <a:pt x="16288" y="80867"/>
                  </a:cubicBezTo>
                  <a:lnTo>
                    <a:pt x="80867" y="16288"/>
                  </a:lnTo>
                  <a:cubicBezTo>
                    <a:pt x="102489" y="-5429"/>
                    <a:pt x="137636" y="-5429"/>
                    <a:pt x="159353" y="16288"/>
                  </a:cubicBezTo>
                  <a:lnTo>
                    <a:pt x="159353" y="16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2" name="Google Shape;1552;p42"/>
            <p:cNvSpPr/>
            <p:nvPr/>
          </p:nvSpPr>
          <p:spPr>
            <a:xfrm>
              <a:off x="3987260" y="3277552"/>
              <a:ext cx="112204" cy="156686"/>
            </a:xfrm>
            <a:custGeom>
              <a:avLst/>
              <a:gdLst/>
              <a:ahLst/>
              <a:cxnLst/>
              <a:rect l="l" t="t" r="r" b="b"/>
              <a:pathLst>
                <a:path w="112204" h="156686" extrusionOk="0">
                  <a:moveTo>
                    <a:pt x="78200" y="0"/>
                  </a:moveTo>
                  <a:lnTo>
                    <a:pt x="16288" y="61913"/>
                  </a:lnTo>
                  <a:cubicBezTo>
                    <a:pt x="-5429" y="83534"/>
                    <a:pt x="-5429" y="118681"/>
                    <a:pt x="16288" y="140398"/>
                  </a:cubicBezTo>
                  <a:cubicBezTo>
                    <a:pt x="37909" y="162115"/>
                    <a:pt x="73057" y="162115"/>
                    <a:pt x="94774" y="140398"/>
                  </a:cubicBezTo>
                  <a:lnTo>
                    <a:pt x="112205" y="122968"/>
                  </a:lnTo>
                  <a:cubicBezTo>
                    <a:pt x="76391" y="100584"/>
                    <a:pt x="66294" y="44005"/>
                    <a:pt x="78200" y="0"/>
                  </a:cubicBezTo>
                  <a:lnTo>
                    <a:pt x="7820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3" name="Google Shape;1553;p42"/>
            <p:cNvSpPr/>
            <p:nvPr/>
          </p:nvSpPr>
          <p:spPr>
            <a:xfrm>
              <a:off x="3987260" y="3307175"/>
              <a:ext cx="127063" cy="126991"/>
            </a:xfrm>
            <a:custGeom>
              <a:avLst/>
              <a:gdLst/>
              <a:ahLst/>
              <a:cxnLst/>
              <a:rect l="l" t="t" r="r" b="b"/>
              <a:pathLst>
                <a:path w="127063" h="126991" extrusionOk="0">
                  <a:moveTo>
                    <a:pt x="48578" y="0"/>
                  </a:moveTo>
                  <a:lnTo>
                    <a:pt x="127064" y="78486"/>
                  </a:lnTo>
                  <a:lnTo>
                    <a:pt x="94774" y="110776"/>
                  </a:lnTo>
                  <a:cubicBezTo>
                    <a:pt x="73152" y="132397"/>
                    <a:pt x="38005" y="132397"/>
                    <a:pt x="16288" y="110776"/>
                  </a:cubicBezTo>
                  <a:cubicBezTo>
                    <a:pt x="-5429" y="89059"/>
                    <a:pt x="-5429" y="54007"/>
                    <a:pt x="16288" y="32290"/>
                  </a:cubicBezTo>
                  <a:lnTo>
                    <a:pt x="48578"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554" name="Google Shape;1554;p42"/>
            <p:cNvGrpSpPr/>
            <p:nvPr/>
          </p:nvGrpSpPr>
          <p:grpSpPr>
            <a:xfrm>
              <a:off x="3987260" y="3281267"/>
              <a:ext cx="357854" cy="318134"/>
              <a:chOff x="3987260" y="3281267"/>
              <a:chExt cx="357854" cy="318134"/>
            </a:xfrm>
          </p:grpSpPr>
          <p:sp>
            <p:nvSpPr>
              <p:cNvPr id="1555" name="Google Shape;1555;p42"/>
              <p:cNvSpPr/>
              <p:nvPr/>
            </p:nvSpPr>
            <p:spPr>
              <a:xfrm>
                <a:off x="3987260" y="3307175"/>
                <a:ext cx="112204" cy="126991"/>
              </a:xfrm>
              <a:custGeom>
                <a:avLst/>
                <a:gdLst/>
                <a:ahLst/>
                <a:cxnLst/>
                <a:rect l="l" t="t" r="r" b="b"/>
                <a:pathLst>
                  <a:path w="112204" h="126991" extrusionOk="0">
                    <a:moveTo>
                      <a:pt x="16288" y="110776"/>
                    </a:moveTo>
                    <a:cubicBezTo>
                      <a:pt x="37909" y="132397"/>
                      <a:pt x="73057" y="132397"/>
                      <a:pt x="94774" y="110776"/>
                    </a:cubicBezTo>
                    <a:lnTo>
                      <a:pt x="112205" y="93345"/>
                    </a:lnTo>
                    <a:cubicBezTo>
                      <a:pt x="90678" y="79915"/>
                      <a:pt x="78486" y="54102"/>
                      <a:pt x="74676" y="26098"/>
                    </a:cubicBezTo>
                    <a:lnTo>
                      <a:pt x="48578" y="0"/>
                    </a:lnTo>
                    <a:lnTo>
                      <a:pt x="16288" y="32290"/>
                    </a:lnTo>
                    <a:cubicBezTo>
                      <a:pt x="-5429" y="53911"/>
                      <a:pt x="-5429" y="89059"/>
                      <a:pt x="16288" y="110776"/>
                    </a:cubicBezTo>
                    <a:lnTo>
                      <a:pt x="16288" y="1107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6" name="Google Shape;1556;p42"/>
              <p:cNvSpPr/>
              <p:nvPr/>
            </p:nvSpPr>
            <p:spPr>
              <a:xfrm>
                <a:off x="4026979" y="3281267"/>
                <a:ext cx="318135" cy="318134"/>
              </a:xfrm>
              <a:custGeom>
                <a:avLst/>
                <a:gdLst/>
                <a:ahLst/>
                <a:cxnLst/>
                <a:rect l="l" t="t" r="r" b="b"/>
                <a:pathLst>
                  <a:path w="318135" h="318134" extrusionOk="0">
                    <a:moveTo>
                      <a:pt x="306991" y="144685"/>
                    </a:moveTo>
                    <a:lnTo>
                      <a:pt x="144685" y="306991"/>
                    </a:lnTo>
                    <a:cubicBezTo>
                      <a:pt x="129826" y="321850"/>
                      <a:pt x="105823" y="321850"/>
                      <a:pt x="90964" y="306991"/>
                    </a:cubicBezTo>
                    <a:lnTo>
                      <a:pt x="11144" y="227171"/>
                    </a:lnTo>
                    <a:cubicBezTo>
                      <a:pt x="-3715" y="212312"/>
                      <a:pt x="-3715" y="188309"/>
                      <a:pt x="11144" y="173450"/>
                    </a:cubicBezTo>
                    <a:lnTo>
                      <a:pt x="173450" y="11144"/>
                    </a:lnTo>
                    <a:cubicBezTo>
                      <a:pt x="188309" y="-3715"/>
                      <a:pt x="212312" y="-3715"/>
                      <a:pt x="227171" y="11144"/>
                    </a:cubicBezTo>
                    <a:lnTo>
                      <a:pt x="306991" y="90964"/>
                    </a:lnTo>
                    <a:cubicBezTo>
                      <a:pt x="321850" y="105823"/>
                      <a:pt x="321850" y="129826"/>
                      <a:pt x="306991" y="144685"/>
                    </a:cubicBezTo>
                    <a:lnTo>
                      <a:pt x="306991" y="14468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7" name="Google Shape;1557;p42"/>
              <p:cNvSpPr/>
              <p:nvPr/>
            </p:nvSpPr>
            <p:spPr>
              <a:xfrm>
                <a:off x="4026884" y="3358419"/>
                <a:ext cx="186118" cy="240982"/>
              </a:xfrm>
              <a:custGeom>
                <a:avLst/>
                <a:gdLst/>
                <a:ahLst/>
                <a:cxnLst/>
                <a:rect l="l" t="t" r="r" b="b"/>
                <a:pathLst>
                  <a:path w="186118" h="240982" extrusionOk="0">
                    <a:moveTo>
                      <a:pt x="107442" y="0"/>
                    </a:moveTo>
                    <a:lnTo>
                      <a:pt x="11144" y="96298"/>
                    </a:lnTo>
                    <a:cubicBezTo>
                      <a:pt x="-3715" y="111157"/>
                      <a:pt x="-3715" y="135160"/>
                      <a:pt x="11144" y="150019"/>
                    </a:cubicBezTo>
                    <a:lnTo>
                      <a:pt x="90964" y="229838"/>
                    </a:lnTo>
                    <a:cubicBezTo>
                      <a:pt x="105823" y="244697"/>
                      <a:pt x="129826" y="244697"/>
                      <a:pt x="144685" y="229838"/>
                    </a:cubicBezTo>
                    <a:lnTo>
                      <a:pt x="186118" y="188404"/>
                    </a:lnTo>
                    <a:cubicBezTo>
                      <a:pt x="111633" y="146875"/>
                      <a:pt x="100584" y="60865"/>
                      <a:pt x="107347" y="0"/>
                    </a:cubicBezTo>
                    <a:lnTo>
                      <a:pt x="107347"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58" name="Google Shape;1558;p42"/>
            <p:cNvSpPr/>
            <p:nvPr/>
          </p:nvSpPr>
          <p:spPr>
            <a:xfrm>
              <a:off x="4187761" y="3442049"/>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59" name="Google Shape;1559;p42"/>
            <p:cNvSpPr/>
            <p:nvPr/>
          </p:nvSpPr>
          <p:spPr>
            <a:xfrm>
              <a:off x="4251769" y="3378041"/>
              <a:ext cx="51434" cy="51435"/>
            </a:xfrm>
            <a:custGeom>
              <a:avLst/>
              <a:gdLst/>
              <a:ahLst/>
              <a:cxnLst/>
              <a:rect l="l" t="t" r="r" b="b"/>
              <a:pathLst>
                <a:path w="51434" h="51435" extrusionOk="0">
                  <a:moveTo>
                    <a:pt x="51435" y="25718"/>
                  </a:moveTo>
                  <a:cubicBezTo>
                    <a:pt x="51435" y="39910"/>
                    <a:pt x="39910" y="51435"/>
                    <a:pt x="25717" y="51435"/>
                  </a:cubicBezTo>
                  <a:cubicBezTo>
                    <a:pt x="11525" y="51435"/>
                    <a:pt x="0" y="39910"/>
                    <a:pt x="0" y="25718"/>
                  </a:cubicBezTo>
                  <a:cubicBezTo>
                    <a:pt x="0" y="11525"/>
                    <a:pt x="11525" y="0"/>
                    <a:pt x="25717" y="0"/>
                  </a:cubicBezTo>
                  <a:cubicBezTo>
                    <a:pt x="39910" y="0"/>
                    <a:pt x="51435" y="11525"/>
                    <a:pt x="51435" y="25718"/>
                  </a:cubicBezTo>
                  <a:lnTo>
                    <a:pt x="51435" y="25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0" name="Google Shape;1560;p42"/>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1" name="Google Shape;1561;p42"/>
            <p:cNvSpPr/>
            <p:nvPr/>
          </p:nvSpPr>
          <p:spPr>
            <a:xfrm>
              <a:off x="4123848" y="3505962"/>
              <a:ext cx="51435" cy="51434"/>
            </a:xfrm>
            <a:custGeom>
              <a:avLst/>
              <a:gdLst/>
              <a:ahLst/>
              <a:cxnLst/>
              <a:rect l="l" t="t" r="r" b="b"/>
              <a:pathLst>
                <a:path w="51435"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2" name="Google Shape;1562;p42"/>
            <p:cNvSpPr/>
            <p:nvPr/>
          </p:nvSpPr>
          <p:spPr>
            <a:xfrm>
              <a:off x="4132897" y="3387090"/>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3" name="Google Shape;1563;p42"/>
            <p:cNvSpPr/>
            <p:nvPr/>
          </p:nvSpPr>
          <p:spPr>
            <a:xfrm>
              <a:off x="4068889" y="3451098"/>
              <a:ext cx="51435" cy="51434"/>
            </a:xfrm>
            <a:custGeom>
              <a:avLst/>
              <a:gdLst/>
              <a:ahLst/>
              <a:cxnLst/>
              <a:rect l="l" t="t" r="r" b="b"/>
              <a:pathLst>
                <a:path w="51435" h="51434" extrusionOk="0">
                  <a:moveTo>
                    <a:pt x="51435" y="25717"/>
                  </a:moveTo>
                  <a:cubicBezTo>
                    <a:pt x="51435" y="39910"/>
                    <a:pt x="39910" y="51435"/>
                    <a:pt x="25718" y="51435"/>
                  </a:cubicBezTo>
                  <a:cubicBezTo>
                    <a:pt x="11525" y="51435"/>
                    <a:pt x="0" y="39910"/>
                    <a:pt x="0" y="25717"/>
                  </a:cubicBezTo>
                  <a:cubicBezTo>
                    <a:pt x="0" y="11525"/>
                    <a:pt x="11525" y="0"/>
                    <a:pt x="25718"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4" name="Google Shape;1564;p42"/>
            <p:cNvSpPr/>
            <p:nvPr/>
          </p:nvSpPr>
          <p:spPr>
            <a:xfrm>
              <a:off x="4196810" y="3323177"/>
              <a:ext cx="51434" cy="51434"/>
            </a:xfrm>
            <a:custGeom>
              <a:avLst/>
              <a:gdLst/>
              <a:ahLst/>
              <a:cxnLst/>
              <a:rect l="l" t="t" r="r" b="b"/>
              <a:pathLst>
                <a:path w="51434" h="51434" extrusionOk="0">
                  <a:moveTo>
                    <a:pt x="51435" y="25717"/>
                  </a:moveTo>
                  <a:cubicBezTo>
                    <a:pt x="51435" y="39910"/>
                    <a:pt x="39910" y="51435"/>
                    <a:pt x="25717" y="51435"/>
                  </a:cubicBezTo>
                  <a:cubicBezTo>
                    <a:pt x="11525" y="51435"/>
                    <a:pt x="0" y="39910"/>
                    <a:pt x="0" y="25717"/>
                  </a:cubicBezTo>
                  <a:cubicBezTo>
                    <a:pt x="0" y="11525"/>
                    <a:pt x="11525" y="0"/>
                    <a:pt x="25717" y="0"/>
                  </a:cubicBezTo>
                  <a:cubicBezTo>
                    <a:pt x="39910" y="0"/>
                    <a:pt x="51435" y="11525"/>
                    <a:pt x="51435" y="25717"/>
                  </a:cubicBezTo>
                  <a:lnTo>
                    <a:pt x="51435" y="25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5" name="Google Shape;1565;p42"/>
            <p:cNvSpPr/>
            <p:nvPr/>
          </p:nvSpPr>
          <p:spPr>
            <a:xfrm>
              <a:off x="4207763" y="3441977"/>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6" name="Google Shape;1566;p42"/>
            <p:cNvSpPr/>
            <p:nvPr/>
          </p:nvSpPr>
          <p:spPr>
            <a:xfrm>
              <a:off x="4251698" y="3398043"/>
              <a:ext cx="51482" cy="11525"/>
            </a:xfrm>
            <a:custGeom>
              <a:avLst/>
              <a:gdLst/>
              <a:ahLst/>
              <a:cxnLst/>
              <a:rect l="l" t="t" r="r" b="b"/>
              <a:pathLst>
                <a:path w="51482" h="11525" extrusionOk="0">
                  <a:moveTo>
                    <a:pt x="643" y="11525"/>
                  </a:moveTo>
                  <a:lnTo>
                    <a:pt x="50840" y="11525"/>
                  </a:lnTo>
                  <a:cubicBezTo>
                    <a:pt x="51697" y="7715"/>
                    <a:pt x="51697" y="3810"/>
                    <a:pt x="50840" y="0"/>
                  </a:cubicBezTo>
                  <a:lnTo>
                    <a:pt x="643" y="0"/>
                  </a:lnTo>
                  <a:cubicBezTo>
                    <a:pt x="-214" y="3810"/>
                    <a:pt x="-214" y="7715"/>
                    <a:pt x="643" y="11525"/>
                  </a:cubicBezTo>
                  <a:lnTo>
                    <a:pt x="643" y="1152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7" name="Google Shape;1567;p42"/>
            <p:cNvSpPr/>
            <p:nvPr/>
          </p:nvSpPr>
          <p:spPr>
            <a:xfrm>
              <a:off x="4200715" y="3327082"/>
              <a:ext cx="43624" cy="43624"/>
            </a:xfrm>
            <a:custGeom>
              <a:avLst/>
              <a:gdLst/>
              <a:ahLst/>
              <a:cxnLst/>
              <a:rect l="l" t="t" r="r" b="b"/>
              <a:pathLst>
                <a:path w="43624" h="43624" extrusionOk="0">
                  <a:moveTo>
                    <a:pt x="3619"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19" y="3619"/>
                  </a:cubicBezTo>
                  <a:lnTo>
                    <a:pt x="3619"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8" name="Google Shape;1568;p42"/>
            <p:cNvSpPr/>
            <p:nvPr/>
          </p:nvSpPr>
          <p:spPr>
            <a:xfrm>
              <a:off x="4152804" y="3387113"/>
              <a:ext cx="11525" cy="51482"/>
            </a:xfrm>
            <a:custGeom>
              <a:avLst/>
              <a:gdLst/>
              <a:ahLst/>
              <a:cxnLst/>
              <a:rect l="l" t="t" r="r" b="b"/>
              <a:pathLst>
                <a:path w="11525" h="51482" extrusionOk="0">
                  <a:moveTo>
                    <a:pt x="0" y="643"/>
                  </a:moveTo>
                  <a:lnTo>
                    <a:pt x="0" y="50840"/>
                  </a:lnTo>
                  <a:cubicBezTo>
                    <a:pt x="3810" y="51697"/>
                    <a:pt x="7715" y="51697"/>
                    <a:pt x="11525" y="50840"/>
                  </a:cubicBezTo>
                  <a:lnTo>
                    <a:pt x="11525" y="643"/>
                  </a:lnTo>
                  <a:cubicBezTo>
                    <a:pt x="7715" y="-214"/>
                    <a:pt x="3810" y="-214"/>
                    <a:pt x="0" y="643"/>
                  </a:cubicBezTo>
                  <a:lnTo>
                    <a:pt x="0" y="64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69" name="Google Shape;1569;p42"/>
            <p:cNvSpPr/>
            <p:nvPr/>
          </p:nvSpPr>
          <p:spPr>
            <a:xfrm>
              <a:off x="4072890" y="3455003"/>
              <a:ext cx="43624" cy="43624"/>
            </a:xfrm>
            <a:custGeom>
              <a:avLst/>
              <a:gdLst/>
              <a:ahLst/>
              <a:cxnLst/>
              <a:rect l="l" t="t" r="r" b="b"/>
              <a:pathLst>
                <a:path w="43624" h="43624" extrusionOk="0">
                  <a:moveTo>
                    <a:pt x="35433" y="0"/>
                  </a:moveTo>
                  <a:lnTo>
                    <a:pt x="0" y="35433"/>
                  </a:lnTo>
                  <a:cubicBezTo>
                    <a:pt x="1048" y="37052"/>
                    <a:pt x="2191" y="38576"/>
                    <a:pt x="3619" y="40005"/>
                  </a:cubicBezTo>
                  <a:cubicBezTo>
                    <a:pt x="5048" y="41434"/>
                    <a:pt x="6572" y="42577"/>
                    <a:pt x="8192" y="43625"/>
                  </a:cubicBezTo>
                  <a:lnTo>
                    <a:pt x="43624" y="8192"/>
                  </a:lnTo>
                  <a:cubicBezTo>
                    <a:pt x="42577" y="6572"/>
                    <a:pt x="41434" y="5048"/>
                    <a:pt x="40005" y="3620"/>
                  </a:cubicBezTo>
                  <a:cubicBezTo>
                    <a:pt x="38576" y="2191"/>
                    <a:pt x="37052" y="1048"/>
                    <a:pt x="35433" y="0"/>
                  </a:cubicBezTo>
                  <a:lnTo>
                    <a:pt x="3543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0" name="Google Shape;1570;p42"/>
            <p:cNvSpPr/>
            <p:nvPr/>
          </p:nvSpPr>
          <p:spPr>
            <a:xfrm>
              <a:off x="4127754" y="3509867"/>
              <a:ext cx="43624" cy="43624"/>
            </a:xfrm>
            <a:custGeom>
              <a:avLst/>
              <a:gdLst/>
              <a:ahLst/>
              <a:cxnLst/>
              <a:rect l="l" t="t" r="r" b="b"/>
              <a:pathLst>
                <a:path w="43624" h="43624" extrusionOk="0">
                  <a:moveTo>
                    <a:pt x="3620" y="3619"/>
                  </a:moveTo>
                  <a:cubicBezTo>
                    <a:pt x="2191" y="5048"/>
                    <a:pt x="1048" y="6572"/>
                    <a:pt x="0" y="8192"/>
                  </a:cubicBezTo>
                  <a:lnTo>
                    <a:pt x="35433" y="43625"/>
                  </a:lnTo>
                  <a:cubicBezTo>
                    <a:pt x="37052" y="42577"/>
                    <a:pt x="38576" y="41434"/>
                    <a:pt x="40005" y="40005"/>
                  </a:cubicBezTo>
                  <a:cubicBezTo>
                    <a:pt x="41434" y="38576"/>
                    <a:pt x="42577" y="37052"/>
                    <a:pt x="43625" y="35433"/>
                  </a:cubicBezTo>
                  <a:lnTo>
                    <a:pt x="8192" y="0"/>
                  </a:lnTo>
                  <a:cubicBezTo>
                    <a:pt x="6572" y="1048"/>
                    <a:pt x="5048" y="2191"/>
                    <a:pt x="3620" y="3619"/>
                  </a:cubicBezTo>
                  <a:lnTo>
                    <a:pt x="3620" y="36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1" name="Google Shape;1571;p42"/>
            <p:cNvSpPr/>
            <p:nvPr/>
          </p:nvSpPr>
          <p:spPr>
            <a:xfrm>
              <a:off x="3964114" y="3375469"/>
              <a:ext cx="111061" cy="202501"/>
            </a:xfrm>
            <a:custGeom>
              <a:avLst/>
              <a:gdLst/>
              <a:ahLst/>
              <a:cxnLst/>
              <a:rect l="l" t="t" r="r" b="b"/>
              <a:pathLst>
                <a:path w="111061" h="202501" extrusionOk="0">
                  <a:moveTo>
                    <a:pt x="55531" y="202501"/>
                  </a:moveTo>
                  <a:cubicBezTo>
                    <a:pt x="24860" y="202501"/>
                    <a:pt x="0" y="177641"/>
                    <a:pt x="0" y="146971"/>
                  </a:cubicBezTo>
                  <a:lnTo>
                    <a:pt x="0" y="55531"/>
                  </a:lnTo>
                  <a:cubicBezTo>
                    <a:pt x="0" y="24860"/>
                    <a:pt x="24860" y="0"/>
                    <a:pt x="55531" y="0"/>
                  </a:cubicBezTo>
                  <a:cubicBezTo>
                    <a:pt x="86201" y="0"/>
                    <a:pt x="111062" y="24860"/>
                    <a:pt x="111062" y="55531"/>
                  </a:cubicBezTo>
                  <a:lnTo>
                    <a:pt x="111062" y="146971"/>
                  </a:lnTo>
                  <a:cubicBezTo>
                    <a:pt x="111062" y="177641"/>
                    <a:pt x="86201" y="202501"/>
                    <a:pt x="55531" y="202501"/>
                  </a:cubicBezTo>
                  <a:lnTo>
                    <a:pt x="55531" y="20250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2" name="Google Shape;1572;p42"/>
            <p:cNvSpPr/>
            <p:nvPr/>
          </p:nvSpPr>
          <p:spPr>
            <a:xfrm>
              <a:off x="3964114" y="3375564"/>
              <a:ext cx="111061" cy="101250"/>
            </a:xfrm>
            <a:custGeom>
              <a:avLst/>
              <a:gdLst/>
              <a:ahLst/>
              <a:cxnLst/>
              <a:rect l="l" t="t" r="r" b="b"/>
              <a:pathLst>
                <a:path w="111061" h="101250" extrusionOk="0">
                  <a:moveTo>
                    <a:pt x="110966" y="101251"/>
                  </a:moveTo>
                  <a:lnTo>
                    <a:pt x="0" y="101251"/>
                  </a:lnTo>
                  <a:lnTo>
                    <a:pt x="0" y="55531"/>
                  </a:lnTo>
                  <a:cubicBezTo>
                    <a:pt x="0" y="24860"/>
                    <a:pt x="24860" y="0"/>
                    <a:pt x="55531" y="0"/>
                  </a:cubicBezTo>
                  <a:cubicBezTo>
                    <a:pt x="86201" y="0"/>
                    <a:pt x="111062" y="24860"/>
                    <a:pt x="111062" y="55531"/>
                  </a:cubicBezTo>
                  <a:lnTo>
                    <a:pt x="111062" y="10125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3" name="Google Shape;1573;p42"/>
            <p:cNvSpPr/>
            <p:nvPr/>
          </p:nvSpPr>
          <p:spPr>
            <a:xfrm>
              <a:off x="3964114" y="3378326"/>
              <a:ext cx="39243" cy="98488"/>
            </a:xfrm>
            <a:custGeom>
              <a:avLst/>
              <a:gdLst/>
              <a:ahLst/>
              <a:cxnLst/>
              <a:rect l="l" t="t" r="r" b="b"/>
              <a:pathLst>
                <a:path w="39243" h="98488" extrusionOk="0">
                  <a:moveTo>
                    <a:pt x="38481" y="0"/>
                  </a:moveTo>
                  <a:cubicBezTo>
                    <a:pt x="16193" y="7239"/>
                    <a:pt x="0" y="28099"/>
                    <a:pt x="0" y="52769"/>
                  </a:cubicBezTo>
                  <a:lnTo>
                    <a:pt x="0" y="98489"/>
                  </a:lnTo>
                  <a:lnTo>
                    <a:pt x="39243" y="98489"/>
                  </a:lnTo>
                  <a:cubicBezTo>
                    <a:pt x="28670" y="60960"/>
                    <a:pt x="31052" y="20765"/>
                    <a:pt x="38481" y="0"/>
                  </a:cubicBezTo>
                  <a:lnTo>
                    <a:pt x="38481"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74" name="Google Shape;1574;p42"/>
          <p:cNvGrpSpPr/>
          <p:nvPr/>
        </p:nvGrpSpPr>
        <p:grpSpPr>
          <a:xfrm>
            <a:off x="1531569" y="2706297"/>
            <a:ext cx="397878" cy="397244"/>
            <a:chOff x="3186993" y="3238776"/>
            <a:chExt cx="380927" cy="380320"/>
          </a:xfrm>
        </p:grpSpPr>
        <p:grpSp>
          <p:nvGrpSpPr>
            <p:cNvPr id="1575" name="Google Shape;1575;p42"/>
            <p:cNvGrpSpPr/>
            <p:nvPr/>
          </p:nvGrpSpPr>
          <p:grpSpPr>
            <a:xfrm>
              <a:off x="3186993" y="3238776"/>
              <a:ext cx="380927" cy="380320"/>
              <a:chOff x="3186993" y="3238776"/>
              <a:chExt cx="380927" cy="380320"/>
            </a:xfrm>
          </p:grpSpPr>
          <p:sp>
            <p:nvSpPr>
              <p:cNvPr id="1576" name="Google Shape;1576;p42"/>
              <p:cNvSpPr/>
              <p:nvPr/>
            </p:nvSpPr>
            <p:spPr>
              <a:xfrm>
                <a:off x="3414926" y="3479411"/>
                <a:ext cx="152994" cy="139685"/>
              </a:xfrm>
              <a:custGeom>
                <a:avLst/>
                <a:gdLst/>
                <a:ahLst/>
                <a:cxnLst/>
                <a:rect l="l" t="t" r="r" b="b"/>
                <a:pathLst>
                  <a:path w="152994" h="139685" extrusionOk="0">
                    <a:moveTo>
                      <a:pt x="50649" y="126754"/>
                    </a:moveTo>
                    <a:cubicBezTo>
                      <a:pt x="79510" y="147995"/>
                      <a:pt x="116467" y="145614"/>
                      <a:pt x="149709" y="100370"/>
                    </a:cubicBezTo>
                    <a:cubicBezTo>
                      <a:pt x="155234" y="92940"/>
                      <a:pt x="153614" y="82463"/>
                      <a:pt x="146185" y="76938"/>
                    </a:cubicBezTo>
                    <a:cubicBezTo>
                      <a:pt x="138755" y="71414"/>
                      <a:pt x="128278" y="73033"/>
                      <a:pt x="122753" y="80463"/>
                    </a:cubicBezTo>
                    <a:cubicBezTo>
                      <a:pt x="95226" y="117896"/>
                      <a:pt x="77224" y="104656"/>
                      <a:pt x="70461" y="99703"/>
                    </a:cubicBezTo>
                    <a:cubicBezTo>
                      <a:pt x="57126" y="89892"/>
                      <a:pt x="52745" y="73033"/>
                      <a:pt x="62936" y="59412"/>
                    </a:cubicBezTo>
                    <a:cubicBezTo>
                      <a:pt x="67889" y="52745"/>
                      <a:pt x="67223" y="43410"/>
                      <a:pt x="61317" y="37600"/>
                    </a:cubicBezTo>
                    <a:lnTo>
                      <a:pt x="28646" y="4929"/>
                    </a:lnTo>
                    <a:cubicBezTo>
                      <a:pt x="22074" y="-1643"/>
                      <a:pt x="11501" y="-1643"/>
                      <a:pt x="4929" y="4929"/>
                    </a:cubicBezTo>
                    <a:cubicBezTo>
                      <a:pt x="-1643" y="11501"/>
                      <a:pt x="-1643" y="22074"/>
                      <a:pt x="4929" y="28647"/>
                    </a:cubicBezTo>
                    <a:lnTo>
                      <a:pt x="28646" y="52364"/>
                    </a:lnTo>
                    <a:cubicBezTo>
                      <a:pt x="17693" y="78176"/>
                      <a:pt x="25884" y="108561"/>
                      <a:pt x="50649" y="126754"/>
                    </a:cubicBezTo>
                    <a:lnTo>
                      <a:pt x="50649" y="12675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7" name="Google Shape;1577;p42"/>
              <p:cNvSpPr/>
              <p:nvPr/>
            </p:nvSpPr>
            <p:spPr>
              <a:xfrm>
                <a:off x="3186993" y="3238776"/>
                <a:ext cx="130159" cy="142670"/>
              </a:xfrm>
              <a:custGeom>
                <a:avLst/>
                <a:gdLst/>
                <a:ahLst/>
                <a:cxnLst/>
                <a:rect l="l" t="t" r="r" b="b"/>
                <a:pathLst>
                  <a:path w="130159" h="142670" extrusionOk="0">
                    <a:moveTo>
                      <a:pt x="4929" y="41253"/>
                    </a:moveTo>
                    <a:cubicBezTo>
                      <a:pt x="11501" y="47825"/>
                      <a:pt x="22074" y="47825"/>
                      <a:pt x="28646" y="41253"/>
                    </a:cubicBezTo>
                    <a:cubicBezTo>
                      <a:pt x="39124" y="30775"/>
                      <a:pt x="57317" y="31061"/>
                      <a:pt x="68270" y="42015"/>
                    </a:cubicBezTo>
                    <a:cubicBezTo>
                      <a:pt x="77319" y="51063"/>
                      <a:pt x="78938" y="65446"/>
                      <a:pt x="71985" y="76209"/>
                    </a:cubicBezTo>
                    <a:cubicBezTo>
                      <a:pt x="64746" y="87544"/>
                      <a:pt x="66365" y="102594"/>
                      <a:pt x="75890" y="112119"/>
                    </a:cubicBezTo>
                    <a:lnTo>
                      <a:pt x="101513" y="137741"/>
                    </a:lnTo>
                    <a:cubicBezTo>
                      <a:pt x="108085" y="144313"/>
                      <a:pt x="118658" y="144313"/>
                      <a:pt x="125230" y="137741"/>
                    </a:cubicBezTo>
                    <a:cubicBezTo>
                      <a:pt x="131802" y="131169"/>
                      <a:pt x="131802" y="120596"/>
                      <a:pt x="125230" y="114024"/>
                    </a:cubicBezTo>
                    <a:lnTo>
                      <a:pt x="102179" y="90973"/>
                    </a:lnTo>
                    <a:cubicBezTo>
                      <a:pt x="115229" y="67446"/>
                      <a:pt x="111228" y="37443"/>
                      <a:pt x="91988" y="18297"/>
                    </a:cubicBezTo>
                    <a:cubicBezTo>
                      <a:pt x="80462" y="6772"/>
                      <a:pt x="65127" y="295"/>
                      <a:pt x="48744" y="9"/>
                    </a:cubicBezTo>
                    <a:cubicBezTo>
                      <a:pt x="32075" y="-276"/>
                      <a:pt x="16550" y="5915"/>
                      <a:pt x="4929" y="17440"/>
                    </a:cubicBezTo>
                    <a:cubicBezTo>
                      <a:pt x="-1643" y="24013"/>
                      <a:pt x="-1643" y="34585"/>
                      <a:pt x="4929" y="41158"/>
                    </a:cubicBezTo>
                    <a:lnTo>
                      <a:pt x="4929" y="4115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578" name="Google Shape;1578;p42"/>
            <p:cNvSpPr/>
            <p:nvPr/>
          </p:nvSpPr>
          <p:spPr>
            <a:xfrm>
              <a:off x="3266884" y="3331368"/>
              <a:ext cx="50268" cy="50268"/>
            </a:xfrm>
            <a:custGeom>
              <a:avLst/>
              <a:gdLst/>
              <a:ahLst/>
              <a:cxnLst/>
              <a:rect l="l" t="t" r="r" b="b"/>
              <a:pathLst>
                <a:path w="50268" h="50268" extrusionOk="0">
                  <a:moveTo>
                    <a:pt x="23717" y="0"/>
                  </a:moveTo>
                  <a:lnTo>
                    <a:pt x="45339" y="21622"/>
                  </a:lnTo>
                  <a:cubicBezTo>
                    <a:pt x="51911" y="28194"/>
                    <a:pt x="51911" y="38767"/>
                    <a:pt x="45339" y="45339"/>
                  </a:cubicBezTo>
                  <a:cubicBezTo>
                    <a:pt x="38767" y="51911"/>
                    <a:pt x="28194" y="51911"/>
                    <a:pt x="21622" y="45339"/>
                  </a:cubicBezTo>
                  <a:lnTo>
                    <a:pt x="0" y="23717"/>
                  </a:lnTo>
                  <a:lnTo>
                    <a:pt x="23717"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79" name="Google Shape;1579;p42"/>
            <p:cNvSpPr/>
            <p:nvPr/>
          </p:nvSpPr>
          <p:spPr>
            <a:xfrm>
              <a:off x="3414926" y="3479411"/>
              <a:ext cx="50268" cy="50268"/>
            </a:xfrm>
            <a:custGeom>
              <a:avLst/>
              <a:gdLst/>
              <a:ahLst/>
              <a:cxnLst/>
              <a:rect l="l" t="t" r="r" b="b"/>
              <a:pathLst>
                <a:path w="50268" h="50268" extrusionOk="0">
                  <a:moveTo>
                    <a:pt x="28646" y="4929"/>
                  </a:moveTo>
                  <a:lnTo>
                    <a:pt x="50268" y="26551"/>
                  </a:lnTo>
                  <a:lnTo>
                    <a:pt x="26551" y="50268"/>
                  </a:lnTo>
                  <a:lnTo>
                    <a:pt x="4929" y="28647"/>
                  </a:lnTo>
                  <a:cubicBezTo>
                    <a:pt x="-1643" y="22074"/>
                    <a:pt x="-1643" y="11501"/>
                    <a:pt x="4929" y="4929"/>
                  </a:cubicBezTo>
                  <a:cubicBezTo>
                    <a:pt x="11501" y="-1643"/>
                    <a:pt x="22074" y="-1643"/>
                    <a:pt x="28646" y="4929"/>
                  </a:cubicBezTo>
                  <a:lnTo>
                    <a:pt x="28646" y="4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0" name="Google Shape;1580;p42"/>
            <p:cNvSpPr/>
            <p:nvPr/>
          </p:nvSpPr>
          <p:spPr>
            <a:xfrm>
              <a:off x="3268813" y="3333297"/>
              <a:ext cx="194357" cy="194357"/>
            </a:xfrm>
            <a:custGeom>
              <a:avLst/>
              <a:gdLst/>
              <a:ahLst/>
              <a:cxnLst/>
              <a:rect l="l" t="t" r="r" b="b"/>
              <a:pathLst>
                <a:path w="194357" h="194357" extrusionOk="0">
                  <a:moveTo>
                    <a:pt x="5786" y="63508"/>
                  </a:moveTo>
                  <a:lnTo>
                    <a:pt x="130850" y="188571"/>
                  </a:lnTo>
                  <a:cubicBezTo>
                    <a:pt x="138565" y="196286"/>
                    <a:pt x="151043" y="196286"/>
                    <a:pt x="158663" y="188571"/>
                  </a:cubicBezTo>
                  <a:lnTo>
                    <a:pt x="188571" y="158663"/>
                  </a:lnTo>
                  <a:cubicBezTo>
                    <a:pt x="196286" y="150947"/>
                    <a:pt x="196286" y="138470"/>
                    <a:pt x="188571" y="130850"/>
                  </a:cubicBezTo>
                  <a:lnTo>
                    <a:pt x="63508" y="5786"/>
                  </a:lnTo>
                  <a:cubicBezTo>
                    <a:pt x="55793" y="-1929"/>
                    <a:pt x="43315" y="-1929"/>
                    <a:pt x="35695" y="5786"/>
                  </a:cubicBezTo>
                  <a:lnTo>
                    <a:pt x="5786" y="35695"/>
                  </a:lnTo>
                  <a:cubicBezTo>
                    <a:pt x="-1929" y="43410"/>
                    <a:pt x="-1929" y="55888"/>
                    <a:pt x="5786" y="63508"/>
                  </a:cubicBezTo>
                  <a:lnTo>
                    <a:pt x="5786" y="635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1" name="Google Shape;1581;p42"/>
            <p:cNvSpPr/>
            <p:nvPr/>
          </p:nvSpPr>
          <p:spPr>
            <a:xfrm>
              <a:off x="3268813" y="3333297"/>
              <a:ext cx="87129" cy="144946"/>
            </a:xfrm>
            <a:custGeom>
              <a:avLst/>
              <a:gdLst/>
              <a:ahLst/>
              <a:cxnLst/>
              <a:rect l="l" t="t" r="r" b="b"/>
              <a:pathLst>
                <a:path w="87129" h="144946" extrusionOk="0">
                  <a:moveTo>
                    <a:pt x="87130" y="144851"/>
                  </a:moveTo>
                  <a:lnTo>
                    <a:pt x="5786" y="63508"/>
                  </a:lnTo>
                  <a:cubicBezTo>
                    <a:pt x="-1929" y="55793"/>
                    <a:pt x="-1929" y="43315"/>
                    <a:pt x="5786" y="35695"/>
                  </a:cubicBezTo>
                  <a:lnTo>
                    <a:pt x="35695" y="5786"/>
                  </a:lnTo>
                  <a:cubicBezTo>
                    <a:pt x="43410" y="-1929"/>
                    <a:pt x="55888" y="-1929"/>
                    <a:pt x="63508" y="5786"/>
                  </a:cubicBezTo>
                  <a:lnTo>
                    <a:pt x="73604" y="15883"/>
                  </a:lnTo>
                  <a:cubicBezTo>
                    <a:pt x="63603" y="61031"/>
                    <a:pt x="68461" y="103037"/>
                    <a:pt x="87130" y="144947"/>
                  </a:cubicBezTo>
                  <a:lnTo>
                    <a:pt x="87130" y="1449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2" name="Google Shape;1582;p42"/>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3" name="Google Shape;1583;p42"/>
            <p:cNvSpPr/>
            <p:nvPr/>
          </p:nvSpPr>
          <p:spPr>
            <a:xfrm>
              <a:off x="3294983" y="3359562"/>
              <a:ext cx="142017" cy="142017"/>
            </a:xfrm>
            <a:custGeom>
              <a:avLst/>
              <a:gdLst/>
              <a:ahLst/>
              <a:cxnLst/>
              <a:rect l="l" t="t" r="r" b="b"/>
              <a:pathLst>
                <a:path w="142017" h="142017" extrusionOk="0">
                  <a:moveTo>
                    <a:pt x="84296" y="142018"/>
                  </a:moveTo>
                  <a:lnTo>
                    <a:pt x="0" y="57721"/>
                  </a:lnTo>
                  <a:lnTo>
                    <a:pt x="57721" y="0"/>
                  </a:lnTo>
                  <a:lnTo>
                    <a:pt x="142018" y="84296"/>
                  </a:lnTo>
                  <a:lnTo>
                    <a:pt x="84296" y="14201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4" name="Google Shape;1584;p42"/>
            <p:cNvSpPr/>
            <p:nvPr/>
          </p:nvSpPr>
          <p:spPr>
            <a:xfrm>
              <a:off x="3295078" y="3373850"/>
              <a:ext cx="60959" cy="104298"/>
            </a:xfrm>
            <a:custGeom>
              <a:avLst/>
              <a:gdLst/>
              <a:ahLst/>
              <a:cxnLst/>
              <a:rect l="l" t="t" r="r" b="b"/>
              <a:pathLst>
                <a:path w="60959" h="104298" extrusionOk="0">
                  <a:moveTo>
                    <a:pt x="43339" y="0"/>
                  </a:moveTo>
                  <a:lnTo>
                    <a:pt x="0" y="43339"/>
                  </a:lnTo>
                  <a:lnTo>
                    <a:pt x="60960" y="104299"/>
                  </a:lnTo>
                  <a:cubicBezTo>
                    <a:pt x="45720" y="70104"/>
                    <a:pt x="39624" y="35909"/>
                    <a:pt x="43434" y="0"/>
                  </a:cubicBezTo>
                  <a:lnTo>
                    <a:pt x="43434"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5" name="Google Shape;1585;p42"/>
            <p:cNvSpPr/>
            <p:nvPr/>
          </p:nvSpPr>
          <p:spPr>
            <a:xfrm>
              <a:off x="3338702" y="3460908"/>
              <a:ext cx="81153" cy="11525"/>
            </a:xfrm>
            <a:custGeom>
              <a:avLst/>
              <a:gdLst/>
              <a:ahLst/>
              <a:cxnLst/>
              <a:rect l="l" t="t" r="r" b="b"/>
              <a:pathLst>
                <a:path w="81153" h="11525" extrusionOk="0">
                  <a:moveTo>
                    <a:pt x="69628" y="11525"/>
                  </a:moveTo>
                  <a:lnTo>
                    <a:pt x="11525" y="11525"/>
                  </a:lnTo>
                  <a:lnTo>
                    <a:pt x="0" y="0"/>
                  </a:lnTo>
                  <a:lnTo>
                    <a:pt x="81153" y="0"/>
                  </a:lnTo>
                  <a:lnTo>
                    <a:pt x="69628"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6" name="Google Shape;1586;p42"/>
            <p:cNvSpPr/>
            <p:nvPr/>
          </p:nvSpPr>
          <p:spPr>
            <a:xfrm>
              <a:off x="3312128" y="3388518"/>
              <a:ext cx="81152" cy="11525"/>
            </a:xfrm>
            <a:custGeom>
              <a:avLst/>
              <a:gdLst/>
              <a:ahLst/>
              <a:cxnLst/>
              <a:rect l="l" t="t" r="r" b="b"/>
              <a:pathLst>
                <a:path w="81152" h="11525" extrusionOk="0">
                  <a:moveTo>
                    <a:pt x="81153" y="11525"/>
                  </a:moveTo>
                  <a:lnTo>
                    <a:pt x="0" y="11525"/>
                  </a:lnTo>
                  <a:lnTo>
                    <a:pt x="11525" y="0"/>
                  </a:lnTo>
                  <a:lnTo>
                    <a:pt x="69628" y="0"/>
                  </a:lnTo>
                  <a:lnTo>
                    <a:pt x="8115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87" name="Google Shape;1587;p42"/>
            <p:cNvSpPr/>
            <p:nvPr/>
          </p:nvSpPr>
          <p:spPr>
            <a:xfrm>
              <a:off x="3302508" y="3424713"/>
              <a:ext cx="127063" cy="11525"/>
            </a:xfrm>
            <a:custGeom>
              <a:avLst/>
              <a:gdLst/>
              <a:ahLst/>
              <a:cxnLst/>
              <a:rect l="l" t="t" r="r" b="b"/>
              <a:pathLst>
                <a:path w="127063" h="11525" extrusionOk="0">
                  <a:moveTo>
                    <a:pt x="127063" y="11525"/>
                  </a:moveTo>
                  <a:lnTo>
                    <a:pt x="11525" y="11525"/>
                  </a:lnTo>
                  <a:lnTo>
                    <a:pt x="0" y="0"/>
                  </a:lnTo>
                  <a:lnTo>
                    <a:pt x="115538" y="0"/>
                  </a:lnTo>
                  <a:lnTo>
                    <a:pt x="127063" y="1152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588" name="Google Shape;1588;p42"/>
          <p:cNvGrpSpPr/>
          <p:nvPr/>
        </p:nvGrpSpPr>
        <p:grpSpPr>
          <a:xfrm>
            <a:off x="719817" y="2712774"/>
            <a:ext cx="397953" cy="384423"/>
            <a:chOff x="2409825" y="3244977"/>
            <a:chExt cx="380999" cy="368045"/>
          </a:xfrm>
        </p:grpSpPr>
        <p:sp>
          <p:nvSpPr>
            <p:cNvPr id="1589" name="Google Shape;1589;p42"/>
            <p:cNvSpPr/>
            <p:nvPr/>
          </p:nvSpPr>
          <p:spPr>
            <a:xfrm>
              <a:off x="2440781" y="3244977"/>
              <a:ext cx="319278" cy="316420"/>
            </a:xfrm>
            <a:custGeom>
              <a:avLst/>
              <a:gdLst/>
              <a:ahLst/>
              <a:cxnLst/>
              <a:rect l="l" t="t" r="r" b="b"/>
              <a:pathLst>
                <a:path w="319278" h="316420" extrusionOk="0">
                  <a:moveTo>
                    <a:pt x="159544" y="222218"/>
                  </a:moveTo>
                  <a:cubicBezTo>
                    <a:pt x="176117" y="222218"/>
                    <a:pt x="177641" y="316420"/>
                    <a:pt x="227171" y="316420"/>
                  </a:cubicBezTo>
                  <a:cubicBezTo>
                    <a:pt x="249555" y="316420"/>
                    <a:pt x="273653" y="292227"/>
                    <a:pt x="273653" y="233553"/>
                  </a:cubicBezTo>
                  <a:cubicBezTo>
                    <a:pt x="273653" y="158972"/>
                    <a:pt x="319278" y="157162"/>
                    <a:pt x="319278" y="82391"/>
                  </a:cubicBezTo>
                  <a:cubicBezTo>
                    <a:pt x="319278" y="36862"/>
                    <a:pt x="278321" y="0"/>
                    <a:pt x="227838" y="0"/>
                  </a:cubicBezTo>
                  <a:cubicBezTo>
                    <a:pt x="205835" y="0"/>
                    <a:pt x="185642" y="7048"/>
                    <a:pt x="169831" y="18669"/>
                  </a:cubicBezTo>
                  <a:cubicBezTo>
                    <a:pt x="163830" y="23146"/>
                    <a:pt x="155448" y="23146"/>
                    <a:pt x="149447" y="18669"/>
                  </a:cubicBezTo>
                  <a:cubicBezTo>
                    <a:pt x="133636" y="6953"/>
                    <a:pt x="113443" y="0"/>
                    <a:pt x="91440" y="0"/>
                  </a:cubicBezTo>
                  <a:cubicBezTo>
                    <a:pt x="40958" y="0"/>
                    <a:pt x="0" y="36862"/>
                    <a:pt x="0" y="82391"/>
                  </a:cubicBezTo>
                  <a:cubicBezTo>
                    <a:pt x="0" y="157162"/>
                    <a:pt x="45625" y="158972"/>
                    <a:pt x="45625" y="233553"/>
                  </a:cubicBezTo>
                  <a:cubicBezTo>
                    <a:pt x="45625" y="292227"/>
                    <a:pt x="69628" y="316420"/>
                    <a:pt x="92107" y="316420"/>
                  </a:cubicBezTo>
                  <a:cubicBezTo>
                    <a:pt x="141542" y="316420"/>
                    <a:pt x="143161" y="222218"/>
                    <a:pt x="159734" y="222218"/>
                  </a:cubicBezTo>
                  <a:lnTo>
                    <a:pt x="159734" y="2222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0" name="Google Shape;1590;p42"/>
            <p:cNvSpPr/>
            <p:nvPr/>
          </p:nvSpPr>
          <p:spPr>
            <a:xfrm>
              <a:off x="2440686" y="3245739"/>
              <a:ext cx="125253" cy="315658"/>
            </a:xfrm>
            <a:custGeom>
              <a:avLst/>
              <a:gdLst/>
              <a:ahLst/>
              <a:cxnLst/>
              <a:rect l="l" t="t" r="r" b="b"/>
              <a:pathLst>
                <a:path w="125253" h="315658" extrusionOk="0">
                  <a:moveTo>
                    <a:pt x="78867" y="0"/>
                  </a:moveTo>
                  <a:cubicBezTo>
                    <a:pt x="34290" y="5524"/>
                    <a:pt x="0" y="40005"/>
                    <a:pt x="0" y="81629"/>
                  </a:cubicBezTo>
                  <a:cubicBezTo>
                    <a:pt x="0" y="156400"/>
                    <a:pt x="45625" y="158210"/>
                    <a:pt x="45625" y="232791"/>
                  </a:cubicBezTo>
                  <a:cubicBezTo>
                    <a:pt x="45625" y="291465"/>
                    <a:pt x="69628" y="315658"/>
                    <a:pt x="92107" y="315658"/>
                  </a:cubicBezTo>
                  <a:cubicBezTo>
                    <a:pt x="106871" y="315658"/>
                    <a:pt x="117348" y="307277"/>
                    <a:pt x="125254" y="295465"/>
                  </a:cubicBezTo>
                  <a:cubicBezTo>
                    <a:pt x="50673" y="186881"/>
                    <a:pt x="33433" y="61912"/>
                    <a:pt x="78962" y="0"/>
                  </a:cubicBezTo>
                  <a:lnTo>
                    <a:pt x="7896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1" name="Google Shape;1591;p42"/>
            <p:cNvSpPr/>
            <p:nvPr/>
          </p:nvSpPr>
          <p:spPr>
            <a:xfrm>
              <a:off x="2498978" y="3322796"/>
              <a:ext cx="54673" cy="43433"/>
            </a:xfrm>
            <a:custGeom>
              <a:avLst/>
              <a:gdLst/>
              <a:ahLst/>
              <a:cxnLst/>
              <a:rect l="l" t="t" r="r" b="b"/>
              <a:pathLst>
                <a:path w="54673" h="43433" extrusionOk="0">
                  <a:moveTo>
                    <a:pt x="54674" y="21717"/>
                  </a:moveTo>
                  <a:cubicBezTo>
                    <a:pt x="54674" y="33718"/>
                    <a:pt x="42482" y="43434"/>
                    <a:pt x="27337" y="43434"/>
                  </a:cubicBezTo>
                  <a:cubicBezTo>
                    <a:pt x="12192" y="43434"/>
                    <a:pt x="0" y="33718"/>
                    <a:pt x="0" y="21717"/>
                  </a:cubicBezTo>
                  <a:cubicBezTo>
                    <a:pt x="0" y="9715"/>
                    <a:pt x="12192" y="0"/>
                    <a:pt x="27337" y="0"/>
                  </a:cubicBezTo>
                  <a:cubicBezTo>
                    <a:pt x="42482" y="0"/>
                    <a:pt x="54674" y="9715"/>
                    <a:pt x="54674" y="21717"/>
                  </a:cubicBezTo>
                  <a:lnTo>
                    <a:pt x="54674"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2" name="Google Shape;1592;p42"/>
            <p:cNvSpPr/>
            <p:nvPr/>
          </p:nvSpPr>
          <p:spPr>
            <a:xfrm>
              <a:off x="2646997" y="3322796"/>
              <a:ext cx="54673" cy="43433"/>
            </a:xfrm>
            <a:custGeom>
              <a:avLst/>
              <a:gdLst/>
              <a:ahLst/>
              <a:cxnLst/>
              <a:rect l="l" t="t" r="r" b="b"/>
              <a:pathLst>
                <a:path w="54673" h="43433" extrusionOk="0">
                  <a:moveTo>
                    <a:pt x="54673" y="21717"/>
                  </a:moveTo>
                  <a:cubicBezTo>
                    <a:pt x="54673" y="33718"/>
                    <a:pt x="42482" y="43434"/>
                    <a:pt x="27337" y="43434"/>
                  </a:cubicBezTo>
                  <a:cubicBezTo>
                    <a:pt x="12192" y="43434"/>
                    <a:pt x="0" y="33718"/>
                    <a:pt x="0" y="21717"/>
                  </a:cubicBezTo>
                  <a:cubicBezTo>
                    <a:pt x="0" y="9715"/>
                    <a:pt x="12192" y="0"/>
                    <a:pt x="27337" y="0"/>
                  </a:cubicBezTo>
                  <a:cubicBezTo>
                    <a:pt x="42482" y="0"/>
                    <a:pt x="54673" y="9715"/>
                    <a:pt x="54673" y="21717"/>
                  </a:cubicBezTo>
                  <a:lnTo>
                    <a:pt x="54673" y="2171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3" name="Google Shape;1593;p42"/>
            <p:cNvSpPr/>
            <p:nvPr/>
          </p:nvSpPr>
          <p:spPr>
            <a:xfrm>
              <a:off x="2585846" y="3311556"/>
              <a:ext cx="28956" cy="32385"/>
            </a:xfrm>
            <a:custGeom>
              <a:avLst/>
              <a:gdLst/>
              <a:ahLst/>
              <a:cxnLst/>
              <a:rect l="l" t="t" r="r" b="b"/>
              <a:pathLst>
                <a:path w="28956" h="32385" extrusionOk="0">
                  <a:moveTo>
                    <a:pt x="28956" y="16192"/>
                  </a:moveTo>
                  <a:cubicBezTo>
                    <a:pt x="28956" y="25146"/>
                    <a:pt x="22479" y="32385"/>
                    <a:pt x="14478" y="32385"/>
                  </a:cubicBezTo>
                  <a:cubicBezTo>
                    <a:pt x="6477" y="32385"/>
                    <a:pt x="0" y="25146"/>
                    <a:pt x="0" y="16192"/>
                  </a:cubicBezTo>
                  <a:cubicBezTo>
                    <a:pt x="0" y="7239"/>
                    <a:pt x="6477" y="0"/>
                    <a:pt x="14478" y="0"/>
                  </a:cubicBezTo>
                  <a:cubicBezTo>
                    <a:pt x="22479" y="0"/>
                    <a:pt x="28956" y="7239"/>
                    <a:pt x="28956" y="16192"/>
                  </a:cubicBezTo>
                  <a:lnTo>
                    <a:pt x="28956" y="1619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4" name="Google Shape;1594;p42"/>
            <p:cNvSpPr/>
            <p:nvPr/>
          </p:nvSpPr>
          <p:spPr>
            <a:xfrm>
              <a:off x="252526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5" name="Google Shape;1595;p42"/>
            <p:cNvSpPr/>
            <p:nvPr/>
          </p:nvSpPr>
          <p:spPr>
            <a:xfrm>
              <a:off x="2664237" y="3302031"/>
              <a:ext cx="11239" cy="21812"/>
            </a:xfrm>
            <a:custGeom>
              <a:avLst/>
              <a:gdLst/>
              <a:ahLst/>
              <a:cxnLst/>
              <a:rect l="l" t="t" r="r" b="b"/>
              <a:pathLst>
                <a:path w="11239" h="21812" extrusionOk="0">
                  <a:moveTo>
                    <a:pt x="5620" y="21812"/>
                  </a:moveTo>
                  <a:cubicBezTo>
                    <a:pt x="2572" y="21812"/>
                    <a:pt x="0" y="19336"/>
                    <a:pt x="0" y="16192"/>
                  </a:cubicBezTo>
                  <a:lnTo>
                    <a:pt x="0" y="5620"/>
                  </a:lnTo>
                  <a:cubicBezTo>
                    <a:pt x="0" y="2572"/>
                    <a:pt x="2477" y="0"/>
                    <a:pt x="5620" y="0"/>
                  </a:cubicBezTo>
                  <a:cubicBezTo>
                    <a:pt x="8763" y="0"/>
                    <a:pt x="11240" y="2476"/>
                    <a:pt x="11240" y="5620"/>
                  </a:cubicBezTo>
                  <a:lnTo>
                    <a:pt x="11240" y="16192"/>
                  </a:lnTo>
                  <a:cubicBezTo>
                    <a:pt x="11240" y="19241"/>
                    <a:pt x="8763" y="21812"/>
                    <a:pt x="5620" y="21812"/>
                  </a:cubicBezTo>
                  <a:lnTo>
                    <a:pt x="5620" y="2181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6" name="Google Shape;1596;p42"/>
            <p:cNvSpPr/>
            <p:nvPr/>
          </p:nvSpPr>
          <p:spPr>
            <a:xfrm>
              <a:off x="2452306" y="3374040"/>
              <a:ext cx="159924" cy="224313"/>
            </a:xfrm>
            <a:custGeom>
              <a:avLst/>
              <a:gdLst/>
              <a:ahLst/>
              <a:cxnLst/>
              <a:rect l="l" t="t" r="r" b="b"/>
              <a:pathLst>
                <a:path w="159924" h="224313" extrusionOk="0">
                  <a:moveTo>
                    <a:pt x="45053" y="0"/>
                  </a:moveTo>
                  <a:lnTo>
                    <a:pt x="0" y="0"/>
                  </a:lnTo>
                  <a:lnTo>
                    <a:pt x="0" y="224314"/>
                  </a:lnTo>
                  <a:lnTo>
                    <a:pt x="159925" y="224314"/>
                  </a:lnTo>
                  <a:cubicBezTo>
                    <a:pt x="94298" y="155543"/>
                    <a:pt x="55435" y="72200"/>
                    <a:pt x="45053" y="0"/>
                  </a:cubicBezTo>
                  <a:lnTo>
                    <a:pt x="45053"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7" name="Google Shape;1597;p42"/>
            <p:cNvSpPr/>
            <p:nvPr/>
          </p:nvSpPr>
          <p:spPr>
            <a:xfrm>
              <a:off x="2452306" y="3378231"/>
              <a:ext cx="296037" cy="220027"/>
            </a:xfrm>
            <a:custGeom>
              <a:avLst/>
              <a:gdLst/>
              <a:ahLst/>
              <a:cxnLst/>
              <a:rect l="l" t="t" r="r" b="b"/>
              <a:pathLst>
                <a:path w="296037" h="220027" extrusionOk="0">
                  <a:moveTo>
                    <a:pt x="0" y="0"/>
                  </a:moveTo>
                  <a:lnTo>
                    <a:pt x="296037" y="0"/>
                  </a:lnTo>
                  <a:lnTo>
                    <a:pt x="296037" y="220028"/>
                  </a:lnTo>
                  <a:lnTo>
                    <a:pt x="0" y="2200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8" name="Google Shape;1598;p42"/>
            <p:cNvSpPr/>
            <p:nvPr/>
          </p:nvSpPr>
          <p:spPr>
            <a:xfrm>
              <a:off x="2452306" y="3374040"/>
              <a:ext cx="296227" cy="187356"/>
            </a:xfrm>
            <a:custGeom>
              <a:avLst/>
              <a:gdLst/>
              <a:ahLst/>
              <a:cxnLst/>
              <a:rect l="l" t="t" r="r" b="b"/>
              <a:pathLst>
                <a:path w="296227" h="187356" extrusionOk="0">
                  <a:moveTo>
                    <a:pt x="296037" y="0"/>
                  </a:moveTo>
                  <a:lnTo>
                    <a:pt x="0" y="0"/>
                  </a:lnTo>
                  <a:lnTo>
                    <a:pt x="0" y="8668"/>
                  </a:lnTo>
                  <a:cubicBezTo>
                    <a:pt x="13526" y="37148"/>
                    <a:pt x="34004" y="54483"/>
                    <a:pt x="34004" y="104489"/>
                  </a:cubicBezTo>
                  <a:cubicBezTo>
                    <a:pt x="34004" y="163163"/>
                    <a:pt x="58007" y="187357"/>
                    <a:pt x="80486" y="187357"/>
                  </a:cubicBezTo>
                  <a:cubicBezTo>
                    <a:pt x="129921" y="187357"/>
                    <a:pt x="131540" y="93154"/>
                    <a:pt x="148114" y="93154"/>
                  </a:cubicBezTo>
                  <a:cubicBezTo>
                    <a:pt x="164687" y="93154"/>
                    <a:pt x="166211" y="187357"/>
                    <a:pt x="215741" y="187357"/>
                  </a:cubicBezTo>
                  <a:cubicBezTo>
                    <a:pt x="238125" y="187357"/>
                    <a:pt x="262223" y="163163"/>
                    <a:pt x="262223" y="104489"/>
                  </a:cubicBezTo>
                  <a:cubicBezTo>
                    <a:pt x="262223" y="54483"/>
                    <a:pt x="282702" y="37148"/>
                    <a:pt x="296228" y="8668"/>
                  </a:cubicBezTo>
                  <a:lnTo>
                    <a:pt x="29622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599" name="Google Shape;1599;p42"/>
            <p:cNvSpPr/>
            <p:nvPr/>
          </p:nvSpPr>
          <p:spPr>
            <a:xfrm>
              <a:off x="2452306" y="3374040"/>
              <a:ext cx="113633" cy="187356"/>
            </a:xfrm>
            <a:custGeom>
              <a:avLst/>
              <a:gdLst/>
              <a:ahLst/>
              <a:cxnLst/>
              <a:rect l="l" t="t" r="r" b="b"/>
              <a:pathLst>
                <a:path w="113633" h="187356" extrusionOk="0">
                  <a:moveTo>
                    <a:pt x="0" y="8668"/>
                  </a:moveTo>
                  <a:cubicBezTo>
                    <a:pt x="13526" y="37148"/>
                    <a:pt x="34004" y="54483"/>
                    <a:pt x="34004" y="104489"/>
                  </a:cubicBezTo>
                  <a:cubicBezTo>
                    <a:pt x="34004" y="163163"/>
                    <a:pt x="58007" y="187357"/>
                    <a:pt x="80486" y="187357"/>
                  </a:cubicBezTo>
                  <a:cubicBezTo>
                    <a:pt x="95250" y="187357"/>
                    <a:pt x="105728" y="178975"/>
                    <a:pt x="113633" y="167164"/>
                  </a:cubicBezTo>
                  <a:cubicBezTo>
                    <a:pt x="75819" y="112204"/>
                    <a:pt x="52769" y="53054"/>
                    <a:pt x="45148" y="0"/>
                  </a:cubicBezTo>
                  <a:lnTo>
                    <a:pt x="0" y="0"/>
                  </a:lnTo>
                  <a:lnTo>
                    <a:pt x="0" y="866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0" name="Google Shape;1600;p42"/>
            <p:cNvSpPr/>
            <p:nvPr/>
          </p:nvSpPr>
          <p:spPr>
            <a:xfrm>
              <a:off x="2644044" y="3374040"/>
              <a:ext cx="47815" cy="187356"/>
            </a:xfrm>
            <a:custGeom>
              <a:avLst/>
              <a:gdLst/>
              <a:ahLst/>
              <a:cxnLst/>
              <a:rect l="l" t="t" r="r" b="b"/>
              <a:pathLst>
                <a:path w="47815" h="187356" extrusionOk="0">
                  <a:moveTo>
                    <a:pt x="0" y="0"/>
                  </a:moveTo>
                  <a:cubicBezTo>
                    <a:pt x="7810" y="14764"/>
                    <a:pt x="6858" y="187357"/>
                    <a:pt x="23908" y="187357"/>
                  </a:cubicBezTo>
                  <a:cubicBezTo>
                    <a:pt x="40957" y="187357"/>
                    <a:pt x="40005" y="14764"/>
                    <a:pt x="47816" y="0"/>
                  </a:cubicBezTo>
                  <a:lnTo>
                    <a:pt x="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1" name="Google Shape;1601;p42"/>
            <p:cNvSpPr/>
            <p:nvPr/>
          </p:nvSpPr>
          <p:spPr>
            <a:xfrm>
              <a:off x="2508789" y="3374040"/>
              <a:ext cx="47815" cy="187356"/>
            </a:xfrm>
            <a:custGeom>
              <a:avLst/>
              <a:gdLst/>
              <a:ahLst/>
              <a:cxnLst/>
              <a:rect l="l" t="t" r="r" b="b"/>
              <a:pathLst>
                <a:path w="47815" h="187356" extrusionOk="0">
                  <a:moveTo>
                    <a:pt x="47815" y="0"/>
                  </a:moveTo>
                  <a:cubicBezTo>
                    <a:pt x="40005" y="14764"/>
                    <a:pt x="40957" y="187357"/>
                    <a:pt x="23908" y="187357"/>
                  </a:cubicBezTo>
                  <a:cubicBezTo>
                    <a:pt x="6858" y="187357"/>
                    <a:pt x="7810" y="14764"/>
                    <a:pt x="0" y="0"/>
                  </a:cubicBezTo>
                  <a:lnTo>
                    <a:pt x="47815"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2" name="Google Shape;1602;p42"/>
            <p:cNvSpPr/>
            <p:nvPr/>
          </p:nvSpPr>
          <p:spPr>
            <a:xfrm>
              <a:off x="2409825" y="3359181"/>
              <a:ext cx="42576" cy="253841"/>
            </a:xfrm>
            <a:custGeom>
              <a:avLst/>
              <a:gdLst/>
              <a:ahLst/>
              <a:cxnLst/>
              <a:rect l="l" t="t" r="r" b="b"/>
              <a:pathLst>
                <a:path w="42576" h="253841" extrusionOk="0">
                  <a:moveTo>
                    <a:pt x="12764" y="253841"/>
                  </a:moveTo>
                  <a:lnTo>
                    <a:pt x="29813" y="253841"/>
                  </a:lnTo>
                  <a:cubicBezTo>
                    <a:pt x="36862" y="253841"/>
                    <a:pt x="42577" y="248126"/>
                    <a:pt x="42577" y="241078"/>
                  </a:cubicBezTo>
                  <a:lnTo>
                    <a:pt x="42577" y="12763"/>
                  </a:lnTo>
                  <a:cubicBezTo>
                    <a:pt x="42577" y="5715"/>
                    <a:pt x="36862" y="0"/>
                    <a:pt x="29813" y="0"/>
                  </a:cubicBezTo>
                  <a:lnTo>
                    <a:pt x="12764" y="0"/>
                  </a:lnTo>
                  <a:cubicBezTo>
                    <a:pt x="5715" y="0"/>
                    <a:pt x="0" y="5715"/>
                    <a:pt x="0" y="12763"/>
                  </a:cubicBezTo>
                  <a:lnTo>
                    <a:pt x="0" y="241078"/>
                  </a:lnTo>
                  <a:cubicBezTo>
                    <a:pt x="0" y="248126"/>
                    <a:pt x="5715" y="253841"/>
                    <a:pt x="12764" y="253841"/>
                  </a:cubicBezTo>
                  <a:lnTo>
                    <a:pt x="12764"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3" name="Google Shape;1603;p42"/>
            <p:cNvSpPr/>
            <p:nvPr/>
          </p:nvSpPr>
          <p:spPr>
            <a:xfrm>
              <a:off x="2748248" y="3359181"/>
              <a:ext cx="42576" cy="253841"/>
            </a:xfrm>
            <a:custGeom>
              <a:avLst/>
              <a:gdLst/>
              <a:ahLst/>
              <a:cxnLst/>
              <a:rect l="l" t="t" r="r" b="b"/>
              <a:pathLst>
                <a:path w="42576" h="253841" extrusionOk="0">
                  <a:moveTo>
                    <a:pt x="29813" y="253841"/>
                  </a:moveTo>
                  <a:lnTo>
                    <a:pt x="12764" y="253841"/>
                  </a:lnTo>
                  <a:cubicBezTo>
                    <a:pt x="5715" y="253841"/>
                    <a:pt x="0" y="248126"/>
                    <a:pt x="0" y="241078"/>
                  </a:cubicBezTo>
                  <a:lnTo>
                    <a:pt x="0" y="12763"/>
                  </a:lnTo>
                  <a:cubicBezTo>
                    <a:pt x="0" y="5715"/>
                    <a:pt x="5715" y="0"/>
                    <a:pt x="12764" y="0"/>
                  </a:cubicBezTo>
                  <a:lnTo>
                    <a:pt x="29813" y="0"/>
                  </a:lnTo>
                  <a:cubicBezTo>
                    <a:pt x="36862" y="0"/>
                    <a:pt x="42577" y="5715"/>
                    <a:pt x="42577" y="12763"/>
                  </a:cubicBezTo>
                  <a:lnTo>
                    <a:pt x="42577" y="241078"/>
                  </a:lnTo>
                  <a:cubicBezTo>
                    <a:pt x="42577" y="248126"/>
                    <a:pt x="36862" y="253841"/>
                    <a:pt x="29813" y="253841"/>
                  </a:cubicBezTo>
                  <a:lnTo>
                    <a:pt x="29813" y="25384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4" name="Google Shape;1604;p42"/>
            <p:cNvSpPr/>
            <p:nvPr/>
          </p:nvSpPr>
          <p:spPr>
            <a:xfrm>
              <a:off x="2409825"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5" name="Google Shape;1605;p42"/>
            <p:cNvSpPr/>
            <p:nvPr/>
          </p:nvSpPr>
          <p:spPr>
            <a:xfrm>
              <a:off x="2748343" y="3444621"/>
              <a:ext cx="42481" cy="83057"/>
            </a:xfrm>
            <a:custGeom>
              <a:avLst/>
              <a:gdLst/>
              <a:ahLst/>
              <a:cxnLst/>
              <a:rect l="l" t="t" r="r" b="b"/>
              <a:pathLst>
                <a:path w="42481" h="83057" extrusionOk="0">
                  <a:moveTo>
                    <a:pt x="0" y="0"/>
                  </a:moveTo>
                  <a:lnTo>
                    <a:pt x="42482" y="0"/>
                  </a:lnTo>
                  <a:lnTo>
                    <a:pt x="42482" y="83058"/>
                  </a:lnTo>
                  <a:lnTo>
                    <a:pt x="0" y="830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6" name="Google Shape;1606;p42"/>
            <p:cNvSpPr/>
            <p:nvPr/>
          </p:nvSpPr>
          <p:spPr>
            <a:xfrm>
              <a:off x="2515647" y="3444716"/>
              <a:ext cx="29908" cy="116681"/>
            </a:xfrm>
            <a:custGeom>
              <a:avLst/>
              <a:gdLst/>
              <a:ahLst/>
              <a:cxnLst/>
              <a:rect l="l" t="t" r="r" b="b"/>
              <a:pathLst>
                <a:path w="29908" h="116681" extrusionOk="0">
                  <a:moveTo>
                    <a:pt x="29813" y="64008"/>
                  </a:moveTo>
                  <a:cubicBezTo>
                    <a:pt x="17717" y="42767"/>
                    <a:pt x="7811" y="21336"/>
                    <a:pt x="0" y="0"/>
                  </a:cubicBezTo>
                  <a:cubicBezTo>
                    <a:pt x="3048" y="53245"/>
                    <a:pt x="6763" y="116681"/>
                    <a:pt x="17145" y="116681"/>
                  </a:cubicBezTo>
                  <a:cubicBezTo>
                    <a:pt x="23336" y="116681"/>
                    <a:pt x="27146" y="93821"/>
                    <a:pt x="29909" y="64008"/>
                  </a:cubicBezTo>
                  <a:lnTo>
                    <a:pt x="29909" y="6400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07" name="Google Shape;1607;p42"/>
          <p:cNvGrpSpPr/>
          <p:nvPr/>
        </p:nvGrpSpPr>
        <p:grpSpPr>
          <a:xfrm>
            <a:off x="8025315" y="2106092"/>
            <a:ext cx="398154" cy="344206"/>
            <a:chOff x="9404079" y="2664142"/>
            <a:chExt cx="381191" cy="329541"/>
          </a:xfrm>
        </p:grpSpPr>
        <p:sp>
          <p:nvSpPr>
            <p:cNvPr id="1608" name="Google Shape;1608;p42"/>
            <p:cNvSpPr/>
            <p:nvPr/>
          </p:nvSpPr>
          <p:spPr>
            <a:xfrm>
              <a:off x="9404079" y="2748486"/>
              <a:ext cx="80010" cy="80010"/>
            </a:xfrm>
            <a:custGeom>
              <a:avLst/>
              <a:gdLst/>
              <a:ahLst/>
              <a:cxnLst/>
              <a:rect l="l" t="t" r="r" b="b"/>
              <a:pathLst>
                <a:path w="80010" h="80010" extrusionOk="0">
                  <a:moveTo>
                    <a:pt x="25194" y="59960"/>
                  </a:moveTo>
                  <a:lnTo>
                    <a:pt x="31195" y="74152"/>
                  </a:lnTo>
                  <a:cubicBezTo>
                    <a:pt x="34433" y="81963"/>
                    <a:pt x="45482" y="81963"/>
                    <a:pt x="48816" y="74152"/>
                  </a:cubicBezTo>
                  <a:lnTo>
                    <a:pt x="54817" y="59960"/>
                  </a:lnTo>
                  <a:cubicBezTo>
                    <a:pt x="55769" y="57674"/>
                    <a:pt x="57579" y="55769"/>
                    <a:pt x="59960" y="54816"/>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1" y="24241"/>
                    <a:pt x="20050" y="25194"/>
                  </a:cubicBezTo>
                  <a:lnTo>
                    <a:pt x="5858" y="31194"/>
                  </a:lnTo>
                  <a:cubicBezTo>
                    <a:pt x="-1953" y="34433"/>
                    <a:pt x="-1953" y="45482"/>
                    <a:pt x="5858" y="48816"/>
                  </a:cubicBezTo>
                  <a:lnTo>
                    <a:pt x="20050" y="54816"/>
                  </a:lnTo>
                  <a:cubicBezTo>
                    <a:pt x="22337" y="55769"/>
                    <a:pt x="24241" y="57579"/>
                    <a:pt x="25194" y="59960"/>
                  </a:cubicBezTo>
                  <a:lnTo>
                    <a:pt x="25194" y="59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09" name="Google Shape;1609;p42"/>
            <p:cNvSpPr/>
            <p:nvPr/>
          </p:nvSpPr>
          <p:spPr>
            <a:xfrm>
              <a:off x="9444037" y="2664237"/>
              <a:ext cx="306895" cy="304228"/>
            </a:xfrm>
            <a:custGeom>
              <a:avLst/>
              <a:gdLst/>
              <a:ahLst/>
              <a:cxnLst/>
              <a:rect l="l" t="t" r="r" b="b"/>
              <a:pathLst>
                <a:path w="306895" h="304228" extrusionOk="0">
                  <a:moveTo>
                    <a:pt x="153448" y="213646"/>
                  </a:moveTo>
                  <a:cubicBezTo>
                    <a:pt x="169355" y="213646"/>
                    <a:pt x="170879" y="304229"/>
                    <a:pt x="218408" y="304229"/>
                  </a:cubicBezTo>
                  <a:cubicBezTo>
                    <a:pt x="239935" y="304229"/>
                    <a:pt x="263080" y="280988"/>
                    <a:pt x="263080" y="224600"/>
                  </a:cubicBezTo>
                  <a:cubicBezTo>
                    <a:pt x="263080" y="152876"/>
                    <a:pt x="306895" y="151162"/>
                    <a:pt x="306895" y="79248"/>
                  </a:cubicBezTo>
                  <a:cubicBezTo>
                    <a:pt x="306895" y="35528"/>
                    <a:pt x="267558" y="0"/>
                    <a:pt x="218980" y="0"/>
                  </a:cubicBezTo>
                  <a:cubicBezTo>
                    <a:pt x="197834" y="0"/>
                    <a:pt x="178403" y="6763"/>
                    <a:pt x="163259" y="18002"/>
                  </a:cubicBezTo>
                  <a:cubicBezTo>
                    <a:pt x="157449" y="22289"/>
                    <a:pt x="149447" y="22289"/>
                    <a:pt x="143637" y="18002"/>
                  </a:cubicBezTo>
                  <a:cubicBezTo>
                    <a:pt x="128492" y="6763"/>
                    <a:pt x="109061" y="0"/>
                    <a:pt x="87916" y="0"/>
                  </a:cubicBezTo>
                  <a:cubicBezTo>
                    <a:pt x="39338" y="0"/>
                    <a:pt x="0" y="35433"/>
                    <a:pt x="0" y="79248"/>
                  </a:cubicBezTo>
                  <a:cubicBezTo>
                    <a:pt x="0" y="151162"/>
                    <a:pt x="43815" y="152876"/>
                    <a:pt x="43815" y="224600"/>
                  </a:cubicBezTo>
                  <a:cubicBezTo>
                    <a:pt x="43815" y="280988"/>
                    <a:pt x="66866"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0" name="Google Shape;1610;p42"/>
            <p:cNvSpPr/>
            <p:nvPr/>
          </p:nvSpPr>
          <p:spPr>
            <a:xfrm>
              <a:off x="9444037" y="2664142"/>
              <a:ext cx="147542" cy="304228"/>
            </a:xfrm>
            <a:custGeom>
              <a:avLst/>
              <a:gdLst/>
              <a:ahLst/>
              <a:cxnLst/>
              <a:rect l="l" t="t" r="r" b="b"/>
              <a:pathLst>
                <a:path w="147542" h="304228" extrusionOk="0">
                  <a:moveTo>
                    <a:pt x="94869" y="286"/>
                  </a:moveTo>
                  <a:cubicBezTo>
                    <a:pt x="92583" y="95"/>
                    <a:pt x="90297" y="0"/>
                    <a:pt x="87916" y="0"/>
                  </a:cubicBezTo>
                  <a:cubicBezTo>
                    <a:pt x="39338" y="0"/>
                    <a:pt x="0" y="35433"/>
                    <a:pt x="0" y="79248"/>
                  </a:cubicBezTo>
                  <a:cubicBezTo>
                    <a:pt x="0" y="151162"/>
                    <a:pt x="43815" y="152876"/>
                    <a:pt x="43815" y="224600"/>
                  </a:cubicBezTo>
                  <a:cubicBezTo>
                    <a:pt x="43815" y="280988"/>
                    <a:pt x="66866" y="304229"/>
                    <a:pt x="88487" y="304229"/>
                  </a:cubicBezTo>
                  <a:cubicBezTo>
                    <a:pt x="129445" y="304229"/>
                    <a:pt x="136207" y="236887"/>
                    <a:pt x="147542" y="218408"/>
                  </a:cubicBezTo>
                  <a:cubicBezTo>
                    <a:pt x="44768" y="141732"/>
                    <a:pt x="67342" y="39243"/>
                    <a:pt x="94869" y="286"/>
                  </a:cubicBezTo>
                  <a:lnTo>
                    <a:pt x="94869" y="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1" name="Google Shape;1611;p42"/>
            <p:cNvSpPr/>
            <p:nvPr/>
          </p:nvSpPr>
          <p:spPr>
            <a:xfrm>
              <a:off x="9485566" y="2769298"/>
              <a:ext cx="60388" cy="48006"/>
            </a:xfrm>
            <a:custGeom>
              <a:avLst/>
              <a:gdLst/>
              <a:ahLst/>
              <a:cxnLst/>
              <a:rect l="l" t="t" r="r" b="b"/>
              <a:pathLst>
                <a:path w="60388" h="48006" extrusionOk="0">
                  <a:moveTo>
                    <a:pt x="60389" y="24003"/>
                  </a:moveTo>
                  <a:cubicBezTo>
                    <a:pt x="60389" y="37243"/>
                    <a:pt x="46863" y="48006"/>
                    <a:pt x="30195" y="48006"/>
                  </a:cubicBezTo>
                  <a:cubicBezTo>
                    <a:pt x="13526" y="48006"/>
                    <a:pt x="0" y="37243"/>
                    <a:pt x="0" y="24003"/>
                  </a:cubicBezTo>
                  <a:cubicBezTo>
                    <a:pt x="0" y="10763"/>
                    <a:pt x="13526" y="0"/>
                    <a:pt x="30195" y="0"/>
                  </a:cubicBezTo>
                  <a:cubicBezTo>
                    <a:pt x="46863" y="0"/>
                    <a:pt x="60389" y="10763"/>
                    <a:pt x="60389" y="24003"/>
                  </a:cubicBezTo>
                  <a:lnTo>
                    <a:pt x="60389"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2" name="Google Shape;1612;p42"/>
            <p:cNvSpPr/>
            <p:nvPr/>
          </p:nvSpPr>
          <p:spPr>
            <a:xfrm>
              <a:off x="9649111" y="2769298"/>
              <a:ext cx="60388" cy="48006"/>
            </a:xfrm>
            <a:custGeom>
              <a:avLst/>
              <a:gdLst/>
              <a:ahLst/>
              <a:cxnLst/>
              <a:rect l="l" t="t" r="r" b="b"/>
              <a:pathLst>
                <a:path w="60388" h="48006" extrusionOk="0">
                  <a:moveTo>
                    <a:pt x="0" y="24003"/>
                  </a:moveTo>
                  <a:cubicBezTo>
                    <a:pt x="0" y="37243"/>
                    <a:pt x="13525" y="48006"/>
                    <a:pt x="30194" y="48006"/>
                  </a:cubicBezTo>
                  <a:cubicBezTo>
                    <a:pt x="46863" y="48006"/>
                    <a:pt x="60388" y="37243"/>
                    <a:pt x="60388" y="24003"/>
                  </a:cubicBezTo>
                  <a:cubicBezTo>
                    <a:pt x="60388" y="10763"/>
                    <a:pt x="46863" y="0"/>
                    <a:pt x="30194" y="0"/>
                  </a:cubicBezTo>
                  <a:cubicBezTo>
                    <a:pt x="13525" y="0"/>
                    <a:pt x="0" y="10763"/>
                    <a:pt x="0" y="24003"/>
                  </a:cubicBezTo>
                  <a:lnTo>
                    <a:pt x="0" y="2400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3" name="Google Shape;1613;p42"/>
            <p:cNvSpPr/>
            <p:nvPr/>
          </p:nvSpPr>
          <p:spPr>
            <a:xfrm>
              <a:off x="9567957" y="2762440"/>
              <a:ext cx="59150" cy="53054"/>
            </a:xfrm>
            <a:custGeom>
              <a:avLst/>
              <a:gdLst/>
              <a:ahLst/>
              <a:cxnLst/>
              <a:rect l="l" t="t" r="r" b="b"/>
              <a:pathLst>
                <a:path w="59150" h="53054" extrusionOk="0">
                  <a:moveTo>
                    <a:pt x="59150" y="20003"/>
                  </a:moveTo>
                  <a:cubicBezTo>
                    <a:pt x="59150" y="1715"/>
                    <a:pt x="45911" y="0"/>
                    <a:pt x="29528" y="0"/>
                  </a:cubicBezTo>
                  <a:cubicBezTo>
                    <a:pt x="13145" y="0"/>
                    <a:pt x="-95" y="1715"/>
                    <a:pt x="1" y="20003"/>
                  </a:cubicBezTo>
                  <a:cubicBezTo>
                    <a:pt x="1" y="38291"/>
                    <a:pt x="13240" y="53054"/>
                    <a:pt x="29623" y="53054"/>
                  </a:cubicBezTo>
                  <a:cubicBezTo>
                    <a:pt x="46006" y="53054"/>
                    <a:pt x="59150" y="38195"/>
                    <a:pt x="59150" y="19907"/>
                  </a:cubicBezTo>
                  <a:lnTo>
                    <a:pt x="59150" y="1990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4" name="Google Shape;1614;p42"/>
            <p:cNvSpPr/>
            <p:nvPr/>
          </p:nvSpPr>
          <p:spPr>
            <a:xfrm>
              <a:off x="9513284" y="2747295"/>
              <a:ext cx="39814" cy="25527"/>
            </a:xfrm>
            <a:custGeom>
              <a:avLst/>
              <a:gdLst/>
              <a:ahLst/>
              <a:cxnLst/>
              <a:rect l="l" t="t" r="r" b="b"/>
              <a:pathLst>
                <a:path w="39814" h="25527" extrusionOk="0">
                  <a:moveTo>
                    <a:pt x="5619" y="25527"/>
                  </a:moveTo>
                  <a:cubicBezTo>
                    <a:pt x="2571" y="25527"/>
                    <a:pt x="0" y="23050"/>
                    <a:pt x="0" y="19907"/>
                  </a:cubicBezTo>
                  <a:cubicBezTo>
                    <a:pt x="0" y="14573"/>
                    <a:pt x="2095" y="9525"/>
                    <a:pt x="5810" y="5810"/>
                  </a:cubicBezTo>
                  <a:cubicBezTo>
                    <a:pt x="9620" y="2000"/>
                    <a:pt x="14573" y="0"/>
                    <a:pt x="19907" y="0"/>
                  </a:cubicBezTo>
                  <a:lnTo>
                    <a:pt x="19907" y="0"/>
                  </a:lnTo>
                  <a:cubicBezTo>
                    <a:pt x="30861" y="0"/>
                    <a:pt x="39814" y="8954"/>
                    <a:pt x="39814" y="19907"/>
                  </a:cubicBezTo>
                  <a:cubicBezTo>
                    <a:pt x="39814" y="22955"/>
                    <a:pt x="37338" y="25527"/>
                    <a:pt x="34194" y="25527"/>
                  </a:cubicBezTo>
                  <a:lnTo>
                    <a:pt x="34194" y="25527"/>
                  </a:lnTo>
                  <a:cubicBezTo>
                    <a:pt x="31146" y="25527"/>
                    <a:pt x="28575" y="23050"/>
                    <a:pt x="28575" y="19907"/>
                  </a:cubicBezTo>
                  <a:cubicBezTo>
                    <a:pt x="28575" y="17526"/>
                    <a:pt x="27622" y="15335"/>
                    <a:pt x="26003" y="13716"/>
                  </a:cubicBezTo>
                  <a:cubicBezTo>
                    <a:pt x="24384" y="12097"/>
                    <a:pt x="22098" y="11144"/>
                    <a:pt x="19812" y="11144"/>
                  </a:cubicBezTo>
                  <a:lnTo>
                    <a:pt x="19812" y="11144"/>
                  </a:lnTo>
                  <a:cubicBezTo>
                    <a:pt x="17430" y="11144"/>
                    <a:pt x="15240" y="12097"/>
                    <a:pt x="13621" y="13716"/>
                  </a:cubicBezTo>
                  <a:cubicBezTo>
                    <a:pt x="12002" y="15335"/>
                    <a:pt x="11049" y="17621"/>
                    <a:pt x="11049" y="19907"/>
                  </a:cubicBezTo>
                  <a:cubicBezTo>
                    <a:pt x="11049" y="22955"/>
                    <a:pt x="8572"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5" name="Google Shape;1615;p42"/>
            <p:cNvSpPr/>
            <p:nvPr/>
          </p:nvSpPr>
          <p:spPr>
            <a:xfrm>
              <a:off x="9641681" y="2747200"/>
              <a:ext cx="39814" cy="25527"/>
            </a:xfrm>
            <a:custGeom>
              <a:avLst/>
              <a:gdLst/>
              <a:ahLst/>
              <a:cxnLst/>
              <a:rect l="l" t="t" r="r" b="b"/>
              <a:pathLst>
                <a:path w="39814" h="25527" extrusionOk="0">
                  <a:moveTo>
                    <a:pt x="5620" y="25527"/>
                  </a:moveTo>
                  <a:cubicBezTo>
                    <a:pt x="2572" y="25527"/>
                    <a:pt x="0" y="23050"/>
                    <a:pt x="0" y="19907"/>
                  </a:cubicBezTo>
                  <a:cubicBezTo>
                    <a:pt x="0" y="14573"/>
                    <a:pt x="2095" y="9525"/>
                    <a:pt x="5810" y="5810"/>
                  </a:cubicBezTo>
                  <a:cubicBezTo>
                    <a:pt x="9620" y="2000"/>
                    <a:pt x="14574" y="0"/>
                    <a:pt x="19908" y="0"/>
                  </a:cubicBezTo>
                  <a:lnTo>
                    <a:pt x="19908" y="0"/>
                  </a:lnTo>
                  <a:cubicBezTo>
                    <a:pt x="25241" y="0"/>
                    <a:pt x="30194" y="2096"/>
                    <a:pt x="34004" y="5810"/>
                  </a:cubicBezTo>
                  <a:cubicBezTo>
                    <a:pt x="37814" y="9620"/>
                    <a:pt x="39814" y="14573"/>
                    <a:pt x="39814" y="19907"/>
                  </a:cubicBezTo>
                  <a:cubicBezTo>
                    <a:pt x="39814" y="22955"/>
                    <a:pt x="37338" y="25527"/>
                    <a:pt x="34195" y="25527"/>
                  </a:cubicBezTo>
                  <a:cubicBezTo>
                    <a:pt x="31147" y="25527"/>
                    <a:pt x="28575" y="23050"/>
                    <a:pt x="28575" y="19907"/>
                  </a:cubicBezTo>
                  <a:cubicBezTo>
                    <a:pt x="28575" y="17526"/>
                    <a:pt x="27623" y="15335"/>
                    <a:pt x="26003" y="13716"/>
                  </a:cubicBezTo>
                  <a:cubicBezTo>
                    <a:pt x="24384" y="12097"/>
                    <a:pt x="22098" y="11144"/>
                    <a:pt x="19812" y="11144"/>
                  </a:cubicBezTo>
                  <a:lnTo>
                    <a:pt x="19812" y="11144"/>
                  </a:lnTo>
                  <a:cubicBezTo>
                    <a:pt x="17431" y="11144"/>
                    <a:pt x="15240" y="12097"/>
                    <a:pt x="13621" y="13716"/>
                  </a:cubicBezTo>
                  <a:cubicBezTo>
                    <a:pt x="12002" y="15335"/>
                    <a:pt x="11049" y="17621"/>
                    <a:pt x="11049" y="19907"/>
                  </a:cubicBezTo>
                  <a:cubicBezTo>
                    <a:pt x="11049" y="22955"/>
                    <a:pt x="8573" y="25527"/>
                    <a:pt x="5429" y="25527"/>
                  </a:cubicBezTo>
                  <a:lnTo>
                    <a:pt x="5429" y="2552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6" name="Google Shape;1616;p42"/>
            <p:cNvSpPr/>
            <p:nvPr/>
          </p:nvSpPr>
          <p:spPr>
            <a:xfrm>
              <a:off x="9431083" y="2861214"/>
              <a:ext cx="332898" cy="128492"/>
            </a:xfrm>
            <a:custGeom>
              <a:avLst/>
              <a:gdLst/>
              <a:ahLst/>
              <a:cxnLst/>
              <a:rect l="l" t="t" r="r" b="b"/>
              <a:pathLst>
                <a:path w="332898" h="128492" extrusionOk="0">
                  <a:moveTo>
                    <a:pt x="47339" y="128492"/>
                  </a:moveTo>
                  <a:cubicBezTo>
                    <a:pt x="21241" y="128492"/>
                    <a:pt x="0" y="107252"/>
                    <a:pt x="0" y="81153"/>
                  </a:cubicBezTo>
                  <a:lnTo>
                    <a:pt x="0" y="47339"/>
                  </a:lnTo>
                  <a:cubicBezTo>
                    <a:pt x="0" y="21241"/>
                    <a:pt x="21241" y="0"/>
                    <a:pt x="47339" y="0"/>
                  </a:cubicBezTo>
                  <a:lnTo>
                    <a:pt x="285559" y="0"/>
                  </a:lnTo>
                  <a:cubicBezTo>
                    <a:pt x="311658" y="0"/>
                    <a:pt x="332899" y="21241"/>
                    <a:pt x="332899" y="47339"/>
                  </a:cubicBezTo>
                  <a:lnTo>
                    <a:pt x="332899" y="81153"/>
                  </a:lnTo>
                  <a:cubicBezTo>
                    <a:pt x="332899" y="107252"/>
                    <a:pt x="311658" y="128492"/>
                    <a:pt x="285559" y="128492"/>
                  </a:cubicBezTo>
                  <a:lnTo>
                    <a:pt x="47339" y="1284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7" name="Google Shape;1617;p42"/>
            <p:cNvSpPr/>
            <p:nvPr/>
          </p:nvSpPr>
          <p:spPr>
            <a:xfrm>
              <a:off x="9431083" y="2861024"/>
              <a:ext cx="129635" cy="128587"/>
            </a:xfrm>
            <a:custGeom>
              <a:avLst/>
              <a:gdLst/>
              <a:ahLst/>
              <a:cxnLst/>
              <a:rect l="l" t="t" r="r" b="b"/>
              <a:pathLst>
                <a:path w="129635" h="128587" extrusionOk="0">
                  <a:moveTo>
                    <a:pt x="47339" y="95"/>
                  </a:moveTo>
                  <a:cubicBezTo>
                    <a:pt x="21241" y="95"/>
                    <a:pt x="0" y="21336"/>
                    <a:pt x="0" y="47434"/>
                  </a:cubicBezTo>
                  <a:lnTo>
                    <a:pt x="0" y="81248"/>
                  </a:lnTo>
                  <a:cubicBezTo>
                    <a:pt x="0" y="107347"/>
                    <a:pt x="21241" y="128588"/>
                    <a:pt x="47339" y="128588"/>
                  </a:cubicBezTo>
                  <a:lnTo>
                    <a:pt x="125825" y="128588"/>
                  </a:lnTo>
                  <a:cubicBezTo>
                    <a:pt x="121158" y="120777"/>
                    <a:pt x="119539" y="106680"/>
                    <a:pt x="128683" y="96202"/>
                  </a:cubicBezTo>
                  <a:lnTo>
                    <a:pt x="129635" y="32385"/>
                  </a:lnTo>
                  <a:cubicBezTo>
                    <a:pt x="123254" y="27718"/>
                    <a:pt x="118586" y="12382"/>
                    <a:pt x="125635" y="0"/>
                  </a:cubicBezTo>
                  <a:lnTo>
                    <a:pt x="47339"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8" name="Google Shape;1618;p42"/>
            <p:cNvSpPr/>
            <p:nvPr/>
          </p:nvSpPr>
          <p:spPr>
            <a:xfrm>
              <a:off x="9461277" y="2891313"/>
              <a:ext cx="68103" cy="68103"/>
            </a:xfrm>
            <a:custGeom>
              <a:avLst/>
              <a:gdLst/>
              <a:ahLst/>
              <a:cxnLst/>
              <a:rect l="l" t="t" r="r" b="b"/>
              <a:pathLst>
                <a:path w="68103" h="68103" extrusionOk="0">
                  <a:moveTo>
                    <a:pt x="68104" y="68104"/>
                  </a:moveTo>
                  <a:lnTo>
                    <a:pt x="17145" y="68104"/>
                  </a:lnTo>
                  <a:cubicBezTo>
                    <a:pt x="7715" y="68104"/>
                    <a:pt x="0" y="60388"/>
                    <a:pt x="0" y="50959"/>
                  </a:cubicBezTo>
                  <a:lnTo>
                    <a:pt x="0" y="17145"/>
                  </a:lnTo>
                  <a:cubicBezTo>
                    <a:pt x="0" y="7715"/>
                    <a:pt x="7715" y="0"/>
                    <a:pt x="17145" y="0"/>
                  </a:cubicBezTo>
                  <a:lnTo>
                    <a:pt x="68104" y="0"/>
                  </a:lnTo>
                  <a:lnTo>
                    <a:pt x="68104" y="6810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19" name="Google Shape;1619;p42"/>
            <p:cNvSpPr/>
            <p:nvPr/>
          </p:nvSpPr>
          <p:spPr>
            <a:xfrm>
              <a:off x="9529381"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0" name="Google Shape;1620;p42"/>
            <p:cNvSpPr/>
            <p:nvPr/>
          </p:nvSpPr>
          <p:spPr>
            <a:xfrm>
              <a:off x="9597485" y="2891313"/>
              <a:ext cx="68103" cy="68103"/>
            </a:xfrm>
            <a:custGeom>
              <a:avLst/>
              <a:gdLst/>
              <a:ahLst/>
              <a:cxnLst/>
              <a:rect l="l" t="t" r="r" b="b"/>
              <a:pathLst>
                <a:path w="68103" h="68103" extrusionOk="0">
                  <a:moveTo>
                    <a:pt x="0" y="0"/>
                  </a:moveTo>
                  <a:lnTo>
                    <a:pt x="68104" y="0"/>
                  </a:lnTo>
                  <a:lnTo>
                    <a:pt x="68104" y="68104"/>
                  </a:lnTo>
                  <a:lnTo>
                    <a:pt x="0"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21" name="Google Shape;1621;p42"/>
            <p:cNvGrpSpPr/>
            <p:nvPr/>
          </p:nvGrpSpPr>
          <p:grpSpPr>
            <a:xfrm>
              <a:off x="9665684" y="2666571"/>
              <a:ext cx="119586" cy="327112"/>
              <a:chOff x="9665684" y="2666571"/>
              <a:chExt cx="119586" cy="327112"/>
            </a:xfrm>
          </p:grpSpPr>
          <p:sp>
            <p:nvSpPr>
              <p:cNvPr id="1622" name="Google Shape;1622;p42"/>
              <p:cNvSpPr/>
              <p:nvPr/>
            </p:nvSpPr>
            <p:spPr>
              <a:xfrm>
                <a:off x="9665684" y="2891313"/>
                <a:ext cx="68103" cy="68103"/>
              </a:xfrm>
              <a:custGeom>
                <a:avLst/>
                <a:gdLst/>
                <a:ahLst/>
                <a:cxnLst/>
                <a:rect l="l" t="t" r="r" b="b"/>
                <a:pathLst>
                  <a:path w="68103" h="68103" extrusionOk="0">
                    <a:moveTo>
                      <a:pt x="50959" y="68104"/>
                    </a:moveTo>
                    <a:lnTo>
                      <a:pt x="0" y="68104"/>
                    </a:lnTo>
                    <a:lnTo>
                      <a:pt x="0" y="0"/>
                    </a:lnTo>
                    <a:lnTo>
                      <a:pt x="50959" y="0"/>
                    </a:lnTo>
                    <a:cubicBezTo>
                      <a:pt x="60388" y="0"/>
                      <a:pt x="68103" y="7715"/>
                      <a:pt x="68103" y="17145"/>
                    </a:cubicBezTo>
                    <a:lnTo>
                      <a:pt x="68103" y="50959"/>
                    </a:lnTo>
                    <a:cubicBezTo>
                      <a:pt x="68103" y="60388"/>
                      <a:pt x="60388" y="68104"/>
                      <a:pt x="50959" y="68104"/>
                    </a:cubicBezTo>
                    <a:lnTo>
                      <a:pt x="50959" y="6810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3" name="Google Shape;1623;p42"/>
              <p:cNvSpPr/>
              <p:nvPr/>
            </p:nvSpPr>
            <p:spPr>
              <a:xfrm>
                <a:off x="9705260" y="2666571"/>
                <a:ext cx="80010" cy="79914"/>
              </a:xfrm>
              <a:custGeom>
                <a:avLst/>
                <a:gdLst/>
                <a:ahLst/>
                <a:cxnLst/>
                <a:rect l="l" t="t" r="r" b="b"/>
                <a:pathLst>
                  <a:path w="80010" h="79914" extrusionOk="0">
                    <a:moveTo>
                      <a:pt x="25194" y="59865"/>
                    </a:moveTo>
                    <a:lnTo>
                      <a:pt x="31195" y="74057"/>
                    </a:lnTo>
                    <a:cubicBezTo>
                      <a:pt x="34433" y="81867"/>
                      <a:pt x="45482" y="81867"/>
                      <a:pt x="48816" y="74057"/>
                    </a:cubicBezTo>
                    <a:lnTo>
                      <a:pt x="54817" y="59865"/>
                    </a:lnTo>
                    <a:cubicBezTo>
                      <a:pt x="55769" y="57579"/>
                      <a:pt x="57579" y="55769"/>
                      <a:pt x="59960" y="54721"/>
                    </a:cubicBezTo>
                    <a:lnTo>
                      <a:pt x="74153" y="48816"/>
                    </a:lnTo>
                    <a:cubicBezTo>
                      <a:pt x="81963" y="45577"/>
                      <a:pt x="81963" y="34528"/>
                      <a:pt x="74153" y="31194"/>
                    </a:cubicBezTo>
                    <a:lnTo>
                      <a:pt x="59960" y="25194"/>
                    </a:lnTo>
                    <a:cubicBezTo>
                      <a:pt x="57674" y="24241"/>
                      <a:pt x="55769" y="22431"/>
                      <a:pt x="54817" y="20050"/>
                    </a:cubicBezTo>
                    <a:lnTo>
                      <a:pt x="48816" y="5858"/>
                    </a:lnTo>
                    <a:cubicBezTo>
                      <a:pt x="45578" y="-1953"/>
                      <a:pt x="34528" y="-1953"/>
                      <a:pt x="31195" y="5858"/>
                    </a:cubicBezTo>
                    <a:lnTo>
                      <a:pt x="25194" y="20050"/>
                    </a:lnTo>
                    <a:cubicBezTo>
                      <a:pt x="24241" y="22336"/>
                      <a:pt x="22432" y="24241"/>
                      <a:pt x="20051" y="25194"/>
                    </a:cubicBezTo>
                    <a:lnTo>
                      <a:pt x="5858" y="31194"/>
                    </a:lnTo>
                    <a:cubicBezTo>
                      <a:pt x="-1953" y="34433"/>
                      <a:pt x="-1953" y="45482"/>
                      <a:pt x="5858" y="48816"/>
                    </a:cubicBezTo>
                    <a:lnTo>
                      <a:pt x="20051" y="54721"/>
                    </a:lnTo>
                    <a:cubicBezTo>
                      <a:pt x="22337" y="55674"/>
                      <a:pt x="24241" y="57483"/>
                      <a:pt x="25194" y="59865"/>
                    </a:cubicBezTo>
                    <a:lnTo>
                      <a:pt x="25194" y="5986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4" name="Google Shape;1624;p42"/>
              <p:cNvSpPr/>
              <p:nvPr/>
            </p:nvSpPr>
            <p:spPr>
              <a:xfrm>
                <a:off x="9709427" y="2930009"/>
                <a:ext cx="63674" cy="63674"/>
              </a:xfrm>
              <a:custGeom>
                <a:avLst/>
                <a:gdLst/>
                <a:ahLst/>
                <a:cxnLst/>
                <a:rect l="l" t="t" r="r" b="b"/>
                <a:pathLst>
                  <a:path w="63674" h="63674" extrusionOk="0">
                    <a:moveTo>
                      <a:pt x="20074" y="47696"/>
                    </a:moveTo>
                    <a:lnTo>
                      <a:pt x="24836" y="59031"/>
                    </a:lnTo>
                    <a:cubicBezTo>
                      <a:pt x="27408" y="65222"/>
                      <a:pt x="36266" y="65222"/>
                      <a:pt x="38838" y="59031"/>
                    </a:cubicBezTo>
                    <a:lnTo>
                      <a:pt x="43601" y="47696"/>
                    </a:lnTo>
                    <a:cubicBezTo>
                      <a:pt x="44363" y="45887"/>
                      <a:pt x="45791" y="44363"/>
                      <a:pt x="47696" y="43601"/>
                    </a:cubicBezTo>
                    <a:lnTo>
                      <a:pt x="59031" y="38838"/>
                    </a:lnTo>
                    <a:cubicBezTo>
                      <a:pt x="65223" y="36266"/>
                      <a:pt x="65223" y="27408"/>
                      <a:pt x="59031" y="24836"/>
                    </a:cubicBezTo>
                    <a:lnTo>
                      <a:pt x="47696" y="20074"/>
                    </a:lnTo>
                    <a:cubicBezTo>
                      <a:pt x="45887" y="19312"/>
                      <a:pt x="44363" y="17883"/>
                      <a:pt x="43601" y="15978"/>
                    </a:cubicBezTo>
                    <a:lnTo>
                      <a:pt x="38838" y="4643"/>
                    </a:lnTo>
                    <a:cubicBezTo>
                      <a:pt x="36266" y="-1548"/>
                      <a:pt x="27408" y="-1548"/>
                      <a:pt x="24836" y="4643"/>
                    </a:cubicBezTo>
                    <a:lnTo>
                      <a:pt x="20074" y="15978"/>
                    </a:lnTo>
                    <a:cubicBezTo>
                      <a:pt x="19312" y="17788"/>
                      <a:pt x="17883" y="19312"/>
                      <a:pt x="15978" y="20074"/>
                    </a:cubicBezTo>
                    <a:lnTo>
                      <a:pt x="4643" y="24836"/>
                    </a:lnTo>
                    <a:cubicBezTo>
                      <a:pt x="-1548" y="27408"/>
                      <a:pt x="-1548" y="36266"/>
                      <a:pt x="4643" y="38838"/>
                    </a:cubicBezTo>
                    <a:lnTo>
                      <a:pt x="15978" y="43601"/>
                    </a:lnTo>
                    <a:cubicBezTo>
                      <a:pt x="17788" y="44363"/>
                      <a:pt x="19312" y="45791"/>
                      <a:pt x="20074" y="47696"/>
                    </a:cubicBezTo>
                    <a:lnTo>
                      <a:pt x="20074" y="4769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625" name="Google Shape;1625;p42"/>
          <p:cNvGrpSpPr/>
          <p:nvPr/>
        </p:nvGrpSpPr>
        <p:grpSpPr>
          <a:xfrm>
            <a:off x="7213637" y="2095845"/>
            <a:ext cx="397954" cy="364924"/>
            <a:chOff x="8626982" y="2654331"/>
            <a:chExt cx="381000" cy="349377"/>
          </a:xfrm>
        </p:grpSpPr>
        <p:sp>
          <p:nvSpPr>
            <p:cNvPr id="1626" name="Google Shape;1626;p42"/>
            <p:cNvSpPr/>
            <p:nvPr/>
          </p:nvSpPr>
          <p:spPr>
            <a:xfrm>
              <a:off x="8643461" y="2915126"/>
              <a:ext cx="65532" cy="65531"/>
            </a:xfrm>
            <a:custGeom>
              <a:avLst/>
              <a:gdLst/>
              <a:ahLst/>
              <a:cxnLst/>
              <a:rect l="l" t="t" r="r" b="b"/>
              <a:pathLst>
                <a:path w="65532" h="65531" extrusionOk="0">
                  <a:moveTo>
                    <a:pt x="65532" y="32766"/>
                  </a:moveTo>
                  <a:cubicBezTo>
                    <a:pt x="65532" y="50863"/>
                    <a:pt x="50863" y="65532"/>
                    <a:pt x="32766" y="65532"/>
                  </a:cubicBezTo>
                  <a:cubicBezTo>
                    <a:pt x="14668" y="65532"/>
                    <a:pt x="0" y="50863"/>
                    <a:pt x="0" y="32766"/>
                  </a:cubicBezTo>
                  <a:cubicBezTo>
                    <a:pt x="0" y="14668"/>
                    <a:pt x="14668" y="0"/>
                    <a:pt x="32766" y="0"/>
                  </a:cubicBezTo>
                  <a:cubicBezTo>
                    <a:pt x="50863" y="0"/>
                    <a:pt x="65532" y="14668"/>
                    <a:pt x="65532" y="32766"/>
                  </a:cubicBezTo>
                  <a:lnTo>
                    <a:pt x="65532" y="3276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7" name="Google Shape;1627;p42"/>
            <p:cNvSpPr/>
            <p:nvPr/>
          </p:nvSpPr>
          <p:spPr>
            <a:xfrm>
              <a:off x="8626982" y="2844545"/>
              <a:ext cx="103822" cy="103822"/>
            </a:xfrm>
            <a:custGeom>
              <a:avLst/>
              <a:gdLst/>
              <a:ahLst/>
              <a:cxnLst/>
              <a:rect l="l" t="t" r="r" b="b"/>
              <a:pathLst>
                <a:path w="103822" h="103822" extrusionOk="0">
                  <a:moveTo>
                    <a:pt x="103823" y="51911"/>
                  </a:moveTo>
                  <a:cubicBezTo>
                    <a:pt x="103823" y="80581"/>
                    <a:pt x="80582" y="103823"/>
                    <a:pt x="51911" y="103823"/>
                  </a:cubicBezTo>
                  <a:cubicBezTo>
                    <a:pt x="23241" y="103823"/>
                    <a:pt x="0" y="80581"/>
                    <a:pt x="0" y="51911"/>
                  </a:cubicBezTo>
                  <a:cubicBezTo>
                    <a:pt x="0" y="23241"/>
                    <a:pt x="23241" y="0"/>
                    <a:pt x="51911" y="0"/>
                  </a:cubicBezTo>
                  <a:cubicBezTo>
                    <a:pt x="80582" y="0"/>
                    <a:pt x="103823" y="23241"/>
                    <a:pt x="103823" y="51911"/>
                  </a:cubicBezTo>
                  <a:lnTo>
                    <a:pt x="103823" y="519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8" name="Google Shape;1628;p42"/>
            <p:cNvSpPr/>
            <p:nvPr/>
          </p:nvSpPr>
          <p:spPr>
            <a:xfrm>
              <a:off x="8626982" y="2683478"/>
              <a:ext cx="84582" cy="84581"/>
            </a:xfrm>
            <a:custGeom>
              <a:avLst/>
              <a:gdLst/>
              <a:ahLst/>
              <a:cxnLst/>
              <a:rect l="l" t="t" r="r" b="b"/>
              <a:pathLst>
                <a:path w="84582" h="84581" extrusionOk="0">
                  <a:moveTo>
                    <a:pt x="84582" y="42291"/>
                  </a:moveTo>
                  <a:cubicBezTo>
                    <a:pt x="84582" y="65627"/>
                    <a:pt x="65627" y="84582"/>
                    <a:pt x="42291" y="84582"/>
                  </a:cubicBezTo>
                  <a:cubicBezTo>
                    <a:pt x="18955" y="84582"/>
                    <a:pt x="0" y="65627"/>
                    <a:pt x="0" y="42291"/>
                  </a:cubicBezTo>
                  <a:cubicBezTo>
                    <a:pt x="0" y="18955"/>
                    <a:pt x="18955" y="0"/>
                    <a:pt x="42291" y="0"/>
                  </a:cubicBezTo>
                  <a:cubicBezTo>
                    <a:pt x="65627" y="0"/>
                    <a:pt x="84582" y="18955"/>
                    <a:pt x="84582" y="42291"/>
                  </a:cubicBezTo>
                  <a:lnTo>
                    <a:pt x="84582" y="4229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29" name="Google Shape;1629;p42"/>
            <p:cNvSpPr/>
            <p:nvPr/>
          </p:nvSpPr>
          <p:spPr>
            <a:xfrm>
              <a:off x="8924925" y="2837878"/>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0" name="Google Shape;1630;p42"/>
            <p:cNvSpPr/>
            <p:nvPr/>
          </p:nvSpPr>
          <p:spPr>
            <a:xfrm>
              <a:off x="8886200" y="2844588"/>
              <a:ext cx="83068" cy="83068"/>
            </a:xfrm>
            <a:custGeom>
              <a:avLst/>
              <a:gdLst/>
              <a:ahLst/>
              <a:cxnLst/>
              <a:rect l="l" t="t" r="r" b="b"/>
              <a:pathLst>
                <a:path w="83068" h="83068" extrusionOk="0">
                  <a:moveTo>
                    <a:pt x="48154" y="529"/>
                  </a:moveTo>
                  <a:cubicBezTo>
                    <a:pt x="70824" y="4148"/>
                    <a:pt x="86159" y="25484"/>
                    <a:pt x="82539" y="48154"/>
                  </a:cubicBezTo>
                  <a:cubicBezTo>
                    <a:pt x="78920" y="70823"/>
                    <a:pt x="57584" y="86159"/>
                    <a:pt x="34914" y="82539"/>
                  </a:cubicBezTo>
                  <a:cubicBezTo>
                    <a:pt x="12245" y="78920"/>
                    <a:pt x="-3091" y="57584"/>
                    <a:pt x="529" y="34914"/>
                  </a:cubicBezTo>
                  <a:cubicBezTo>
                    <a:pt x="4149" y="12245"/>
                    <a:pt x="25484" y="-3091"/>
                    <a:pt x="48154" y="529"/>
                  </a:cubicBezTo>
                  <a:lnTo>
                    <a:pt x="48154" y="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1" name="Google Shape;1631;p42"/>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2" name="Google Shape;1632;p42"/>
            <p:cNvSpPr/>
            <p:nvPr/>
          </p:nvSpPr>
          <p:spPr>
            <a:xfrm>
              <a:off x="8644413" y="2684716"/>
              <a:ext cx="321944" cy="318992"/>
            </a:xfrm>
            <a:custGeom>
              <a:avLst/>
              <a:gdLst/>
              <a:ahLst/>
              <a:cxnLst/>
              <a:rect l="l" t="t" r="r" b="b"/>
              <a:pathLst>
                <a:path w="321944" h="318992" extrusionOk="0">
                  <a:moveTo>
                    <a:pt x="161068" y="224028"/>
                  </a:moveTo>
                  <a:cubicBezTo>
                    <a:pt x="177737" y="224028"/>
                    <a:pt x="179356" y="318992"/>
                    <a:pt x="229171" y="318992"/>
                  </a:cubicBezTo>
                  <a:cubicBezTo>
                    <a:pt x="251746" y="318992"/>
                    <a:pt x="275940" y="294608"/>
                    <a:pt x="275940" y="235458"/>
                  </a:cubicBezTo>
                  <a:cubicBezTo>
                    <a:pt x="275940" y="160211"/>
                    <a:pt x="321945" y="158401"/>
                    <a:pt x="321945" y="83058"/>
                  </a:cubicBezTo>
                  <a:cubicBezTo>
                    <a:pt x="321945" y="37148"/>
                    <a:pt x="280702" y="0"/>
                    <a:pt x="229743" y="0"/>
                  </a:cubicBezTo>
                  <a:cubicBezTo>
                    <a:pt x="207550" y="0"/>
                    <a:pt x="187166" y="7048"/>
                    <a:pt x="171260" y="18859"/>
                  </a:cubicBezTo>
                  <a:cubicBezTo>
                    <a:pt x="165164" y="23336"/>
                    <a:pt x="156782" y="23336"/>
                    <a:pt x="150686" y="18859"/>
                  </a:cubicBezTo>
                  <a:cubicBezTo>
                    <a:pt x="134779" y="7048"/>
                    <a:pt x="114395" y="0"/>
                    <a:pt x="92202" y="0"/>
                  </a:cubicBezTo>
                  <a:cubicBezTo>
                    <a:pt x="41339" y="0"/>
                    <a:pt x="0" y="37243"/>
                    <a:pt x="0" y="83058"/>
                  </a:cubicBezTo>
                  <a:cubicBezTo>
                    <a:pt x="0" y="158401"/>
                    <a:pt x="46006" y="160211"/>
                    <a:pt x="46006" y="235458"/>
                  </a:cubicBezTo>
                  <a:cubicBezTo>
                    <a:pt x="46006" y="294608"/>
                    <a:pt x="70199" y="318992"/>
                    <a:pt x="92773" y="318992"/>
                  </a:cubicBezTo>
                  <a:cubicBezTo>
                    <a:pt x="142590" y="318992"/>
                    <a:pt x="144209" y="224028"/>
                    <a:pt x="160877" y="224028"/>
                  </a:cubicBezTo>
                  <a:lnTo>
                    <a:pt x="160877" y="22402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3" name="Google Shape;1633;p42"/>
            <p:cNvSpPr/>
            <p:nvPr/>
          </p:nvSpPr>
          <p:spPr>
            <a:xfrm>
              <a:off x="8644604" y="2685287"/>
              <a:ext cx="150018" cy="318420"/>
            </a:xfrm>
            <a:custGeom>
              <a:avLst/>
              <a:gdLst/>
              <a:ahLst/>
              <a:cxnLst/>
              <a:rect l="l" t="t" r="r" b="b"/>
              <a:pathLst>
                <a:path w="150018" h="318420" extrusionOk="0">
                  <a:moveTo>
                    <a:pt x="80963" y="0"/>
                  </a:moveTo>
                  <a:cubicBezTo>
                    <a:pt x="35338" y="4953"/>
                    <a:pt x="0" y="40005"/>
                    <a:pt x="0" y="82487"/>
                  </a:cubicBezTo>
                  <a:cubicBezTo>
                    <a:pt x="0" y="157829"/>
                    <a:pt x="46006" y="159639"/>
                    <a:pt x="46006" y="234887"/>
                  </a:cubicBezTo>
                  <a:cubicBezTo>
                    <a:pt x="46006" y="294037"/>
                    <a:pt x="70199" y="318421"/>
                    <a:pt x="92773" y="318421"/>
                  </a:cubicBezTo>
                  <a:cubicBezTo>
                    <a:pt x="129921" y="318421"/>
                    <a:pt x="140303" y="265652"/>
                    <a:pt x="150019" y="238792"/>
                  </a:cubicBezTo>
                  <a:cubicBezTo>
                    <a:pt x="84296" y="213646"/>
                    <a:pt x="8763" y="69723"/>
                    <a:pt x="80963" y="95"/>
                  </a:cubicBezTo>
                  <a:lnTo>
                    <a:pt x="80963"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4" name="Google Shape;1634;p42"/>
            <p:cNvSpPr/>
            <p:nvPr/>
          </p:nvSpPr>
          <p:spPr>
            <a:xfrm>
              <a:off x="8699849" y="2787014"/>
              <a:ext cx="56959" cy="45339"/>
            </a:xfrm>
            <a:custGeom>
              <a:avLst/>
              <a:gdLst/>
              <a:ahLst/>
              <a:cxnLst/>
              <a:rect l="l" t="t" r="r" b="b"/>
              <a:pathLst>
                <a:path w="56959" h="45339" extrusionOk="0">
                  <a:moveTo>
                    <a:pt x="56959" y="22670"/>
                  </a:moveTo>
                  <a:cubicBezTo>
                    <a:pt x="56959" y="35243"/>
                    <a:pt x="44196" y="45339"/>
                    <a:pt x="28480" y="45339"/>
                  </a:cubicBezTo>
                  <a:cubicBezTo>
                    <a:pt x="12764" y="45339"/>
                    <a:pt x="0" y="35147"/>
                    <a:pt x="0" y="22670"/>
                  </a:cubicBezTo>
                  <a:cubicBezTo>
                    <a:pt x="0" y="10192"/>
                    <a:pt x="12764"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5" name="Google Shape;1635;p42"/>
            <p:cNvSpPr/>
            <p:nvPr/>
          </p:nvSpPr>
          <p:spPr>
            <a:xfrm>
              <a:off x="8854249" y="2787014"/>
              <a:ext cx="56959" cy="45339"/>
            </a:xfrm>
            <a:custGeom>
              <a:avLst/>
              <a:gdLst/>
              <a:ahLst/>
              <a:cxnLst/>
              <a:rect l="l" t="t" r="r" b="b"/>
              <a:pathLst>
                <a:path w="56959" h="45339" extrusionOk="0">
                  <a:moveTo>
                    <a:pt x="56959" y="22670"/>
                  </a:moveTo>
                  <a:cubicBezTo>
                    <a:pt x="56959" y="35243"/>
                    <a:pt x="44196" y="45339"/>
                    <a:pt x="28480" y="45339"/>
                  </a:cubicBezTo>
                  <a:cubicBezTo>
                    <a:pt x="12763" y="45339"/>
                    <a:pt x="0" y="35147"/>
                    <a:pt x="0" y="22670"/>
                  </a:cubicBezTo>
                  <a:cubicBezTo>
                    <a:pt x="0" y="10192"/>
                    <a:pt x="12763" y="0"/>
                    <a:pt x="28480" y="0"/>
                  </a:cubicBezTo>
                  <a:cubicBezTo>
                    <a:pt x="44196" y="0"/>
                    <a:pt x="56959" y="10192"/>
                    <a:pt x="56959" y="22670"/>
                  </a:cubicBezTo>
                  <a:lnTo>
                    <a:pt x="56959" y="2267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6" name="Google Shape;1636;p42"/>
            <p:cNvSpPr/>
            <p:nvPr/>
          </p:nvSpPr>
          <p:spPr>
            <a:xfrm>
              <a:off x="8776326" y="2782678"/>
              <a:ext cx="58500" cy="28911"/>
            </a:xfrm>
            <a:custGeom>
              <a:avLst/>
              <a:gdLst/>
              <a:ahLst/>
              <a:cxnLst/>
              <a:rect l="l" t="t" r="r" b="b"/>
              <a:pathLst>
                <a:path w="58500" h="28911" extrusionOk="0">
                  <a:moveTo>
                    <a:pt x="29250" y="2908"/>
                  </a:moveTo>
                  <a:cubicBezTo>
                    <a:pt x="17916" y="2908"/>
                    <a:pt x="7914" y="-4712"/>
                    <a:pt x="1532" y="4718"/>
                  </a:cubicBezTo>
                  <a:cubicBezTo>
                    <a:pt x="-4849" y="14243"/>
                    <a:pt x="9534" y="28911"/>
                    <a:pt x="29250" y="28911"/>
                  </a:cubicBezTo>
                  <a:cubicBezTo>
                    <a:pt x="48967" y="28911"/>
                    <a:pt x="63350" y="14147"/>
                    <a:pt x="56968" y="4718"/>
                  </a:cubicBezTo>
                  <a:cubicBezTo>
                    <a:pt x="50681" y="-4617"/>
                    <a:pt x="40585" y="2908"/>
                    <a:pt x="29250" y="2908"/>
                  </a:cubicBezTo>
                  <a:lnTo>
                    <a:pt x="29250" y="2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7" name="Google Shape;1637;p42"/>
            <p:cNvSpPr/>
            <p:nvPr/>
          </p:nvSpPr>
          <p:spPr>
            <a:xfrm>
              <a:off x="8726768" y="2774977"/>
              <a:ext cx="36425" cy="16895"/>
            </a:xfrm>
            <a:custGeom>
              <a:avLst/>
              <a:gdLst/>
              <a:ahLst/>
              <a:cxnLst/>
              <a:rect l="l" t="t" r="r" b="b"/>
              <a:pathLst>
                <a:path w="36425" h="16895" extrusionOk="0">
                  <a:moveTo>
                    <a:pt x="18133" y="16895"/>
                  </a:moveTo>
                  <a:cubicBezTo>
                    <a:pt x="11656"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8" name="Google Shape;1638;p42"/>
            <p:cNvSpPr/>
            <p:nvPr/>
          </p:nvSpPr>
          <p:spPr>
            <a:xfrm>
              <a:off x="8848021" y="2774977"/>
              <a:ext cx="36425" cy="16895"/>
            </a:xfrm>
            <a:custGeom>
              <a:avLst/>
              <a:gdLst/>
              <a:ahLst/>
              <a:cxnLst/>
              <a:rect l="l" t="t" r="r" b="b"/>
              <a:pathLst>
                <a:path w="36425" h="16895" extrusionOk="0">
                  <a:moveTo>
                    <a:pt x="18134" y="16895"/>
                  </a:moveTo>
                  <a:cubicBezTo>
                    <a:pt x="11752" y="16895"/>
                    <a:pt x="5561" y="14133"/>
                    <a:pt x="1370" y="9275"/>
                  </a:cubicBezTo>
                  <a:cubicBezTo>
                    <a:pt x="-631" y="6989"/>
                    <a:pt x="-440" y="3465"/>
                    <a:pt x="1941" y="1370"/>
                  </a:cubicBezTo>
                  <a:cubicBezTo>
                    <a:pt x="4227" y="-631"/>
                    <a:pt x="7751" y="-440"/>
                    <a:pt x="9847" y="1941"/>
                  </a:cubicBezTo>
                  <a:cubicBezTo>
                    <a:pt x="11942" y="4322"/>
                    <a:pt x="14991" y="5751"/>
                    <a:pt x="18229" y="5751"/>
                  </a:cubicBezTo>
                  <a:cubicBezTo>
                    <a:pt x="21467" y="5751"/>
                    <a:pt x="24516" y="4322"/>
                    <a:pt x="26611" y="1941"/>
                  </a:cubicBezTo>
                  <a:cubicBezTo>
                    <a:pt x="28611" y="-345"/>
                    <a:pt x="32135" y="-631"/>
                    <a:pt x="34517" y="1370"/>
                  </a:cubicBezTo>
                  <a:cubicBezTo>
                    <a:pt x="36803" y="3370"/>
                    <a:pt x="37089" y="6894"/>
                    <a:pt x="35088" y="9275"/>
                  </a:cubicBezTo>
                  <a:cubicBezTo>
                    <a:pt x="30897" y="14133"/>
                    <a:pt x="24706" y="16895"/>
                    <a:pt x="18324" y="16895"/>
                  </a:cubicBezTo>
                  <a:lnTo>
                    <a:pt x="18324" y="16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39" name="Google Shape;1639;p42"/>
            <p:cNvSpPr/>
            <p:nvPr/>
          </p:nvSpPr>
          <p:spPr>
            <a:xfrm>
              <a:off x="8927782" y="2901410"/>
              <a:ext cx="72199" cy="72199"/>
            </a:xfrm>
            <a:custGeom>
              <a:avLst/>
              <a:gdLst/>
              <a:ahLst/>
              <a:cxnLst/>
              <a:rect l="l" t="t" r="r" b="b"/>
              <a:pathLst>
                <a:path w="72199" h="72199" extrusionOk="0">
                  <a:moveTo>
                    <a:pt x="61627" y="10573"/>
                  </a:moveTo>
                  <a:cubicBezTo>
                    <a:pt x="75724" y="24670"/>
                    <a:pt x="75724" y="47530"/>
                    <a:pt x="61627" y="61627"/>
                  </a:cubicBezTo>
                  <a:cubicBezTo>
                    <a:pt x="47530" y="75724"/>
                    <a:pt x="24670" y="75724"/>
                    <a:pt x="10573" y="61627"/>
                  </a:cubicBezTo>
                  <a:cubicBezTo>
                    <a:pt x="-3524" y="47530"/>
                    <a:pt x="-3524" y="24670"/>
                    <a:pt x="10573" y="10573"/>
                  </a:cubicBezTo>
                  <a:cubicBezTo>
                    <a:pt x="24670" y="-3524"/>
                    <a:pt x="47530" y="-3524"/>
                    <a:pt x="61627" y="10573"/>
                  </a:cubicBezTo>
                  <a:lnTo>
                    <a:pt x="61627" y="105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0" name="Google Shape;1640;p42"/>
            <p:cNvSpPr/>
            <p:nvPr/>
          </p:nvSpPr>
          <p:spPr>
            <a:xfrm>
              <a:off x="8880919" y="2906363"/>
              <a:ext cx="83057" cy="83058"/>
            </a:xfrm>
            <a:custGeom>
              <a:avLst/>
              <a:gdLst/>
              <a:ahLst/>
              <a:cxnLst/>
              <a:rect l="l" t="t" r="r" b="b"/>
              <a:pathLst>
                <a:path w="83057" h="83058" extrusionOk="0">
                  <a:moveTo>
                    <a:pt x="83058" y="41529"/>
                  </a:moveTo>
                  <a:cubicBezTo>
                    <a:pt x="83058" y="64484"/>
                    <a:pt x="64484" y="83058"/>
                    <a:pt x="41529" y="83058"/>
                  </a:cubicBezTo>
                  <a:cubicBezTo>
                    <a:pt x="18574" y="83058"/>
                    <a:pt x="0" y="64484"/>
                    <a:pt x="0" y="41529"/>
                  </a:cubicBezTo>
                  <a:cubicBezTo>
                    <a:pt x="0" y="18574"/>
                    <a:pt x="18574" y="0"/>
                    <a:pt x="41529" y="0"/>
                  </a:cubicBezTo>
                  <a:cubicBezTo>
                    <a:pt x="64484" y="0"/>
                    <a:pt x="83058" y="18574"/>
                    <a:pt x="83058" y="41529"/>
                  </a:cubicBezTo>
                  <a:lnTo>
                    <a:pt x="83058" y="415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1" name="Google Shape;1641;p42"/>
            <p:cNvSpPr/>
            <p:nvPr/>
          </p:nvSpPr>
          <p:spPr>
            <a:xfrm>
              <a:off x="8902636" y="2654617"/>
              <a:ext cx="102870" cy="92773"/>
            </a:xfrm>
            <a:custGeom>
              <a:avLst/>
              <a:gdLst/>
              <a:ahLst/>
              <a:cxnLst/>
              <a:rect l="l" t="t" r="r" b="b"/>
              <a:pathLst>
                <a:path w="102870" h="92773" extrusionOk="0">
                  <a:moveTo>
                    <a:pt x="59817" y="21241"/>
                  </a:moveTo>
                  <a:cubicBezTo>
                    <a:pt x="55817" y="8954"/>
                    <a:pt x="44291" y="0"/>
                    <a:pt x="30671" y="0"/>
                  </a:cubicBezTo>
                  <a:cubicBezTo>
                    <a:pt x="13716" y="0"/>
                    <a:pt x="0" y="13716"/>
                    <a:pt x="0" y="30671"/>
                  </a:cubicBezTo>
                  <a:cubicBezTo>
                    <a:pt x="0" y="47625"/>
                    <a:pt x="13716" y="61532"/>
                    <a:pt x="30956" y="61341"/>
                  </a:cubicBezTo>
                  <a:cubicBezTo>
                    <a:pt x="33243" y="79058"/>
                    <a:pt x="48387" y="92774"/>
                    <a:pt x="66770" y="92774"/>
                  </a:cubicBezTo>
                  <a:cubicBezTo>
                    <a:pt x="86678" y="92774"/>
                    <a:pt x="102870" y="76581"/>
                    <a:pt x="102870" y="56674"/>
                  </a:cubicBezTo>
                  <a:cubicBezTo>
                    <a:pt x="102870" y="34100"/>
                    <a:pt x="82296" y="16859"/>
                    <a:pt x="59817" y="21241"/>
                  </a:cubicBezTo>
                  <a:lnTo>
                    <a:pt x="59817" y="2124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2" name="Google Shape;1642;p42"/>
            <p:cNvSpPr/>
            <p:nvPr/>
          </p:nvSpPr>
          <p:spPr>
            <a:xfrm>
              <a:off x="8902541" y="2655379"/>
              <a:ext cx="86677" cy="92011"/>
            </a:xfrm>
            <a:custGeom>
              <a:avLst/>
              <a:gdLst/>
              <a:ahLst/>
              <a:cxnLst/>
              <a:rect l="l" t="t" r="r" b="b"/>
              <a:pathLst>
                <a:path w="86677" h="92011" extrusionOk="0">
                  <a:moveTo>
                    <a:pt x="86677" y="86011"/>
                  </a:moveTo>
                  <a:cubicBezTo>
                    <a:pt x="59817" y="85916"/>
                    <a:pt x="50292" y="58674"/>
                    <a:pt x="50387" y="45148"/>
                  </a:cubicBezTo>
                  <a:cubicBezTo>
                    <a:pt x="50387" y="42005"/>
                    <a:pt x="48101" y="39338"/>
                    <a:pt x="44958" y="38957"/>
                  </a:cubicBezTo>
                  <a:cubicBezTo>
                    <a:pt x="22860" y="36290"/>
                    <a:pt x="17526" y="12192"/>
                    <a:pt x="24003" y="0"/>
                  </a:cubicBezTo>
                  <a:cubicBezTo>
                    <a:pt x="10287" y="3048"/>
                    <a:pt x="0" y="15240"/>
                    <a:pt x="0" y="29908"/>
                  </a:cubicBezTo>
                  <a:cubicBezTo>
                    <a:pt x="0" y="46768"/>
                    <a:pt x="13716" y="60770"/>
                    <a:pt x="30956" y="60579"/>
                  </a:cubicBezTo>
                  <a:cubicBezTo>
                    <a:pt x="33242" y="78296"/>
                    <a:pt x="48387" y="92012"/>
                    <a:pt x="66770" y="92012"/>
                  </a:cubicBezTo>
                  <a:cubicBezTo>
                    <a:pt x="74104" y="92012"/>
                    <a:pt x="80963" y="89821"/>
                    <a:pt x="86677" y="86011"/>
                  </a:cubicBezTo>
                  <a:lnTo>
                    <a:pt x="86677" y="8601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43" name="Google Shape;1643;p42"/>
            <p:cNvGrpSpPr/>
            <p:nvPr/>
          </p:nvGrpSpPr>
          <p:grpSpPr>
            <a:xfrm>
              <a:off x="8649842" y="2654331"/>
              <a:ext cx="81344" cy="291084"/>
              <a:chOff x="8649842" y="2654331"/>
              <a:chExt cx="81344" cy="291084"/>
            </a:xfrm>
          </p:grpSpPr>
          <p:sp>
            <p:nvSpPr>
              <p:cNvPr id="1644" name="Google Shape;1644;p42"/>
              <p:cNvSpPr/>
              <p:nvPr/>
            </p:nvSpPr>
            <p:spPr>
              <a:xfrm>
                <a:off x="8649842" y="2867501"/>
                <a:ext cx="77914" cy="77914"/>
              </a:xfrm>
              <a:custGeom>
                <a:avLst/>
                <a:gdLst/>
                <a:ahLst/>
                <a:cxnLst/>
                <a:rect l="l" t="t" r="r" b="b"/>
                <a:pathLst>
                  <a:path w="77914" h="77914" extrusionOk="0">
                    <a:moveTo>
                      <a:pt x="77914" y="38957"/>
                    </a:moveTo>
                    <a:cubicBezTo>
                      <a:pt x="77914" y="60484"/>
                      <a:pt x="60484" y="77915"/>
                      <a:pt x="38958" y="77915"/>
                    </a:cubicBezTo>
                    <a:cubicBezTo>
                      <a:pt x="17431" y="77915"/>
                      <a:pt x="0" y="60484"/>
                      <a:pt x="0" y="38957"/>
                    </a:cubicBezTo>
                    <a:cubicBezTo>
                      <a:pt x="0" y="17431"/>
                      <a:pt x="17431" y="0"/>
                      <a:pt x="38958" y="0"/>
                    </a:cubicBezTo>
                    <a:cubicBezTo>
                      <a:pt x="60484" y="0"/>
                      <a:pt x="77914" y="17431"/>
                      <a:pt x="77914" y="38957"/>
                    </a:cubicBezTo>
                    <a:lnTo>
                      <a:pt x="77914" y="389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5" name="Google Shape;1645;p42"/>
              <p:cNvSpPr/>
              <p:nvPr/>
            </p:nvSpPr>
            <p:spPr>
              <a:xfrm>
                <a:off x="8668607" y="2654331"/>
                <a:ext cx="62579" cy="62579"/>
              </a:xfrm>
              <a:custGeom>
                <a:avLst/>
                <a:gdLst/>
                <a:ahLst/>
                <a:cxnLst/>
                <a:rect l="l" t="t" r="r" b="b"/>
                <a:pathLst>
                  <a:path w="62579" h="62579" extrusionOk="0">
                    <a:moveTo>
                      <a:pt x="42863" y="46863"/>
                    </a:moveTo>
                    <a:lnTo>
                      <a:pt x="38195" y="58007"/>
                    </a:lnTo>
                    <a:cubicBezTo>
                      <a:pt x="35624" y="64103"/>
                      <a:pt x="26956" y="64103"/>
                      <a:pt x="24384" y="58007"/>
                    </a:cubicBezTo>
                    <a:lnTo>
                      <a:pt x="19717" y="46863"/>
                    </a:lnTo>
                    <a:cubicBezTo>
                      <a:pt x="18955" y="45053"/>
                      <a:pt x="17526" y="43624"/>
                      <a:pt x="15716" y="42862"/>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5" y="4572"/>
                    </a:cubicBezTo>
                    <a:lnTo>
                      <a:pt x="42863" y="15716"/>
                    </a:lnTo>
                    <a:cubicBezTo>
                      <a:pt x="43624" y="17526"/>
                      <a:pt x="45053" y="18955"/>
                      <a:pt x="46863" y="19717"/>
                    </a:cubicBezTo>
                    <a:lnTo>
                      <a:pt x="58007" y="24384"/>
                    </a:lnTo>
                    <a:cubicBezTo>
                      <a:pt x="64103" y="26956"/>
                      <a:pt x="64103" y="35624"/>
                      <a:pt x="58007" y="38195"/>
                    </a:cubicBezTo>
                    <a:lnTo>
                      <a:pt x="46863" y="42862"/>
                    </a:lnTo>
                    <a:cubicBezTo>
                      <a:pt x="45053" y="43624"/>
                      <a:pt x="43624" y="45053"/>
                      <a:pt x="42863" y="46863"/>
                    </a:cubicBezTo>
                    <a:lnTo>
                      <a:pt x="42863" y="4686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46" name="Google Shape;1646;p42"/>
            <p:cNvSpPr/>
            <p:nvPr/>
          </p:nvSpPr>
          <p:spPr>
            <a:xfrm>
              <a:off x="8927401" y="2806636"/>
              <a:ext cx="62579" cy="62579"/>
            </a:xfrm>
            <a:custGeom>
              <a:avLst/>
              <a:gdLst/>
              <a:ahLst/>
              <a:cxnLst/>
              <a:rect l="l" t="t" r="r" b="b"/>
              <a:pathLst>
                <a:path w="62579" h="62579" extrusionOk="0">
                  <a:moveTo>
                    <a:pt x="42863" y="46863"/>
                  </a:moveTo>
                  <a:lnTo>
                    <a:pt x="38196" y="58007"/>
                  </a:lnTo>
                  <a:cubicBezTo>
                    <a:pt x="35624" y="64103"/>
                    <a:pt x="26956" y="64103"/>
                    <a:pt x="24384" y="58007"/>
                  </a:cubicBezTo>
                  <a:lnTo>
                    <a:pt x="19717" y="46863"/>
                  </a:lnTo>
                  <a:cubicBezTo>
                    <a:pt x="18955" y="45053"/>
                    <a:pt x="17526" y="43624"/>
                    <a:pt x="15716" y="42863"/>
                  </a:cubicBezTo>
                  <a:lnTo>
                    <a:pt x="4572" y="38195"/>
                  </a:lnTo>
                  <a:cubicBezTo>
                    <a:pt x="-1524" y="35624"/>
                    <a:pt x="-1524" y="26956"/>
                    <a:pt x="4572" y="24384"/>
                  </a:cubicBezTo>
                  <a:lnTo>
                    <a:pt x="15716" y="19717"/>
                  </a:lnTo>
                  <a:cubicBezTo>
                    <a:pt x="17526" y="18955"/>
                    <a:pt x="18955" y="17526"/>
                    <a:pt x="19717" y="15716"/>
                  </a:cubicBezTo>
                  <a:lnTo>
                    <a:pt x="24384" y="4572"/>
                  </a:lnTo>
                  <a:cubicBezTo>
                    <a:pt x="26956" y="-1524"/>
                    <a:pt x="35624" y="-1524"/>
                    <a:pt x="38196" y="4572"/>
                  </a:cubicBezTo>
                  <a:lnTo>
                    <a:pt x="42863" y="15716"/>
                  </a:lnTo>
                  <a:cubicBezTo>
                    <a:pt x="43625" y="17526"/>
                    <a:pt x="45053" y="18955"/>
                    <a:pt x="46863" y="19717"/>
                  </a:cubicBezTo>
                  <a:lnTo>
                    <a:pt x="58007" y="24384"/>
                  </a:lnTo>
                  <a:cubicBezTo>
                    <a:pt x="64103" y="26956"/>
                    <a:pt x="64103" y="35624"/>
                    <a:pt x="58007" y="38195"/>
                  </a:cubicBezTo>
                  <a:lnTo>
                    <a:pt x="46863" y="42863"/>
                  </a:lnTo>
                  <a:cubicBezTo>
                    <a:pt x="45053" y="43624"/>
                    <a:pt x="43625" y="45053"/>
                    <a:pt x="42863" y="46863"/>
                  </a:cubicBezTo>
                  <a:lnTo>
                    <a:pt x="42863" y="468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7" name="Google Shape;1647;p42"/>
            <p:cNvSpPr/>
            <p:nvPr/>
          </p:nvSpPr>
          <p:spPr>
            <a:xfrm>
              <a:off x="8626982" y="2854261"/>
              <a:ext cx="98012" cy="126372"/>
            </a:xfrm>
            <a:custGeom>
              <a:avLst/>
              <a:gdLst/>
              <a:ahLst/>
              <a:cxnLst/>
              <a:rect l="l" t="t" r="r" b="b"/>
              <a:pathLst>
                <a:path w="98012" h="126372" extrusionOk="0">
                  <a:moveTo>
                    <a:pt x="97917" y="66675"/>
                  </a:moveTo>
                  <a:cubicBezTo>
                    <a:pt x="69818" y="90583"/>
                    <a:pt x="38672" y="69247"/>
                    <a:pt x="40767" y="50578"/>
                  </a:cubicBezTo>
                  <a:cubicBezTo>
                    <a:pt x="41053" y="48101"/>
                    <a:pt x="39338" y="46006"/>
                    <a:pt x="36957" y="45434"/>
                  </a:cubicBezTo>
                  <a:cubicBezTo>
                    <a:pt x="22384" y="41910"/>
                    <a:pt x="8763" y="18764"/>
                    <a:pt x="21622" y="0"/>
                  </a:cubicBezTo>
                  <a:cubicBezTo>
                    <a:pt x="8573" y="9430"/>
                    <a:pt x="0" y="24765"/>
                    <a:pt x="0" y="42100"/>
                  </a:cubicBezTo>
                  <a:cubicBezTo>
                    <a:pt x="0" y="58102"/>
                    <a:pt x="7239" y="72390"/>
                    <a:pt x="18669" y="81915"/>
                  </a:cubicBezTo>
                  <a:cubicBezTo>
                    <a:pt x="16955" y="86392"/>
                    <a:pt x="16193" y="91345"/>
                    <a:pt x="16669" y="96488"/>
                  </a:cubicBezTo>
                  <a:cubicBezTo>
                    <a:pt x="18002" y="112490"/>
                    <a:pt x="31052" y="125254"/>
                    <a:pt x="47054" y="126301"/>
                  </a:cubicBezTo>
                  <a:cubicBezTo>
                    <a:pt x="66104" y="127540"/>
                    <a:pt x="82011" y="112490"/>
                    <a:pt x="82011" y="93631"/>
                  </a:cubicBezTo>
                  <a:cubicBezTo>
                    <a:pt x="82011" y="90964"/>
                    <a:pt x="81725" y="88487"/>
                    <a:pt x="81153" y="86011"/>
                  </a:cubicBezTo>
                  <a:cubicBezTo>
                    <a:pt x="88773" y="81724"/>
                    <a:pt x="94679" y="74866"/>
                    <a:pt x="98013" y="66675"/>
                  </a:cubicBezTo>
                  <a:lnTo>
                    <a:pt x="98013" y="6667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48" name="Google Shape;1648;p42"/>
            <p:cNvSpPr/>
            <p:nvPr/>
          </p:nvSpPr>
          <p:spPr>
            <a:xfrm>
              <a:off x="8880819" y="2908649"/>
              <a:ext cx="117067" cy="80890"/>
            </a:xfrm>
            <a:custGeom>
              <a:avLst/>
              <a:gdLst/>
              <a:ahLst/>
              <a:cxnLst/>
              <a:rect l="l" t="t" r="r" b="b"/>
              <a:pathLst>
                <a:path w="117067" h="80890" extrusionOk="0">
                  <a:moveTo>
                    <a:pt x="75062" y="34385"/>
                  </a:moveTo>
                  <a:cubicBezTo>
                    <a:pt x="40010" y="47339"/>
                    <a:pt x="21532" y="15049"/>
                    <a:pt x="28199" y="0"/>
                  </a:cubicBezTo>
                  <a:cubicBezTo>
                    <a:pt x="11626" y="5620"/>
                    <a:pt x="-280" y="21431"/>
                    <a:pt x="5" y="40005"/>
                  </a:cubicBezTo>
                  <a:cubicBezTo>
                    <a:pt x="386" y="62008"/>
                    <a:pt x="18198" y="80105"/>
                    <a:pt x="40201" y="80867"/>
                  </a:cubicBezTo>
                  <a:cubicBezTo>
                    <a:pt x="54488" y="81344"/>
                    <a:pt x="67156" y="74581"/>
                    <a:pt x="74967" y="64103"/>
                  </a:cubicBezTo>
                  <a:cubicBezTo>
                    <a:pt x="77539" y="64675"/>
                    <a:pt x="80301" y="65056"/>
                    <a:pt x="83158" y="65056"/>
                  </a:cubicBezTo>
                  <a:cubicBezTo>
                    <a:pt x="98779" y="65056"/>
                    <a:pt x="112019" y="55150"/>
                    <a:pt x="117067" y="41338"/>
                  </a:cubicBezTo>
                  <a:cubicBezTo>
                    <a:pt x="103923" y="48673"/>
                    <a:pt x="88016" y="43434"/>
                    <a:pt x="81825" y="36195"/>
                  </a:cubicBezTo>
                  <a:cubicBezTo>
                    <a:pt x="80205" y="34290"/>
                    <a:pt x="77539" y="33623"/>
                    <a:pt x="75062" y="34480"/>
                  </a:cubicBezTo>
                  <a:lnTo>
                    <a:pt x="75062" y="3448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49" name="Google Shape;1649;p42"/>
          <p:cNvGrpSpPr/>
          <p:nvPr/>
        </p:nvGrpSpPr>
        <p:grpSpPr>
          <a:xfrm>
            <a:off x="6405168" y="2079256"/>
            <a:ext cx="391237" cy="397928"/>
            <a:chOff x="7852947" y="2638449"/>
            <a:chExt cx="374569" cy="380975"/>
          </a:xfrm>
        </p:grpSpPr>
        <p:grpSp>
          <p:nvGrpSpPr>
            <p:cNvPr id="1650" name="Google Shape;1650;p42"/>
            <p:cNvGrpSpPr/>
            <p:nvPr/>
          </p:nvGrpSpPr>
          <p:grpSpPr>
            <a:xfrm>
              <a:off x="7852947" y="2638449"/>
              <a:ext cx="374569" cy="380975"/>
              <a:chOff x="7852947" y="2638449"/>
              <a:chExt cx="374569" cy="380975"/>
            </a:xfrm>
          </p:grpSpPr>
          <p:sp>
            <p:nvSpPr>
              <p:cNvPr id="1651" name="Google Shape;1651;p42"/>
              <p:cNvSpPr/>
              <p:nvPr/>
            </p:nvSpPr>
            <p:spPr>
              <a:xfrm>
                <a:off x="7852947" y="2678633"/>
                <a:ext cx="374569" cy="241208"/>
              </a:xfrm>
              <a:custGeom>
                <a:avLst/>
                <a:gdLst/>
                <a:ahLst/>
                <a:cxnLst/>
                <a:rect l="l" t="t" r="r" b="b"/>
                <a:pathLst>
                  <a:path w="374569" h="241208" extrusionOk="0">
                    <a:moveTo>
                      <a:pt x="352840" y="115335"/>
                    </a:moveTo>
                    <a:cubicBezTo>
                      <a:pt x="325313" y="88094"/>
                      <a:pt x="280927" y="86951"/>
                      <a:pt x="252066" y="112763"/>
                    </a:cubicBezTo>
                    <a:cubicBezTo>
                      <a:pt x="244826" y="119240"/>
                      <a:pt x="239207" y="126860"/>
                      <a:pt x="235111" y="135052"/>
                    </a:cubicBezTo>
                    <a:lnTo>
                      <a:pt x="175770" y="75711"/>
                    </a:lnTo>
                    <a:cubicBezTo>
                      <a:pt x="172246" y="72187"/>
                      <a:pt x="172246" y="66567"/>
                      <a:pt x="175770" y="63138"/>
                    </a:cubicBezTo>
                    <a:lnTo>
                      <a:pt x="180057" y="58852"/>
                    </a:lnTo>
                    <a:cubicBezTo>
                      <a:pt x="183581" y="55328"/>
                      <a:pt x="183581" y="49708"/>
                      <a:pt x="180057" y="46279"/>
                    </a:cubicBezTo>
                    <a:lnTo>
                      <a:pt x="149672" y="15894"/>
                    </a:lnTo>
                    <a:cubicBezTo>
                      <a:pt x="135384" y="1607"/>
                      <a:pt x="114429" y="-3537"/>
                      <a:pt x="95094" y="2464"/>
                    </a:cubicBezTo>
                    <a:lnTo>
                      <a:pt x="4225" y="30753"/>
                    </a:lnTo>
                    <a:cubicBezTo>
                      <a:pt x="-2252" y="32753"/>
                      <a:pt x="-918" y="42183"/>
                      <a:pt x="5749" y="42469"/>
                    </a:cubicBezTo>
                    <a:lnTo>
                      <a:pt x="65185" y="44564"/>
                    </a:lnTo>
                    <a:cubicBezTo>
                      <a:pt x="70995" y="44755"/>
                      <a:pt x="76520" y="47136"/>
                      <a:pt x="80615" y="51232"/>
                    </a:cubicBezTo>
                    <a:lnTo>
                      <a:pt x="249017" y="219634"/>
                    </a:lnTo>
                    <a:lnTo>
                      <a:pt x="249017" y="219634"/>
                    </a:lnTo>
                    <a:cubicBezTo>
                      <a:pt x="277783" y="248399"/>
                      <a:pt x="324265" y="248399"/>
                      <a:pt x="353031" y="219634"/>
                    </a:cubicBezTo>
                    <a:cubicBezTo>
                      <a:pt x="381796" y="190868"/>
                      <a:pt x="381796" y="144005"/>
                      <a:pt x="352745" y="115335"/>
                    </a:cubicBezTo>
                    <a:lnTo>
                      <a:pt x="352745" y="115335"/>
                    </a:lnTo>
                    <a:close/>
                    <a:moveTo>
                      <a:pt x="328552" y="195059"/>
                    </a:moveTo>
                    <a:cubicBezTo>
                      <a:pt x="313407" y="210204"/>
                      <a:pt x="288832" y="210204"/>
                      <a:pt x="273687" y="195059"/>
                    </a:cubicBezTo>
                    <a:cubicBezTo>
                      <a:pt x="258542" y="179915"/>
                      <a:pt x="258542" y="155340"/>
                      <a:pt x="273687" y="140195"/>
                    </a:cubicBezTo>
                    <a:cubicBezTo>
                      <a:pt x="288832" y="125051"/>
                      <a:pt x="313407" y="125051"/>
                      <a:pt x="328552" y="140195"/>
                    </a:cubicBezTo>
                    <a:cubicBezTo>
                      <a:pt x="343696" y="155340"/>
                      <a:pt x="343696" y="179915"/>
                      <a:pt x="328552" y="195059"/>
                    </a:cubicBezTo>
                    <a:lnTo>
                      <a:pt x="328552" y="19505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2" name="Google Shape;1652;p42"/>
              <p:cNvSpPr/>
              <p:nvPr/>
            </p:nvSpPr>
            <p:spPr>
              <a:xfrm>
                <a:off x="7865935" y="2638449"/>
                <a:ext cx="170973" cy="380975"/>
              </a:xfrm>
              <a:custGeom>
                <a:avLst/>
                <a:gdLst/>
                <a:ahLst/>
                <a:cxnLst/>
                <a:rect l="l" t="t" r="r" b="b"/>
                <a:pathLst>
                  <a:path w="170973" h="380975" extrusionOk="0">
                    <a:moveTo>
                      <a:pt x="141922" y="44934"/>
                    </a:moveTo>
                    <a:lnTo>
                      <a:pt x="57721" y="738"/>
                    </a:lnTo>
                    <a:cubicBezTo>
                      <a:pt x="51721" y="-2406"/>
                      <a:pt x="46006" y="5214"/>
                      <a:pt x="50578" y="10072"/>
                    </a:cubicBezTo>
                    <a:lnTo>
                      <a:pt x="91059" y="53601"/>
                    </a:lnTo>
                    <a:cubicBezTo>
                      <a:pt x="94964" y="57888"/>
                      <a:pt x="97250" y="63412"/>
                      <a:pt x="97250" y="69222"/>
                    </a:cubicBezTo>
                    <a:lnTo>
                      <a:pt x="97250" y="237720"/>
                    </a:lnTo>
                    <a:cubicBezTo>
                      <a:pt x="89249" y="234957"/>
                      <a:pt x="80582" y="233624"/>
                      <a:pt x="71628" y="233910"/>
                    </a:cubicBezTo>
                    <a:cubicBezTo>
                      <a:pt x="32004" y="234957"/>
                      <a:pt x="95" y="267628"/>
                      <a:pt x="0" y="307252"/>
                    </a:cubicBezTo>
                    <a:cubicBezTo>
                      <a:pt x="0" y="348019"/>
                      <a:pt x="32957" y="381071"/>
                      <a:pt x="73723" y="380976"/>
                    </a:cubicBezTo>
                    <a:cubicBezTo>
                      <a:pt x="114395" y="380976"/>
                      <a:pt x="147066" y="347257"/>
                      <a:pt x="147066" y="306490"/>
                    </a:cubicBezTo>
                    <a:lnTo>
                      <a:pt x="147066" y="153804"/>
                    </a:lnTo>
                    <a:cubicBezTo>
                      <a:pt x="147066" y="148851"/>
                      <a:pt x="151066" y="144851"/>
                      <a:pt x="156020" y="144851"/>
                    </a:cubicBezTo>
                    <a:cubicBezTo>
                      <a:pt x="164306" y="144851"/>
                      <a:pt x="170974" y="138183"/>
                      <a:pt x="170974" y="129897"/>
                    </a:cubicBezTo>
                    <a:lnTo>
                      <a:pt x="170974" y="92940"/>
                    </a:lnTo>
                    <a:cubicBezTo>
                      <a:pt x="170974" y="72747"/>
                      <a:pt x="159829" y="54268"/>
                      <a:pt x="141922" y="44838"/>
                    </a:cubicBezTo>
                    <a:lnTo>
                      <a:pt x="141922" y="44838"/>
                    </a:lnTo>
                    <a:close/>
                    <a:moveTo>
                      <a:pt x="73533" y="346209"/>
                    </a:moveTo>
                    <a:cubicBezTo>
                      <a:pt x="52101" y="346209"/>
                      <a:pt x="34766" y="328874"/>
                      <a:pt x="34766" y="307443"/>
                    </a:cubicBezTo>
                    <a:cubicBezTo>
                      <a:pt x="34766" y="286011"/>
                      <a:pt x="52101" y="268676"/>
                      <a:pt x="73533" y="268676"/>
                    </a:cubicBezTo>
                    <a:cubicBezTo>
                      <a:pt x="94964" y="268676"/>
                      <a:pt x="112300" y="286011"/>
                      <a:pt x="112300" y="307443"/>
                    </a:cubicBezTo>
                    <a:cubicBezTo>
                      <a:pt x="112300" y="328874"/>
                      <a:pt x="94964" y="346209"/>
                      <a:pt x="73533" y="346209"/>
                    </a:cubicBezTo>
                    <a:lnTo>
                      <a:pt x="73533" y="34620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3" name="Google Shape;1653;p42"/>
              <p:cNvSpPr/>
              <p:nvPr/>
            </p:nvSpPr>
            <p:spPr>
              <a:xfrm>
                <a:off x="7865840" y="2850832"/>
                <a:ext cx="147161" cy="168592"/>
              </a:xfrm>
              <a:custGeom>
                <a:avLst/>
                <a:gdLst/>
                <a:ahLst/>
                <a:cxnLst/>
                <a:rect l="l" t="t" r="r" b="b"/>
                <a:pathLst>
                  <a:path w="147161" h="168592" extrusionOk="0">
                    <a:moveTo>
                      <a:pt x="147161" y="94107"/>
                    </a:moveTo>
                    <a:lnTo>
                      <a:pt x="147161" y="37528"/>
                    </a:lnTo>
                    <a:cubicBezTo>
                      <a:pt x="124206" y="29908"/>
                      <a:pt x="106966" y="15240"/>
                      <a:pt x="97250" y="0"/>
                    </a:cubicBezTo>
                    <a:lnTo>
                      <a:pt x="97250" y="25336"/>
                    </a:lnTo>
                    <a:cubicBezTo>
                      <a:pt x="89249" y="22574"/>
                      <a:pt x="80582" y="21241"/>
                      <a:pt x="71628" y="21526"/>
                    </a:cubicBezTo>
                    <a:cubicBezTo>
                      <a:pt x="32004" y="22574"/>
                      <a:pt x="95" y="55245"/>
                      <a:pt x="0" y="94869"/>
                    </a:cubicBezTo>
                    <a:cubicBezTo>
                      <a:pt x="0" y="135636"/>
                      <a:pt x="32957" y="168688"/>
                      <a:pt x="73723" y="168592"/>
                    </a:cubicBezTo>
                    <a:cubicBezTo>
                      <a:pt x="114395" y="168592"/>
                      <a:pt x="147066" y="134874"/>
                      <a:pt x="147066" y="94107"/>
                    </a:cubicBezTo>
                    <a:lnTo>
                      <a:pt x="147066" y="94107"/>
                    </a:lnTo>
                    <a:close/>
                    <a:moveTo>
                      <a:pt x="73628" y="133826"/>
                    </a:moveTo>
                    <a:cubicBezTo>
                      <a:pt x="52197" y="133826"/>
                      <a:pt x="34861" y="116491"/>
                      <a:pt x="34861" y="95059"/>
                    </a:cubicBezTo>
                    <a:cubicBezTo>
                      <a:pt x="34861" y="73628"/>
                      <a:pt x="52197" y="56293"/>
                      <a:pt x="73628" y="56293"/>
                    </a:cubicBezTo>
                    <a:cubicBezTo>
                      <a:pt x="95059" y="56293"/>
                      <a:pt x="112395" y="73628"/>
                      <a:pt x="112395" y="95059"/>
                    </a:cubicBezTo>
                    <a:cubicBezTo>
                      <a:pt x="112395" y="116491"/>
                      <a:pt x="95059" y="133826"/>
                      <a:pt x="73628" y="133826"/>
                    </a:cubicBezTo>
                    <a:lnTo>
                      <a:pt x="73628" y="13382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54" name="Google Shape;1654;p42"/>
            <p:cNvSpPr/>
            <p:nvPr/>
          </p:nvSpPr>
          <p:spPr>
            <a:xfrm>
              <a:off x="7987262" y="2724604"/>
              <a:ext cx="25665" cy="25665"/>
            </a:xfrm>
            <a:custGeom>
              <a:avLst/>
              <a:gdLst/>
              <a:ahLst/>
              <a:cxnLst/>
              <a:rect l="l" t="t" r="r" b="b"/>
              <a:pathLst>
                <a:path w="25665" h="25665" extrusionOk="0">
                  <a:moveTo>
                    <a:pt x="23072" y="5165"/>
                  </a:moveTo>
                  <a:cubicBezTo>
                    <a:pt x="27358" y="10785"/>
                    <a:pt x="26215" y="18786"/>
                    <a:pt x="20500" y="23072"/>
                  </a:cubicBezTo>
                  <a:cubicBezTo>
                    <a:pt x="14880" y="27358"/>
                    <a:pt x="6880" y="26215"/>
                    <a:pt x="2593" y="20500"/>
                  </a:cubicBezTo>
                  <a:cubicBezTo>
                    <a:pt x="-1693" y="14881"/>
                    <a:pt x="-550" y="6879"/>
                    <a:pt x="5165" y="2593"/>
                  </a:cubicBezTo>
                  <a:cubicBezTo>
                    <a:pt x="10785" y="-1693"/>
                    <a:pt x="18786" y="-550"/>
                    <a:pt x="23072" y="5165"/>
                  </a:cubicBezTo>
                  <a:lnTo>
                    <a:pt x="23072" y="51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55" name="Google Shape;1655;p42"/>
          <p:cNvGrpSpPr/>
          <p:nvPr/>
        </p:nvGrpSpPr>
        <p:grpSpPr>
          <a:xfrm>
            <a:off x="5625004" y="2079231"/>
            <a:ext cx="328311" cy="398054"/>
            <a:chOff x="7106031" y="2638425"/>
            <a:chExt cx="314324" cy="381095"/>
          </a:xfrm>
        </p:grpSpPr>
        <p:sp>
          <p:nvSpPr>
            <p:cNvPr id="1656" name="Google Shape;1656;p42"/>
            <p:cNvSpPr/>
            <p:nvPr/>
          </p:nvSpPr>
          <p:spPr>
            <a:xfrm>
              <a:off x="7108602" y="2712720"/>
              <a:ext cx="309277" cy="306704"/>
            </a:xfrm>
            <a:custGeom>
              <a:avLst/>
              <a:gdLst/>
              <a:ahLst/>
              <a:cxnLst/>
              <a:rect l="l" t="t" r="r" b="b"/>
              <a:pathLst>
                <a:path w="309277" h="306704" extrusionOk="0">
                  <a:moveTo>
                    <a:pt x="154591" y="215455"/>
                  </a:moveTo>
                  <a:cubicBezTo>
                    <a:pt x="170688" y="215455"/>
                    <a:pt x="172212" y="306705"/>
                    <a:pt x="220123" y="306705"/>
                  </a:cubicBezTo>
                  <a:cubicBezTo>
                    <a:pt x="241840" y="306705"/>
                    <a:pt x="265081" y="283273"/>
                    <a:pt x="265081" y="226409"/>
                  </a:cubicBezTo>
                  <a:cubicBezTo>
                    <a:pt x="265081" y="154115"/>
                    <a:pt x="309277" y="152400"/>
                    <a:pt x="309277" y="79915"/>
                  </a:cubicBezTo>
                  <a:cubicBezTo>
                    <a:pt x="309277" y="35814"/>
                    <a:pt x="269557" y="0"/>
                    <a:pt x="220694" y="0"/>
                  </a:cubicBezTo>
                  <a:cubicBezTo>
                    <a:pt x="199358" y="0"/>
                    <a:pt x="179737" y="6763"/>
                    <a:pt x="164497" y="18097"/>
                  </a:cubicBezTo>
                  <a:cubicBezTo>
                    <a:pt x="158687" y="22384"/>
                    <a:pt x="150590" y="22384"/>
                    <a:pt x="144780" y="18097"/>
                  </a:cubicBezTo>
                  <a:cubicBezTo>
                    <a:pt x="129445" y="6763"/>
                    <a:pt x="109919" y="0"/>
                    <a:pt x="88582" y="0"/>
                  </a:cubicBezTo>
                  <a:cubicBezTo>
                    <a:pt x="39624" y="0"/>
                    <a:pt x="0" y="35719"/>
                    <a:pt x="0" y="79915"/>
                  </a:cubicBezTo>
                  <a:cubicBezTo>
                    <a:pt x="0" y="152400"/>
                    <a:pt x="44196" y="154115"/>
                    <a:pt x="44196" y="226409"/>
                  </a:cubicBezTo>
                  <a:cubicBezTo>
                    <a:pt x="44196" y="283273"/>
                    <a:pt x="67437" y="306705"/>
                    <a:pt x="89154" y="306705"/>
                  </a:cubicBezTo>
                  <a:cubicBezTo>
                    <a:pt x="137065" y="306705"/>
                    <a:pt x="138589" y="215455"/>
                    <a:pt x="154686" y="215455"/>
                  </a:cubicBezTo>
                  <a:lnTo>
                    <a:pt x="154686" y="21545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7" name="Google Shape;1657;p42"/>
            <p:cNvSpPr/>
            <p:nvPr/>
          </p:nvSpPr>
          <p:spPr>
            <a:xfrm>
              <a:off x="7108507" y="2712815"/>
              <a:ext cx="145541" cy="306705"/>
            </a:xfrm>
            <a:custGeom>
              <a:avLst/>
              <a:gdLst/>
              <a:ahLst/>
              <a:cxnLst/>
              <a:rect l="l" t="t" r="r" b="b"/>
              <a:pathLst>
                <a:path w="145541" h="306705" extrusionOk="0">
                  <a:moveTo>
                    <a:pt x="100108" y="667"/>
                  </a:moveTo>
                  <a:cubicBezTo>
                    <a:pt x="96298" y="191"/>
                    <a:pt x="92488" y="0"/>
                    <a:pt x="88583" y="0"/>
                  </a:cubicBezTo>
                  <a:cubicBezTo>
                    <a:pt x="39624" y="0"/>
                    <a:pt x="0" y="35719"/>
                    <a:pt x="0" y="79915"/>
                  </a:cubicBezTo>
                  <a:cubicBezTo>
                    <a:pt x="0" y="152400"/>
                    <a:pt x="44196" y="154115"/>
                    <a:pt x="44196" y="226409"/>
                  </a:cubicBezTo>
                  <a:cubicBezTo>
                    <a:pt x="44196" y="283274"/>
                    <a:pt x="67437" y="306705"/>
                    <a:pt x="89154" y="306705"/>
                  </a:cubicBezTo>
                  <a:cubicBezTo>
                    <a:pt x="126492" y="306705"/>
                    <a:pt x="135636" y="251174"/>
                    <a:pt x="145542" y="226790"/>
                  </a:cubicBezTo>
                  <a:cubicBezTo>
                    <a:pt x="53912" y="166306"/>
                    <a:pt x="80486" y="55626"/>
                    <a:pt x="100108" y="762"/>
                  </a:cubicBezTo>
                  <a:lnTo>
                    <a:pt x="100108" y="76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8" name="Google Shape;1658;p42"/>
            <p:cNvSpPr/>
            <p:nvPr/>
          </p:nvSpPr>
          <p:spPr>
            <a:xfrm>
              <a:off x="7161561" y="2824828"/>
              <a:ext cx="54768" cy="43625"/>
            </a:xfrm>
            <a:custGeom>
              <a:avLst/>
              <a:gdLst/>
              <a:ahLst/>
              <a:cxnLst/>
              <a:rect l="l" t="t" r="r" b="b"/>
              <a:pathLst>
                <a:path w="54768" h="43625" extrusionOk="0">
                  <a:moveTo>
                    <a:pt x="27432" y="1"/>
                  </a:moveTo>
                  <a:cubicBezTo>
                    <a:pt x="42577"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59" name="Google Shape;1659;p42"/>
            <p:cNvSpPr/>
            <p:nvPr/>
          </p:nvSpPr>
          <p:spPr>
            <a:xfrm>
              <a:off x="7309961" y="2825114"/>
              <a:ext cx="54768" cy="43625"/>
            </a:xfrm>
            <a:custGeom>
              <a:avLst/>
              <a:gdLst/>
              <a:ahLst/>
              <a:cxnLst/>
              <a:rect l="l" t="t" r="r" b="b"/>
              <a:pathLst>
                <a:path w="54768" h="43625" extrusionOk="0">
                  <a:moveTo>
                    <a:pt x="27432" y="1"/>
                  </a:moveTo>
                  <a:cubicBezTo>
                    <a:pt x="42576" y="1"/>
                    <a:pt x="54769" y="9811"/>
                    <a:pt x="54769" y="21908"/>
                  </a:cubicBezTo>
                  <a:cubicBezTo>
                    <a:pt x="54769" y="33910"/>
                    <a:pt x="42481" y="43720"/>
                    <a:pt x="27337" y="43625"/>
                  </a:cubicBezTo>
                  <a:cubicBezTo>
                    <a:pt x="12192" y="43625"/>
                    <a:pt x="0" y="33814"/>
                    <a:pt x="0" y="21718"/>
                  </a:cubicBezTo>
                  <a:cubicBezTo>
                    <a:pt x="0" y="9716"/>
                    <a:pt x="12287" y="-95"/>
                    <a:pt x="27432" y="1"/>
                  </a:cubicBezTo>
                  <a:lnTo>
                    <a:pt x="27432" y="1"/>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0" name="Google Shape;1660;p42"/>
            <p:cNvSpPr/>
            <p:nvPr/>
          </p:nvSpPr>
          <p:spPr>
            <a:xfrm>
              <a:off x="7315959" y="2809208"/>
              <a:ext cx="11149" cy="22288"/>
            </a:xfrm>
            <a:custGeom>
              <a:avLst/>
              <a:gdLst/>
              <a:ahLst/>
              <a:cxnLst/>
              <a:rect l="l" t="t" r="r" b="b"/>
              <a:pathLst>
                <a:path w="11149" h="22288" extrusionOk="0">
                  <a:moveTo>
                    <a:pt x="5527" y="22288"/>
                  </a:moveTo>
                  <a:lnTo>
                    <a:pt x="5527" y="22288"/>
                  </a:lnTo>
                  <a:cubicBezTo>
                    <a:pt x="2479" y="22288"/>
                    <a:pt x="-93" y="19812"/>
                    <a:pt x="3" y="16669"/>
                  </a:cubicBezTo>
                  <a:lnTo>
                    <a:pt x="3" y="5525"/>
                  </a:lnTo>
                  <a:cubicBezTo>
                    <a:pt x="3" y="2477"/>
                    <a:pt x="2479" y="0"/>
                    <a:pt x="5622" y="0"/>
                  </a:cubicBezTo>
                  <a:lnTo>
                    <a:pt x="5622" y="0"/>
                  </a:lnTo>
                  <a:cubicBezTo>
                    <a:pt x="8670" y="0"/>
                    <a:pt x="11242" y="2477"/>
                    <a:pt x="11147" y="5620"/>
                  </a:cubicBezTo>
                  <a:lnTo>
                    <a:pt x="11147" y="16764"/>
                  </a:lnTo>
                  <a:cubicBezTo>
                    <a:pt x="11147" y="19812"/>
                    <a:pt x="8670" y="22288"/>
                    <a:pt x="5527" y="22288"/>
                  </a:cubicBezTo>
                  <a:lnTo>
                    <a:pt x="5527" y="2228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1" name="Google Shape;1661;p42"/>
            <p:cNvSpPr/>
            <p:nvPr/>
          </p:nvSpPr>
          <p:spPr>
            <a:xfrm>
              <a:off x="7248439" y="2808122"/>
              <a:ext cx="31905" cy="48996"/>
            </a:xfrm>
            <a:custGeom>
              <a:avLst/>
              <a:gdLst/>
              <a:ahLst/>
              <a:cxnLst/>
              <a:rect l="l" t="t" r="r" b="b"/>
              <a:pathLst>
                <a:path w="31905" h="48996" extrusionOk="0">
                  <a:moveTo>
                    <a:pt x="18373" y="48901"/>
                  </a:moveTo>
                  <a:cubicBezTo>
                    <a:pt x="17135" y="48901"/>
                    <a:pt x="15897" y="48711"/>
                    <a:pt x="14659" y="48425"/>
                  </a:cubicBezTo>
                  <a:lnTo>
                    <a:pt x="4086" y="45472"/>
                  </a:lnTo>
                  <a:cubicBezTo>
                    <a:pt x="1133" y="44615"/>
                    <a:pt x="-581" y="41567"/>
                    <a:pt x="181" y="38614"/>
                  </a:cubicBezTo>
                  <a:cubicBezTo>
                    <a:pt x="1038" y="35662"/>
                    <a:pt x="4086" y="33852"/>
                    <a:pt x="7039" y="34709"/>
                  </a:cubicBezTo>
                  <a:lnTo>
                    <a:pt x="17611" y="37662"/>
                  </a:lnTo>
                  <a:cubicBezTo>
                    <a:pt x="19231" y="38138"/>
                    <a:pt x="20088" y="37090"/>
                    <a:pt x="20374" y="36519"/>
                  </a:cubicBezTo>
                  <a:cubicBezTo>
                    <a:pt x="20755" y="35852"/>
                    <a:pt x="21136" y="34709"/>
                    <a:pt x="19897" y="33566"/>
                  </a:cubicBezTo>
                  <a:cubicBezTo>
                    <a:pt x="17326" y="31185"/>
                    <a:pt x="15897" y="27946"/>
                    <a:pt x="15897" y="24422"/>
                  </a:cubicBezTo>
                  <a:cubicBezTo>
                    <a:pt x="15897" y="20993"/>
                    <a:pt x="17326" y="17659"/>
                    <a:pt x="19897" y="15373"/>
                  </a:cubicBezTo>
                  <a:cubicBezTo>
                    <a:pt x="21136" y="14230"/>
                    <a:pt x="20755" y="12992"/>
                    <a:pt x="20374" y="12421"/>
                  </a:cubicBezTo>
                  <a:cubicBezTo>
                    <a:pt x="19993" y="11754"/>
                    <a:pt x="19231" y="10801"/>
                    <a:pt x="17611" y="11278"/>
                  </a:cubicBezTo>
                  <a:lnTo>
                    <a:pt x="7039" y="14135"/>
                  </a:lnTo>
                  <a:cubicBezTo>
                    <a:pt x="4086" y="14897"/>
                    <a:pt x="1038" y="13183"/>
                    <a:pt x="181" y="10230"/>
                  </a:cubicBezTo>
                  <a:cubicBezTo>
                    <a:pt x="-581" y="7277"/>
                    <a:pt x="1133" y="4229"/>
                    <a:pt x="4086" y="3372"/>
                  </a:cubicBezTo>
                  <a:lnTo>
                    <a:pt x="14659" y="514"/>
                  </a:lnTo>
                  <a:cubicBezTo>
                    <a:pt x="20850" y="-1200"/>
                    <a:pt x="27041" y="1467"/>
                    <a:pt x="30184" y="7087"/>
                  </a:cubicBezTo>
                  <a:cubicBezTo>
                    <a:pt x="33232" y="12706"/>
                    <a:pt x="32185" y="19374"/>
                    <a:pt x="27422" y="23660"/>
                  </a:cubicBezTo>
                  <a:cubicBezTo>
                    <a:pt x="27136" y="23946"/>
                    <a:pt x="27041" y="24327"/>
                    <a:pt x="27041" y="24517"/>
                  </a:cubicBezTo>
                  <a:cubicBezTo>
                    <a:pt x="27041" y="24708"/>
                    <a:pt x="27041" y="25089"/>
                    <a:pt x="27422" y="25375"/>
                  </a:cubicBezTo>
                  <a:cubicBezTo>
                    <a:pt x="32185" y="29756"/>
                    <a:pt x="33232" y="36424"/>
                    <a:pt x="30089" y="41948"/>
                  </a:cubicBezTo>
                  <a:cubicBezTo>
                    <a:pt x="27613" y="46425"/>
                    <a:pt x="23136" y="48997"/>
                    <a:pt x="18278" y="48997"/>
                  </a:cubicBezTo>
                  <a:lnTo>
                    <a:pt x="18278" y="489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62" name="Google Shape;1662;p42"/>
            <p:cNvGrpSpPr/>
            <p:nvPr/>
          </p:nvGrpSpPr>
          <p:grpSpPr>
            <a:xfrm>
              <a:off x="7108507" y="2638425"/>
              <a:ext cx="309372" cy="192023"/>
              <a:chOff x="7108507" y="2638425"/>
              <a:chExt cx="309372" cy="192023"/>
            </a:xfrm>
          </p:grpSpPr>
          <p:sp>
            <p:nvSpPr>
              <p:cNvPr id="1663" name="Google Shape;1663;p42"/>
              <p:cNvSpPr/>
              <p:nvPr/>
            </p:nvSpPr>
            <p:spPr>
              <a:xfrm>
                <a:off x="7186514" y="2806160"/>
                <a:ext cx="37150" cy="24288"/>
              </a:xfrm>
              <a:custGeom>
                <a:avLst/>
                <a:gdLst/>
                <a:ahLst/>
                <a:cxnLst/>
                <a:rect l="l" t="t" r="r" b="b"/>
                <a:pathLst>
                  <a:path w="37150" h="24288" extrusionOk="0">
                    <a:moveTo>
                      <a:pt x="31530" y="24289"/>
                    </a:moveTo>
                    <a:lnTo>
                      <a:pt x="31530" y="24289"/>
                    </a:lnTo>
                    <a:cubicBezTo>
                      <a:pt x="28483" y="24289"/>
                      <a:pt x="25911" y="21812"/>
                      <a:pt x="26006" y="18669"/>
                    </a:cubicBezTo>
                    <a:cubicBezTo>
                      <a:pt x="26006" y="16669"/>
                      <a:pt x="25244" y="14764"/>
                      <a:pt x="23815" y="13430"/>
                    </a:cubicBezTo>
                    <a:cubicBezTo>
                      <a:pt x="22386" y="12002"/>
                      <a:pt x="20577" y="11240"/>
                      <a:pt x="18576" y="11240"/>
                    </a:cubicBezTo>
                    <a:lnTo>
                      <a:pt x="18576" y="11240"/>
                    </a:lnTo>
                    <a:cubicBezTo>
                      <a:pt x="14481" y="11240"/>
                      <a:pt x="11147" y="14573"/>
                      <a:pt x="11147" y="18669"/>
                    </a:cubicBezTo>
                    <a:cubicBezTo>
                      <a:pt x="11147" y="21717"/>
                      <a:pt x="8670" y="24194"/>
                      <a:pt x="5527" y="24194"/>
                    </a:cubicBezTo>
                    <a:lnTo>
                      <a:pt x="5527" y="24194"/>
                    </a:lnTo>
                    <a:cubicBezTo>
                      <a:pt x="2479" y="24194"/>
                      <a:pt x="-92" y="21717"/>
                      <a:pt x="3" y="18574"/>
                    </a:cubicBezTo>
                    <a:cubicBezTo>
                      <a:pt x="3" y="8287"/>
                      <a:pt x="8385" y="0"/>
                      <a:pt x="18576" y="0"/>
                    </a:cubicBezTo>
                    <a:lnTo>
                      <a:pt x="18576" y="0"/>
                    </a:lnTo>
                    <a:cubicBezTo>
                      <a:pt x="23529" y="0"/>
                      <a:pt x="28197" y="2000"/>
                      <a:pt x="31721" y="5525"/>
                    </a:cubicBezTo>
                    <a:cubicBezTo>
                      <a:pt x="35245" y="9049"/>
                      <a:pt x="37150" y="13716"/>
                      <a:pt x="37150" y="18669"/>
                    </a:cubicBezTo>
                    <a:cubicBezTo>
                      <a:pt x="37150" y="21717"/>
                      <a:pt x="34674" y="24194"/>
                      <a:pt x="31530" y="24194"/>
                    </a:cubicBezTo>
                    <a:lnTo>
                      <a:pt x="31530" y="241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4" name="Google Shape;1664;p42"/>
              <p:cNvSpPr/>
              <p:nvPr/>
            </p:nvSpPr>
            <p:spPr>
              <a:xfrm>
                <a:off x="7108507" y="2638425"/>
                <a:ext cx="309372" cy="154209"/>
              </a:xfrm>
              <a:custGeom>
                <a:avLst/>
                <a:gdLst/>
                <a:ahLst/>
                <a:cxnLst/>
                <a:rect l="l" t="t" r="r" b="b"/>
                <a:pathLst>
                  <a:path w="309372" h="154209" extrusionOk="0">
                    <a:moveTo>
                      <a:pt x="154686" y="136588"/>
                    </a:moveTo>
                    <a:cubicBezTo>
                      <a:pt x="232029" y="136588"/>
                      <a:pt x="276606" y="143351"/>
                      <a:pt x="309372" y="154210"/>
                    </a:cubicBezTo>
                    <a:cubicBezTo>
                      <a:pt x="309372" y="101537"/>
                      <a:pt x="299942" y="53531"/>
                      <a:pt x="286226" y="21908"/>
                    </a:cubicBezTo>
                    <a:cubicBezTo>
                      <a:pt x="281274" y="10573"/>
                      <a:pt x="266605" y="7429"/>
                      <a:pt x="257556" y="15812"/>
                    </a:cubicBezTo>
                    <a:cubicBezTo>
                      <a:pt x="235839" y="35719"/>
                      <a:pt x="208407" y="69247"/>
                      <a:pt x="208407" y="74390"/>
                    </a:cubicBezTo>
                    <a:cubicBezTo>
                      <a:pt x="204502" y="56864"/>
                      <a:pt x="187357" y="27432"/>
                      <a:pt x="168116" y="6001"/>
                    </a:cubicBezTo>
                    <a:cubicBezTo>
                      <a:pt x="160973" y="-2000"/>
                      <a:pt x="148400" y="-2000"/>
                      <a:pt x="141256" y="6001"/>
                    </a:cubicBezTo>
                    <a:cubicBezTo>
                      <a:pt x="122015" y="27432"/>
                      <a:pt x="104870" y="56769"/>
                      <a:pt x="100965" y="74390"/>
                    </a:cubicBezTo>
                    <a:cubicBezTo>
                      <a:pt x="100965" y="69342"/>
                      <a:pt x="73533" y="35719"/>
                      <a:pt x="51816" y="15812"/>
                    </a:cubicBezTo>
                    <a:cubicBezTo>
                      <a:pt x="42672" y="7429"/>
                      <a:pt x="28004" y="10573"/>
                      <a:pt x="23146" y="21908"/>
                    </a:cubicBezTo>
                    <a:cubicBezTo>
                      <a:pt x="9430" y="53531"/>
                      <a:pt x="0" y="101537"/>
                      <a:pt x="0" y="154210"/>
                    </a:cubicBezTo>
                    <a:cubicBezTo>
                      <a:pt x="32766" y="143351"/>
                      <a:pt x="77343" y="136588"/>
                      <a:pt x="154686" y="136588"/>
                    </a:cubicBezTo>
                    <a:lnTo>
                      <a:pt x="154686" y="13658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65" name="Google Shape;1665;p42"/>
            <p:cNvSpPr/>
            <p:nvPr/>
          </p:nvSpPr>
          <p:spPr>
            <a:xfrm>
              <a:off x="7108507" y="2649490"/>
              <a:ext cx="88582" cy="143144"/>
            </a:xfrm>
            <a:custGeom>
              <a:avLst/>
              <a:gdLst/>
              <a:ahLst/>
              <a:cxnLst/>
              <a:rect l="l" t="t" r="r" b="b"/>
              <a:pathLst>
                <a:path w="88582" h="143144" extrusionOk="0">
                  <a:moveTo>
                    <a:pt x="69723" y="22749"/>
                  </a:moveTo>
                  <a:cubicBezTo>
                    <a:pt x="63722" y="16272"/>
                    <a:pt x="57626" y="10080"/>
                    <a:pt x="51816" y="4746"/>
                  </a:cubicBezTo>
                  <a:cubicBezTo>
                    <a:pt x="42672" y="-3636"/>
                    <a:pt x="28004" y="-492"/>
                    <a:pt x="23146" y="10842"/>
                  </a:cubicBezTo>
                  <a:cubicBezTo>
                    <a:pt x="9430" y="42465"/>
                    <a:pt x="0" y="90471"/>
                    <a:pt x="0" y="143145"/>
                  </a:cubicBezTo>
                  <a:cubicBezTo>
                    <a:pt x="22003" y="135810"/>
                    <a:pt x="49435" y="130381"/>
                    <a:pt x="88583" y="127619"/>
                  </a:cubicBezTo>
                  <a:cubicBezTo>
                    <a:pt x="68390" y="113236"/>
                    <a:pt x="60865" y="70659"/>
                    <a:pt x="69723" y="22749"/>
                  </a:cubicBezTo>
                  <a:lnTo>
                    <a:pt x="69723" y="2274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6" name="Google Shape;1666;p42"/>
            <p:cNvSpPr/>
            <p:nvPr/>
          </p:nvSpPr>
          <p:spPr>
            <a:xfrm>
              <a:off x="7108507" y="2747581"/>
              <a:ext cx="309372" cy="45053"/>
            </a:xfrm>
            <a:custGeom>
              <a:avLst/>
              <a:gdLst/>
              <a:ahLst/>
              <a:cxnLst/>
              <a:rect l="l" t="t" r="r" b="b"/>
              <a:pathLst>
                <a:path w="309372" h="45053" extrusionOk="0">
                  <a:moveTo>
                    <a:pt x="308515" y="17335"/>
                  </a:moveTo>
                  <a:cubicBezTo>
                    <a:pt x="275844" y="6668"/>
                    <a:pt x="231363" y="0"/>
                    <a:pt x="154686" y="0"/>
                  </a:cubicBezTo>
                  <a:cubicBezTo>
                    <a:pt x="78010" y="0"/>
                    <a:pt x="33528" y="6668"/>
                    <a:pt x="858" y="17335"/>
                  </a:cubicBezTo>
                  <a:cubicBezTo>
                    <a:pt x="286" y="26384"/>
                    <a:pt x="0" y="35623"/>
                    <a:pt x="0" y="45053"/>
                  </a:cubicBezTo>
                  <a:cubicBezTo>
                    <a:pt x="32766" y="34195"/>
                    <a:pt x="77343" y="27432"/>
                    <a:pt x="154686" y="27432"/>
                  </a:cubicBezTo>
                  <a:cubicBezTo>
                    <a:pt x="232029" y="27432"/>
                    <a:pt x="276606" y="34195"/>
                    <a:pt x="309372" y="45053"/>
                  </a:cubicBezTo>
                  <a:cubicBezTo>
                    <a:pt x="309372" y="35623"/>
                    <a:pt x="309086" y="26384"/>
                    <a:pt x="308515" y="17335"/>
                  </a:cubicBezTo>
                  <a:lnTo>
                    <a:pt x="308515" y="173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7" name="Google Shape;1667;p42"/>
            <p:cNvSpPr/>
            <p:nvPr/>
          </p:nvSpPr>
          <p:spPr>
            <a:xfrm>
              <a:off x="7108507" y="2751105"/>
              <a:ext cx="88582" cy="41529"/>
            </a:xfrm>
            <a:custGeom>
              <a:avLst/>
              <a:gdLst/>
              <a:ahLst/>
              <a:cxnLst/>
              <a:rect l="l" t="t" r="r" b="b"/>
              <a:pathLst>
                <a:path w="88582" h="41529" extrusionOk="0">
                  <a:moveTo>
                    <a:pt x="0" y="41529"/>
                  </a:moveTo>
                  <a:cubicBezTo>
                    <a:pt x="22003" y="34195"/>
                    <a:pt x="49435" y="28765"/>
                    <a:pt x="88583" y="26003"/>
                  </a:cubicBezTo>
                  <a:cubicBezTo>
                    <a:pt x="81153" y="20765"/>
                    <a:pt x="75533" y="11716"/>
                    <a:pt x="71723" y="0"/>
                  </a:cubicBezTo>
                  <a:cubicBezTo>
                    <a:pt x="41815" y="2953"/>
                    <a:pt x="19431" y="7715"/>
                    <a:pt x="858" y="13811"/>
                  </a:cubicBezTo>
                  <a:cubicBezTo>
                    <a:pt x="286" y="22860"/>
                    <a:pt x="0" y="32099"/>
                    <a:pt x="0" y="41529"/>
                  </a:cubicBezTo>
                  <a:lnTo>
                    <a:pt x="0" y="4152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8" name="Google Shape;1668;p42"/>
            <p:cNvSpPr/>
            <p:nvPr/>
          </p:nvSpPr>
          <p:spPr>
            <a:xfrm>
              <a:off x="7245476" y="2676810"/>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69" name="Google Shape;1669;p42"/>
            <p:cNvSpPr/>
            <p:nvPr/>
          </p:nvSpPr>
          <p:spPr>
            <a:xfrm>
              <a:off x="7245476" y="2677287"/>
              <a:ext cx="33147" cy="45243"/>
            </a:xfrm>
            <a:custGeom>
              <a:avLst/>
              <a:gdLst/>
              <a:ahLst/>
              <a:cxnLst/>
              <a:rect l="l" t="t" r="r" b="b"/>
              <a:pathLst>
                <a:path w="33147" h="45243" extrusionOk="0">
                  <a:moveTo>
                    <a:pt x="14288" y="0"/>
                  </a:moveTo>
                  <a:cubicBezTo>
                    <a:pt x="6191" y="2096"/>
                    <a:pt x="0" y="11335"/>
                    <a:pt x="0" y="22384"/>
                  </a:cubicBezTo>
                  <a:cubicBezTo>
                    <a:pt x="0" y="34957"/>
                    <a:pt x="7906" y="45244"/>
                    <a:pt x="17717" y="45244"/>
                  </a:cubicBezTo>
                  <a:cubicBezTo>
                    <a:pt x="24289" y="45244"/>
                    <a:pt x="30099" y="40576"/>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0" name="Google Shape;1670;p42"/>
            <p:cNvSpPr/>
            <p:nvPr/>
          </p:nvSpPr>
          <p:spPr>
            <a:xfrm>
              <a:off x="7384923" y="2685287"/>
              <a:ext cx="35432" cy="45720"/>
            </a:xfrm>
            <a:custGeom>
              <a:avLst/>
              <a:gdLst/>
              <a:ahLst/>
              <a:cxnLst/>
              <a:rect l="l" t="t" r="r" b="b"/>
              <a:pathLst>
                <a:path w="35432" h="45720" extrusionOk="0">
                  <a:moveTo>
                    <a:pt x="35433" y="22860"/>
                  </a:moveTo>
                  <a:cubicBezTo>
                    <a:pt x="35433" y="35433"/>
                    <a:pt x="27527" y="45720"/>
                    <a:pt x="17716" y="45720"/>
                  </a:cubicBezTo>
                  <a:cubicBezTo>
                    <a:pt x="7906" y="45720"/>
                    <a:pt x="0" y="35528"/>
                    <a:pt x="0" y="22860"/>
                  </a:cubicBezTo>
                  <a:cubicBezTo>
                    <a:pt x="0" y="10192"/>
                    <a:pt x="7906" y="0"/>
                    <a:pt x="17716"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1" name="Google Shape;1671;p42"/>
            <p:cNvSpPr/>
            <p:nvPr/>
          </p:nvSpPr>
          <p:spPr>
            <a:xfrm>
              <a:off x="7384827"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30"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2" name="Google Shape;1672;p42"/>
            <p:cNvSpPr/>
            <p:nvPr/>
          </p:nvSpPr>
          <p:spPr>
            <a:xfrm>
              <a:off x="7106126" y="2685287"/>
              <a:ext cx="35433" cy="45720"/>
            </a:xfrm>
            <a:custGeom>
              <a:avLst/>
              <a:gdLst/>
              <a:ahLst/>
              <a:cxnLst/>
              <a:rect l="l" t="t" r="r" b="b"/>
              <a:pathLst>
                <a:path w="35433" h="45720" extrusionOk="0">
                  <a:moveTo>
                    <a:pt x="35433" y="22860"/>
                  </a:moveTo>
                  <a:cubicBezTo>
                    <a:pt x="35433" y="35433"/>
                    <a:pt x="27527" y="45720"/>
                    <a:pt x="17717" y="45720"/>
                  </a:cubicBezTo>
                  <a:cubicBezTo>
                    <a:pt x="7906" y="45720"/>
                    <a:pt x="0" y="35528"/>
                    <a:pt x="0" y="22860"/>
                  </a:cubicBezTo>
                  <a:cubicBezTo>
                    <a:pt x="0" y="10192"/>
                    <a:pt x="7906" y="0"/>
                    <a:pt x="17717" y="0"/>
                  </a:cubicBezTo>
                  <a:cubicBezTo>
                    <a:pt x="27527" y="0"/>
                    <a:pt x="35433" y="10192"/>
                    <a:pt x="35433" y="22860"/>
                  </a:cubicBezTo>
                  <a:lnTo>
                    <a:pt x="35433" y="228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3" name="Google Shape;1673;p42"/>
            <p:cNvSpPr/>
            <p:nvPr/>
          </p:nvSpPr>
          <p:spPr>
            <a:xfrm>
              <a:off x="7106031" y="2685764"/>
              <a:ext cx="33146" cy="45243"/>
            </a:xfrm>
            <a:custGeom>
              <a:avLst/>
              <a:gdLst/>
              <a:ahLst/>
              <a:cxnLst/>
              <a:rect l="l" t="t" r="r" b="b"/>
              <a:pathLst>
                <a:path w="33146" h="45243" extrusionOk="0">
                  <a:moveTo>
                    <a:pt x="14288" y="0"/>
                  </a:moveTo>
                  <a:cubicBezTo>
                    <a:pt x="6191" y="2096"/>
                    <a:pt x="0" y="11335"/>
                    <a:pt x="0" y="22384"/>
                  </a:cubicBezTo>
                  <a:cubicBezTo>
                    <a:pt x="0" y="34957"/>
                    <a:pt x="7906" y="45244"/>
                    <a:pt x="17716" y="45244"/>
                  </a:cubicBezTo>
                  <a:cubicBezTo>
                    <a:pt x="24289" y="45244"/>
                    <a:pt x="30099" y="40577"/>
                    <a:pt x="33147" y="33719"/>
                  </a:cubicBezTo>
                  <a:cubicBezTo>
                    <a:pt x="12573" y="37624"/>
                    <a:pt x="7429" y="11144"/>
                    <a:pt x="14288" y="95"/>
                  </a:cubicBezTo>
                  <a:lnTo>
                    <a:pt x="14288"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74" name="Google Shape;1674;p42"/>
          <p:cNvGrpSpPr/>
          <p:nvPr/>
        </p:nvGrpSpPr>
        <p:grpSpPr>
          <a:xfrm>
            <a:off x="3966727" y="2079231"/>
            <a:ext cx="397954" cy="397954"/>
            <a:chOff x="5518404" y="2638425"/>
            <a:chExt cx="381000" cy="381000"/>
          </a:xfrm>
        </p:grpSpPr>
        <p:grpSp>
          <p:nvGrpSpPr>
            <p:cNvPr id="1675" name="Google Shape;1675;p42"/>
            <p:cNvGrpSpPr/>
            <p:nvPr/>
          </p:nvGrpSpPr>
          <p:grpSpPr>
            <a:xfrm>
              <a:off x="5518404" y="2638425"/>
              <a:ext cx="381000" cy="381000"/>
              <a:chOff x="5518404" y="2638425"/>
              <a:chExt cx="381000" cy="381000"/>
            </a:xfrm>
          </p:grpSpPr>
          <p:sp>
            <p:nvSpPr>
              <p:cNvPr id="1676" name="Google Shape;1676;p42"/>
              <p:cNvSpPr/>
              <p:nvPr/>
            </p:nvSpPr>
            <p:spPr>
              <a:xfrm>
                <a:off x="5518404" y="2638425"/>
                <a:ext cx="381000" cy="381000"/>
              </a:xfrm>
              <a:custGeom>
                <a:avLst/>
                <a:gdLst/>
                <a:ahLst/>
                <a:cxnLst/>
                <a:rect l="l" t="t" r="r" b="b"/>
                <a:pathLst>
                  <a:path w="381000" h="381000" extrusionOk="0">
                    <a:moveTo>
                      <a:pt x="372427" y="159448"/>
                    </a:moveTo>
                    <a:lnTo>
                      <a:pt x="159449" y="372427"/>
                    </a:lnTo>
                    <a:cubicBezTo>
                      <a:pt x="148018" y="383858"/>
                      <a:pt x="129445" y="383858"/>
                      <a:pt x="118015" y="372427"/>
                    </a:cubicBezTo>
                    <a:lnTo>
                      <a:pt x="8573" y="262985"/>
                    </a:lnTo>
                    <a:cubicBezTo>
                      <a:pt x="-2858" y="251555"/>
                      <a:pt x="-2858" y="232981"/>
                      <a:pt x="8573" y="221552"/>
                    </a:cubicBezTo>
                    <a:lnTo>
                      <a:pt x="221551" y="8573"/>
                    </a:lnTo>
                    <a:cubicBezTo>
                      <a:pt x="232982" y="-2858"/>
                      <a:pt x="251555" y="-2858"/>
                      <a:pt x="262985" y="8573"/>
                    </a:cubicBezTo>
                    <a:lnTo>
                      <a:pt x="372427" y="118015"/>
                    </a:lnTo>
                    <a:cubicBezTo>
                      <a:pt x="383858" y="129445"/>
                      <a:pt x="383858" y="148019"/>
                      <a:pt x="372427" y="159448"/>
                    </a:cubicBezTo>
                    <a:lnTo>
                      <a:pt x="372427" y="1594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7" name="Google Shape;1677;p42"/>
              <p:cNvSpPr/>
              <p:nvPr/>
            </p:nvSpPr>
            <p:spPr>
              <a:xfrm>
                <a:off x="5518404" y="2749677"/>
                <a:ext cx="188785" cy="269748"/>
              </a:xfrm>
              <a:custGeom>
                <a:avLst/>
                <a:gdLst/>
                <a:ahLst/>
                <a:cxnLst/>
                <a:rect l="l" t="t" r="r" b="b"/>
                <a:pathLst>
                  <a:path w="188785" h="269748" extrusionOk="0">
                    <a:moveTo>
                      <a:pt x="118872" y="0"/>
                    </a:moveTo>
                    <a:lnTo>
                      <a:pt x="8573" y="110300"/>
                    </a:lnTo>
                    <a:cubicBezTo>
                      <a:pt x="-2858" y="121729"/>
                      <a:pt x="-2858" y="140303"/>
                      <a:pt x="8573" y="151733"/>
                    </a:cubicBezTo>
                    <a:lnTo>
                      <a:pt x="118015" y="261175"/>
                    </a:lnTo>
                    <a:cubicBezTo>
                      <a:pt x="129445" y="272606"/>
                      <a:pt x="148018" y="272606"/>
                      <a:pt x="159449" y="261175"/>
                    </a:cubicBezTo>
                    <a:lnTo>
                      <a:pt x="188785" y="231838"/>
                    </a:lnTo>
                    <a:cubicBezTo>
                      <a:pt x="120967" y="181737"/>
                      <a:pt x="109347" y="69913"/>
                      <a:pt x="118872" y="0"/>
                    </a:cubicBezTo>
                    <a:lnTo>
                      <a:pt x="118872"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78" name="Google Shape;1678;p42"/>
            <p:cNvSpPr/>
            <p:nvPr/>
          </p:nvSpPr>
          <p:spPr>
            <a:xfrm>
              <a:off x="5574544" y="2694469"/>
              <a:ext cx="268814" cy="268814"/>
            </a:xfrm>
            <a:custGeom>
              <a:avLst/>
              <a:gdLst/>
              <a:ahLst/>
              <a:cxnLst/>
              <a:rect l="l" t="t" r="r" b="b"/>
              <a:pathLst>
                <a:path w="268814" h="268814" extrusionOk="0">
                  <a:moveTo>
                    <a:pt x="114167" y="266091"/>
                  </a:moveTo>
                  <a:lnTo>
                    <a:pt x="266091" y="114167"/>
                  </a:lnTo>
                  <a:cubicBezTo>
                    <a:pt x="268567" y="111690"/>
                    <a:pt x="269329" y="108166"/>
                    <a:pt x="268377" y="104832"/>
                  </a:cubicBezTo>
                  <a:cubicBezTo>
                    <a:pt x="263805" y="90450"/>
                    <a:pt x="263805" y="74829"/>
                    <a:pt x="268377" y="60446"/>
                  </a:cubicBezTo>
                  <a:cubicBezTo>
                    <a:pt x="269424" y="57112"/>
                    <a:pt x="268567" y="53588"/>
                    <a:pt x="266091" y="51111"/>
                  </a:cubicBezTo>
                  <a:lnTo>
                    <a:pt x="217703" y="2724"/>
                  </a:lnTo>
                  <a:cubicBezTo>
                    <a:pt x="215227" y="248"/>
                    <a:pt x="211703" y="-514"/>
                    <a:pt x="208369" y="438"/>
                  </a:cubicBezTo>
                  <a:cubicBezTo>
                    <a:pt x="193986" y="5010"/>
                    <a:pt x="178365" y="5010"/>
                    <a:pt x="163983" y="438"/>
                  </a:cubicBezTo>
                  <a:cubicBezTo>
                    <a:pt x="160649" y="-609"/>
                    <a:pt x="157125" y="248"/>
                    <a:pt x="154648" y="2724"/>
                  </a:cubicBezTo>
                  <a:lnTo>
                    <a:pt x="2724" y="154648"/>
                  </a:lnTo>
                  <a:cubicBezTo>
                    <a:pt x="248" y="157125"/>
                    <a:pt x="-514" y="160649"/>
                    <a:pt x="438" y="163983"/>
                  </a:cubicBezTo>
                  <a:cubicBezTo>
                    <a:pt x="5010" y="178365"/>
                    <a:pt x="5010" y="193986"/>
                    <a:pt x="438" y="208369"/>
                  </a:cubicBezTo>
                  <a:cubicBezTo>
                    <a:pt x="-609" y="211703"/>
                    <a:pt x="248" y="215227"/>
                    <a:pt x="2724" y="217704"/>
                  </a:cubicBezTo>
                  <a:lnTo>
                    <a:pt x="51111" y="266091"/>
                  </a:lnTo>
                  <a:cubicBezTo>
                    <a:pt x="53588" y="268567"/>
                    <a:pt x="57112" y="269329"/>
                    <a:pt x="60446" y="268377"/>
                  </a:cubicBezTo>
                  <a:cubicBezTo>
                    <a:pt x="74828" y="263805"/>
                    <a:pt x="90450" y="263805"/>
                    <a:pt x="104832" y="268377"/>
                  </a:cubicBezTo>
                  <a:cubicBezTo>
                    <a:pt x="108166" y="269424"/>
                    <a:pt x="111690" y="268567"/>
                    <a:pt x="114167" y="266091"/>
                  </a:cubicBezTo>
                  <a:lnTo>
                    <a:pt x="114167" y="26609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79" name="Google Shape;1679;p42"/>
            <p:cNvSpPr/>
            <p:nvPr/>
          </p:nvSpPr>
          <p:spPr>
            <a:xfrm>
              <a:off x="5574544" y="2792063"/>
              <a:ext cx="111785" cy="171275"/>
            </a:xfrm>
            <a:custGeom>
              <a:avLst/>
              <a:gdLst/>
              <a:ahLst/>
              <a:cxnLst/>
              <a:rect l="l" t="t" r="r" b="b"/>
              <a:pathLst>
                <a:path w="111785" h="171275" extrusionOk="0">
                  <a:moveTo>
                    <a:pt x="104832" y="170783"/>
                  </a:moveTo>
                  <a:cubicBezTo>
                    <a:pt x="107118" y="171545"/>
                    <a:pt x="109595" y="171260"/>
                    <a:pt x="111786" y="170212"/>
                  </a:cubicBezTo>
                  <a:cubicBezTo>
                    <a:pt x="72828" y="126206"/>
                    <a:pt x="59493" y="57436"/>
                    <a:pt x="59874" y="0"/>
                  </a:cubicBezTo>
                  <a:lnTo>
                    <a:pt x="2724" y="57150"/>
                  </a:lnTo>
                  <a:cubicBezTo>
                    <a:pt x="248" y="59627"/>
                    <a:pt x="-514" y="63151"/>
                    <a:pt x="438" y="66485"/>
                  </a:cubicBezTo>
                  <a:cubicBezTo>
                    <a:pt x="5010" y="80867"/>
                    <a:pt x="5010" y="96488"/>
                    <a:pt x="438" y="110871"/>
                  </a:cubicBezTo>
                  <a:cubicBezTo>
                    <a:pt x="-609" y="114205"/>
                    <a:pt x="248" y="117729"/>
                    <a:pt x="2724" y="120206"/>
                  </a:cubicBezTo>
                  <a:lnTo>
                    <a:pt x="51111" y="168593"/>
                  </a:lnTo>
                  <a:cubicBezTo>
                    <a:pt x="53588" y="171069"/>
                    <a:pt x="57112" y="171831"/>
                    <a:pt x="60446" y="170879"/>
                  </a:cubicBezTo>
                  <a:cubicBezTo>
                    <a:pt x="74828" y="166306"/>
                    <a:pt x="90450" y="166306"/>
                    <a:pt x="104832" y="170879"/>
                  </a:cubicBezTo>
                  <a:lnTo>
                    <a:pt x="104832" y="17087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0" name="Google Shape;1680;p42"/>
            <p:cNvSpPr/>
            <p:nvPr/>
          </p:nvSpPr>
          <p:spPr>
            <a:xfrm>
              <a:off x="5648894" y="2768953"/>
              <a:ext cx="113896" cy="113832"/>
            </a:xfrm>
            <a:custGeom>
              <a:avLst/>
              <a:gdLst/>
              <a:ahLst/>
              <a:cxnLst/>
              <a:rect l="l" t="t" r="r" b="b"/>
              <a:pathLst>
                <a:path w="113896" h="113832" extrusionOk="0">
                  <a:moveTo>
                    <a:pt x="74392" y="74354"/>
                  </a:moveTo>
                  <a:cubicBezTo>
                    <a:pt x="78107" y="70640"/>
                    <a:pt x="99633" y="91404"/>
                    <a:pt x="110778" y="80355"/>
                  </a:cubicBezTo>
                  <a:cubicBezTo>
                    <a:pt x="115826" y="75307"/>
                    <a:pt x="115826" y="64448"/>
                    <a:pt x="102586" y="51304"/>
                  </a:cubicBezTo>
                  <a:cubicBezTo>
                    <a:pt x="85822" y="34540"/>
                    <a:pt x="95633" y="23872"/>
                    <a:pt x="78869" y="7108"/>
                  </a:cubicBezTo>
                  <a:cubicBezTo>
                    <a:pt x="68677" y="-3084"/>
                    <a:pt x="51151" y="-2227"/>
                    <a:pt x="39816" y="9108"/>
                  </a:cubicBezTo>
                  <a:cubicBezTo>
                    <a:pt x="34864" y="14061"/>
                    <a:pt x="31911" y="20157"/>
                    <a:pt x="30958" y="26348"/>
                  </a:cubicBezTo>
                  <a:cubicBezTo>
                    <a:pt x="30577" y="28730"/>
                    <a:pt x="28767" y="30539"/>
                    <a:pt x="26386" y="30920"/>
                  </a:cubicBezTo>
                  <a:cubicBezTo>
                    <a:pt x="20195" y="31873"/>
                    <a:pt x="14099" y="34826"/>
                    <a:pt x="9146" y="39779"/>
                  </a:cubicBezTo>
                  <a:cubicBezTo>
                    <a:pt x="-2189" y="51113"/>
                    <a:pt x="-3141" y="68639"/>
                    <a:pt x="7146" y="78831"/>
                  </a:cubicBezTo>
                  <a:cubicBezTo>
                    <a:pt x="23910" y="95595"/>
                    <a:pt x="34578" y="85784"/>
                    <a:pt x="51342" y="102548"/>
                  </a:cubicBezTo>
                  <a:cubicBezTo>
                    <a:pt x="64486" y="115693"/>
                    <a:pt x="75345" y="115788"/>
                    <a:pt x="80393" y="110740"/>
                  </a:cubicBezTo>
                  <a:cubicBezTo>
                    <a:pt x="91537" y="99596"/>
                    <a:pt x="70678" y="78164"/>
                    <a:pt x="74392" y="74354"/>
                  </a:cubicBezTo>
                  <a:lnTo>
                    <a:pt x="74392" y="74354"/>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1" name="Google Shape;1681;p42"/>
            <p:cNvSpPr/>
            <p:nvPr/>
          </p:nvSpPr>
          <p:spPr>
            <a:xfrm>
              <a:off x="5622964" y="2883193"/>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682" name="Google Shape;1682;p42"/>
            <p:cNvGrpSpPr/>
            <p:nvPr/>
          </p:nvGrpSpPr>
          <p:grpSpPr>
            <a:xfrm>
              <a:off x="5706284" y="2742985"/>
              <a:ext cx="143446" cy="274296"/>
              <a:chOff x="5706284" y="2742985"/>
              <a:chExt cx="143446" cy="274296"/>
            </a:xfrm>
          </p:grpSpPr>
          <p:sp>
            <p:nvSpPr>
              <p:cNvPr id="1683" name="Google Shape;1683;p42"/>
              <p:cNvSpPr/>
              <p:nvPr/>
            </p:nvSpPr>
            <p:spPr>
              <a:xfrm>
                <a:off x="5763172" y="2742985"/>
                <a:ext cx="31765" cy="31742"/>
              </a:xfrm>
              <a:custGeom>
                <a:avLst/>
                <a:gdLst/>
                <a:ahLst/>
                <a:cxnLst/>
                <a:rect l="l" t="t" r="r" b="b"/>
                <a:pathLst>
                  <a:path w="31765" h="31742" extrusionOk="0">
                    <a:moveTo>
                      <a:pt x="5548" y="31742"/>
                    </a:moveTo>
                    <a:cubicBezTo>
                      <a:pt x="4119" y="31742"/>
                      <a:pt x="2691" y="31171"/>
                      <a:pt x="1643" y="30123"/>
                    </a:cubicBezTo>
                    <a:cubicBezTo>
                      <a:pt x="-548" y="27932"/>
                      <a:pt x="-548" y="24408"/>
                      <a:pt x="1643" y="22217"/>
                    </a:cubicBezTo>
                    <a:lnTo>
                      <a:pt x="22217" y="1643"/>
                    </a:lnTo>
                    <a:cubicBezTo>
                      <a:pt x="24408" y="-548"/>
                      <a:pt x="27932" y="-548"/>
                      <a:pt x="30123" y="1643"/>
                    </a:cubicBezTo>
                    <a:cubicBezTo>
                      <a:pt x="32314" y="3834"/>
                      <a:pt x="32314" y="7358"/>
                      <a:pt x="30123" y="9549"/>
                    </a:cubicBezTo>
                    <a:lnTo>
                      <a:pt x="9549" y="30123"/>
                    </a:lnTo>
                    <a:cubicBezTo>
                      <a:pt x="8501" y="31171"/>
                      <a:pt x="7072" y="31742"/>
                      <a:pt x="5643" y="31742"/>
                    </a:cubicBezTo>
                    <a:lnTo>
                      <a:pt x="5643" y="3174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4" name="Google Shape;1684;p42"/>
              <p:cNvSpPr/>
              <p:nvPr/>
            </p:nvSpPr>
            <p:spPr>
              <a:xfrm>
                <a:off x="5706284" y="2873835"/>
                <a:ext cx="143446" cy="143446"/>
              </a:xfrm>
              <a:custGeom>
                <a:avLst/>
                <a:gdLst/>
                <a:ahLst/>
                <a:cxnLst/>
                <a:rect l="l" t="t" r="r" b="b"/>
                <a:pathLst>
                  <a:path w="143446" h="143446" extrusionOk="0">
                    <a:moveTo>
                      <a:pt x="122444" y="21003"/>
                    </a:moveTo>
                    <a:cubicBezTo>
                      <a:pt x="150447" y="49006"/>
                      <a:pt x="150447" y="94440"/>
                      <a:pt x="122444" y="122444"/>
                    </a:cubicBezTo>
                    <a:cubicBezTo>
                      <a:pt x="94440" y="150447"/>
                      <a:pt x="49006" y="150447"/>
                      <a:pt x="21003" y="122444"/>
                    </a:cubicBezTo>
                    <a:cubicBezTo>
                      <a:pt x="-7001" y="94440"/>
                      <a:pt x="-7001" y="49006"/>
                      <a:pt x="21003" y="21003"/>
                    </a:cubicBezTo>
                    <a:cubicBezTo>
                      <a:pt x="49006" y="-7001"/>
                      <a:pt x="94440" y="-7001"/>
                      <a:pt x="122444" y="21003"/>
                    </a:cubicBezTo>
                    <a:lnTo>
                      <a:pt x="122444" y="2100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85" name="Google Shape;1685;p42"/>
            <p:cNvSpPr/>
            <p:nvPr/>
          </p:nvSpPr>
          <p:spPr>
            <a:xfrm>
              <a:off x="5706332" y="2877978"/>
              <a:ext cx="130111" cy="139350"/>
            </a:xfrm>
            <a:custGeom>
              <a:avLst/>
              <a:gdLst/>
              <a:ahLst/>
              <a:cxnLst/>
              <a:rect l="l" t="t" r="r" b="b"/>
              <a:pathLst>
                <a:path w="130111" h="139350" extrusionOk="0">
                  <a:moveTo>
                    <a:pt x="130112" y="109347"/>
                  </a:moveTo>
                  <a:cubicBezTo>
                    <a:pt x="43339" y="130778"/>
                    <a:pt x="15621" y="36385"/>
                    <a:pt x="47720" y="0"/>
                  </a:cubicBezTo>
                  <a:cubicBezTo>
                    <a:pt x="19907" y="9906"/>
                    <a:pt x="0" y="36385"/>
                    <a:pt x="0" y="67627"/>
                  </a:cubicBezTo>
                  <a:cubicBezTo>
                    <a:pt x="0" y="107252"/>
                    <a:pt x="32099" y="139351"/>
                    <a:pt x="71723" y="139351"/>
                  </a:cubicBezTo>
                  <a:cubicBezTo>
                    <a:pt x="95821" y="139351"/>
                    <a:pt x="117062" y="127540"/>
                    <a:pt x="130112" y="109347"/>
                  </a:cubicBezTo>
                  <a:lnTo>
                    <a:pt x="130112" y="10934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86" name="Google Shape;1686;p42"/>
            <p:cNvSpPr/>
            <p:nvPr/>
          </p:nvSpPr>
          <p:spPr>
            <a:xfrm>
              <a:off x="5753418" y="2894933"/>
              <a:ext cx="49184" cy="101060"/>
            </a:xfrm>
            <a:custGeom>
              <a:avLst/>
              <a:gdLst/>
              <a:ahLst/>
              <a:cxnLst/>
              <a:rect l="l" t="t" r="r" b="b"/>
              <a:pathLst>
                <a:path w="49184" h="101060" extrusionOk="0">
                  <a:moveTo>
                    <a:pt x="33781" y="44958"/>
                  </a:moveTo>
                  <a:cubicBezTo>
                    <a:pt x="32448" y="44482"/>
                    <a:pt x="31114" y="44006"/>
                    <a:pt x="29781" y="43529"/>
                  </a:cubicBezTo>
                  <a:lnTo>
                    <a:pt x="29781" y="21336"/>
                  </a:lnTo>
                  <a:cubicBezTo>
                    <a:pt x="32829" y="22288"/>
                    <a:pt x="34734" y="23813"/>
                    <a:pt x="34829" y="23908"/>
                  </a:cubicBezTo>
                  <a:cubicBezTo>
                    <a:pt x="37115" y="26003"/>
                    <a:pt x="40544" y="25813"/>
                    <a:pt x="42640" y="23527"/>
                  </a:cubicBezTo>
                  <a:cubicBezTo>
                    <a:pt x="44735" y="21241"/>
                    <a:pt x="44640" y="17717"/>
                    <a:pt x="42354" y="15621"/>
                  </a:cubicBezTo>
                  <a:cubicBezTo>
                    <a:pt x="42068" y="15335"/>
                    <a:pt x="37401" y="11144"/>
                    <a:pt x="29781" y="9906"/>
                  </a:cubicBezTo>
                  <a:lnTo>
                    <a:pt x="29781" y="5620"/>
                  </a:lnTo>
                  <a:cubicBezTo>
                    <a:pt x="29781" y="2572"/>
                    <a:pt x="27304" y="0"/>
                    <a:pt x="24161" y="0"/>
                  </a:cubicBezTo>
                  <a:cubicBezTo>
                    <a:pt x="21018" y="0"/>
                    <a:pt x="18541" y="2477"/>
                    <a:pt x="18541" y="5620"/>
                  </a:cubicBezTo>
                  <a:lnTo>
                    <a:pt x="18541" y="10287"/>
                  </a:lnTo>
                  <a:cubicBezTo>
                    <a:pt x="17970" y="10382"/>
                    <a:pt x="17398" y="10573"/>
                    <a:pt x="16732" y="10763"/>
                  </a:cubicBezTo>
                  <a:cubicBezTo>
                    <a:pt x="9397" y="12954"/>
                    <a:pt x="3968" y="19240"/>
                    <a:pt x="2444" y="27051"/>
                  </a:cubicBezTo>
                  <a:cubicBezTo>
                    <a:pt x="1110" y="34195"/>
                    <a:pt x="3397" y="41148"/>
                    <a:pt x="8445" y="45148"/>
                  </a:cubicBezTo>
                  <a:cubicBezTo>
                    <a:pt x="11016" y="47149"/>
                    <a:pt x="14160" y="48958"/>
                    <a:pt x="18446" y="50959"/>
                  </a:cubicBezTo>
                  <a:lnTo>
                    <a:pt x="18446" y="79534"/>
                  </a:lnTo>
                  <a:cubicBezTo>
                    <a:pt x="14922" y="79153"/>
                    <a:pt x="12541" y="78200"/>
                    <a:pt x="8635" y="75629"/>
                  </a:cubicBezTo>
                  <a:cubicBezTo>
                    <a:pt x="6064" y="73914"/>
                    <a:pt x="2634" y="74676"/>
                    <a:pt x="920" y="77248"/>
                  </a:cubicBezTo>
                  <a:cubicBezTo>
                    <a:pt x="-794" y="79819"/>
                    <a:pt x="-33" y="83248"/>
                    <a:pt x="2539" y="84963"/>
                  </a:cubicBezTo>
                  <a:cubicBezTo>
                    <a:pt x="8731" y="89059"/>
                    <a:pt x="13112" y="90392"/>
                    <a:pt x="18541" y="90678"/>
                  </a:cubicBezTo>
                  <a:lnTo>
                    <a:pt x="18541" y="95440"/>
                  </a:lnTo>
                  <a:cubicBezTo>
                    <a:pt x="18541" y="98488"/>
                    <a:pt x="21018" y="101060"/>
                    <a:pt x="24161" y="101060"/>
                  </a:cubicBezTo>
                  <a:cubicBezTo>
                    <a:pt x="27304" y="101060"/>
                    <a:pt x="29781" y="98584"/>
                    <a:pt x="29781" y="95440"/>
                  </a:cubicBezTo>
                  <a:lnTo>
                    <a:pt x="29781" y="90202"/>
                  </a:lnTo>
                  <a:cubicBezTo>
                    <a:pt x="40449" y="87821"/>
                    <a:pt x="47307" y="78772"/>
                    <a:pt x="48831" y="69913"/>
                  </a:cubicBezTo>
                  <a:cubicBezTo>
                    <a:pt x="50736" y="58579"/>
                    <a:pt x="44830" y="48768"/>
                    <a:pt x="33781" y="44863"/>
                  </a:cubicBezTo>
                  <a:lnTo>
                    <a:pt x="33781" y="44863"/>
                  </a:lnTo>
                  <a:close/>
                  <a:moveTo>
                    <a:pt x="15493" y="36481"/>
                  </a:moveTo>
                  <a:cubicBezTo>
                    <a:pt x="13683" y="35052"/>
                    <a:pt x="12922" y="32290"/>
                    <a:pt x="13493" y="29242"/>
                  </a:cubicBezTo>
                  <a:cubicBezTo>
                    <a:pt x="13969" y="26670"/>
                    <a:pt x="15589" y="23622"/>
                    <a:pt x="18541" y="22098"/>
                  </a:cubicBezTo>
                  <a:lnTo>
                    <a:pt x="18541" y="38576"/>
                  </a:lnTo>
                  <a:cubicBezTo>
                    <a:pt x="17398" y="37910"/>
                    <a:pt x="16350" y="37243"/>
                    <a:pt x="15398" y="36481"/>
                  </a:cubicBezTo>
                  <a:lnTo>
                    <a:pt x="15398" y="36481"/>
                  </a:lnTo>
                  <a:close/>
                  <a:moveTo>
                    <a:pt x="37782" y="68199"/>
                  </a:moveTo>
                  <a:cubicBezTo>
                    <a:pt x="37115" y="72295"/>
                    <a:pt x="34353" y="76676"/>
                    <a:pt x="29781" y="78677"/>
                  </a:cubicBezTo>
                  <a:lnTo>
                    <a:pt x="29781" y="55435"/>
                  </a:lnTo>
                  <a:cubicBezTo>
                    <a:pt x="29781" y="55435"/>
                    <a:pt x="29971" y="55435"/>
                    <a:pt x="30066" y="55435"/>
                  </a:cubicBezTo>
                  <a:cubicBezTo>
                    <a:pt x="38734" y="58483"/>
                    <a:pt x="38258" y="65913"/>
                    <a:pt x="37877" y="68104"/>
                  </a:cubicBezTo>
                  <a:lnTo>
                    <a:pt x="37877" y="68104"/>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687" name="Google Shape;1687;p42"/>
          <p:cNvGrpSpPr/>
          <p:nvPr/>
        </p:nvGrpSpPr>
        <p:grpSpPr>
          <a:xfrm>
            <a:off x="3155007" y="2084030"/>
            <a:ext cx="397951" cy="388218"/>
            <a:chOff x="4741266" y="2643020"/>
            <a:chExt cx="380997" cy="371678"/>
          </a:xfrm>
        </p:grpSpPr>
        <p:grpSp>
          <p:nvGrpSpPr>
            <p:cNvPr id="1688" name="Google Shape;1688;p42"/>
            <p:cNvGrpSpPr/>
            <p:nvPr/>
          </p:nvGrpSpPr>
          <p:grpSpPr>
            <a:xfrm>
              <a:off x="4741266" y="2643092"/>
              <a:ext cx="380997" cy="371606"/>
              <a:chOff x="4741266" y="2643092"/>
              <a:chExt cx="380997" cy="371606"/>
            </a:xfrm>
          </p:grpSpPr>
          <p:sp>
            <p:nvSpPr>
              <p:cNvPr id="1689" name="Google Shape;1689;p42"/>
              <p:cNvSpPr/>
              <p:nvPr/>
            </p:nvSpPr>
            <p:spPr>
              <a:xfrm>
                <a:off x="4741266" y="2643092"/>
                <a:ext cx="380997" cy="371606"/>
              </a:xfrm>
              <a:custGeom>
                <a:avLst/>
                <a:gdLst/>
                <a:ahLst/>
                <a:cxnLst/>
                <a:rect l="l" t="t" r="r" b="b"/>
                <a:pathLst>
                  <a:path w="380997" h="371606" extrusionOk="0">
                    <a:moveTo>
                      <a:pt x="152774" y="362998"/>
                    </a:moveTo>
                    <a:cubicBezTo>
                      <a:pt x="56190" y="316420"/>
                      <a:pt x="9423" y="210788"/>
                      <a:pt x="279" y="103537"/>
                    </a:cubicBezTo>
                    <a:cubicBezTo>
                      <a:pt x="-2579" y="70009"/>
                      <a:pt x="16757" y="38291"/>
                      <a:pt x="48380" y="25718"/>
                    </a:cubicBezTo>
                    <a:cubicBezTo>
                      <a:pt x="88861" y="9620"/>
                      <a:pt x="141916" y="0"/>
                      <a:pt x="190493" y="0"/>
                    </a:cubicBezTo>
                    <a:cubicBezTo>
                      <a:pt x="239070" y="0"/>
                      <a:pt x="292125" y="9620"/>
                      <a:pt x="332606" y="25718"/>
                    </a:cubicBezTo>
                    <a:cubicBezTo>
                      <a:pt x="363848" y="38195"/>
                      <a:pt x="383660" y="69628"/>
                      <a:pt x="380707" y="103537"/>
                    </a:cubicBezTo>
                    <a:cubicBezTo>
                      <a:pt x="371563" y="210788"/>
                      <a:pt x="324795" y="316420"/>
                      <a:pt x="228212" y="362998"/>
                    </a:cubicBezTo>
                    <a:cubicBezTo>
                      <a:pt x="204780" y="374333"/>
                      <a:pt x="176967" y="374618"/>
                      <a:pt x="152774" y="362998"/>
                    </a:cubicBezTo>
                    <a:lnTo>
                      <a:pt x="152774" y="362998"/>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0" name="Google Shape;1690;p42"/>
              <p:cNvSpPr/>
              <p:nvPr/>
            </p:nvSpPr>
            <p:spPr>
              <a:xfrm>
                <a:off x="4741361" y="2649093"/>
                <a:ext cx="235260" cy="365605"/>
              </a:xfrm>
              <a:custGeom>
                <a:avLst/>
                <a:gdLst/>
                <a:ahLst/>
                <a:cxnLst/>
                <a:rect l="l" t="t" r="r" b="b"/>
                <a:pathLst>
                  <a:path w="235260" h="365605" extrusionOk="0">
                    <a:moveTo>
                      <a:pt x="220211" y="318802"/>
                    </a:moveTo>
                    <a:cubicBezTo>
                      <a:pt x="220211" y="318802"/>
                      <a:pt x="148011" y="38290"/>
                      <a:pt x="131438" y="35433"/>
                    </a:cubicBezTo>
                    <a:cubicBezTo>
                      <a:pt x="117055" y="32956"/>
                      <a:pt x="112388" y="9334"/>
                      <a:pt x="121246" y="0"/>
                    </a:cubicBezTo>
                    <a:cubicBezTo>
                      <a:pt x="95052" y="4381"/>
                      <a:pt x="69906" y="11144"/>
                      <a:pt x="48380" y="19717"/>
                    </a:cubicBezTo>
                    <a:cubicBezTo>
                      <a:pt x="16757" y="32290"/>
                      <a:pt x="-2579" y="64008"/>
                      <a:pt x="279" y="97536"/>
                    </a:cubicBezTo>
                    <a:cubicBezTo>
                      <a:pt x="9423" y="204692"/>
                      <a:pt x="56190" y="310420"/>
                      <a:pt x="152774" y="356997"/>
                    </a:cubicBezTo>
                    <a:cubicBezTo>
                      <a:pt x="176967" y="368617"/>
                      <a:pt x="204780" y="368332"/>
                      <a:pt x="228212" y="356997"/>
                    </a:cubicBezTo>
                    <a:cubicBezTo>
                      <a:pt x="230593" y="355854"/>
                      <a:pt x="232974" y="354616"/>
                      <a:pt x="235261" y="353378"/>
                    </a:cubicBezTo>
                    <a:cubicBezTo>
                      <a:pt x="217163" y="350615"/>
                      <a:pt x="208876" y="326707"/>
                      <a:pt x="220211" y="318707"/>
                    </a:cubicBezTo>
                    <a:lnTo>
                      <a:pt x="220211" y="31870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691" name="Google Shape;1691;p42"/>
            <p:cNvSpPr/>
            <p:nvPr/>
          </p:nvSpPr>
          <p:spPr>
            <a:xfrm>
              <a:off x="4774250" y="2676143"/>
              <a:ext cx="315017" cy="305585"/>
            </a:xfrm>
            <a:custGeom>
              <a:avLst/>
              <a:gdLst/>
              <a:ahLst/>
              <a:cxnLst/>
              <a:rect l="l" t="t" r="r" b="b"/>
              <a:pathLst>
                <a:path w="315017" h="305585" extrusionOk="0">
                  <a:moveTo>
                    <a:pt x="180940" y="300228"/>
                  </a:moveTo>
                  <a:cubicBezTo>
                    <a:pt x="274666" y="255079"/>
                    <a:pt x="308004" y="148209"/>
                    <a:pt x="314862" y="67723"/>
                  </a:cubicBezTo>
                  <a:cubicBezTo>
                    <a:pt x="316481" y="48482"/>
                    <a:pt x="305337" y="30480"/>
                    <a:pt x="287430" y="23336"/>
                  </a:cubicBezTo>
                  <a:cubicBezTo>
                    <a:pt x="252187" y="9335"/>
                    <a:pt x="202943" y="0"/>
                    <a:pt x="157509" y="0"/>
                  </a:cubicBezTo>
                  <a:cubicBezTo>
                    <a:pt x="112074" y="0"/>
                    <a:pt x="62830" y="9335"/>
                    <a:pt x="27588" y="23336"/>
                  </a:cubicBezTo>
                  <a:cubicBezTo>
                    <a:pt x="9681" y="30480"/>
                    <a:pt x="-1464" y="48482"/>
                    <a:pt x="156" y="67723"/>
                  </a:cubicBezTo>
                  <a:cubicBezTo>
                    <a:pt x="7014" y="148209"/>
                    <a:pt x="40351" y="255079"/>
                    <a:pt x="134077" y="300228"/>
                  </a:cubicBezTo>
                  <a:cubicBezTo>
                    <a:pt x="148841" y="307372"/>
                    <a:pt x="166081" y="307372"/>
                    <a:pt x="180845" y="300228"/>
                  </a:cubicBezTo>
                  <a:lnTo>
                    <a:pt x="180845" y="30022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2" name="Google Shape;1692;p42"/>
            <p:cNvSpPr/>
            <p:nvPr/>
          </p:nvSpPr>
          <p:spPr>
            <a:xfrm>
              <a:off x="4774250" y="2682335"/>
              <a:ext cx="177796" cy="299369"/>
            </a:xfrm>
            <a:custGeom>
              <a:avLst/>
              <a:gdLst/>
              <a:ahLst/>
              <a:cxnLst/>
              <a:rect l="l" t="t" r="r" b="b"/>
              <a:pathLst>
                <a:path w="177796" h="299369" extrusionOk="0">
                  <a:moveTo>
                    <a:pt x="177797" y="295465"/>
                  </a:moveTo>
                  <a:cubicBezTo>
                    <a:pt x="110455" y="264223"/>
                    <a:pt x="73784" y="60960"/>
                    <a:pt x="89881" y="0"/>
                  </a:cubicBezTo>
                  <a:cubicBezTo>
                    <a:pt x="67021" y="4096"/>
                    <a:pt x="45495" y="10001"/>
                    <a:pt x="27588" y="17145"/>
                  </a:cubicBezTo>
                  <a:cubicBezTo>
                    <a:pt x="9681" y="24289"/>
                    <a:pt x="-1464" y="42291"/>
                    <a:pt x="156" y="61531"/>
                  </a:cubicBezTo>
                  <a:cubicBezTo>
                    <a:pt x="7014" y="142018"/>
                    <a:pt x="40351" y="248888"/>
                    <a:pt x="134077" y="294037"/>
                  </a:cubicBezTo>
                  <a:cubicBezTo>
                    <a:pt x="147888" y="300704"/>
                    <a:pt x="163700" y="301085"/>
                    <a:pt x="177797" y="295370"/>
                  </a:cubicBezTo>
                  <a:lnTo>
                    <a:pt x="177797" y="29537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3" name="Google Shape;1693;p42"/>
            <p:cNvSpPr/>
            <p:nvPr/>
          </p:nvSpPr>
          <p:spPr>
            <a:xfrm>
              <a:off x="4789550" y="2818072"/>
              <a:ext cx="284511" cy="163657"/>
            </a:xfrm>
            <a:custGeom>
              <a:avLst/>
              <a:gdLst/>
              <a:ahLst/>
              <a:cxnLst/>
              <a:rect l="l" t="t" r="r" b="b"/>
              <a:pathLst>
                <a:path w="284511" h="163657" extrusionOk="0">
                  <a:moveTo>
                    <a:pt x="284417" y="5900"/>
                  </a:moveTo>
                  <a:cubicBezTo>
                    <a:pt x="236506" y="-6483"/>
                    <a:pt x="176498" y="185"/>
                    <a:pt x="142208" y="30093"/>
                  </a:cubicBezTo>
                  <a:cubicBezTo>
                    <a:pt x="107918" y="185"/>
                    <a:pt x="47816" y="-6483"/>
                    <a:pt x="0" y="5900"/>
                  </a:cubicBezTo>
                  <a:cubicBezTo>
                    <a:pt x="18288" y="66765"/>
                    <a:pt x="54197" y="127248"/>
                    <a:pt x="118872" y="158300"/>
                  </a:cubicBezTo>
                  <a:cubicBezTo>
                    <a:pt x="133636" y="165444"/>
                    <a:pt x="150876" y="165444"/>
                    <a:pt x="165640" y="158300"/>
                  </a:cubicBezTo>
                  <a:cubicBezTo>
                    <a:pt x="230219" y="127153"/>
                    <a:pt x="266129" y="66765"/>
                    <a:pt x="284512" y="5900"/>
                  </a:cubicBezTo>
                  <a:lnTo>
                    <a:pt x="284512" y="59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4" name="Google Shape;1694;p42"/>
            <p:cNvSpPr/>
            <p:nvPr/>
          </p:nvSpPr>
          <p:spPr>
            <a:xfrm>
              <a:off x="4789550" y="2818065"/>
              <a:ext cx="162591" cy="163639"/>
            </a:xfrm>
            <a:custGeom>
              <a:avLst/>
              <a:gdLst/>
              <a:ahLst/>
              <a:cxnLst/>
              <a:rect l="l" t="t" r="r" b="b"/>
              <a:pathLst>
                <a:path w="162591" h="163639" extrusionOk="0">
                  <a:moveTo>
                    <a:pt x="162496" y="159736"/>
                  </a:moveTo>
                  <a:cubicBezTo>
                    <a:pt x="125254" y="142495"/>
                    <a:pt x="97346" y="72582"/>
                    <a:pt x="82677" y="3240"/>
                  </a:cubicBezTo>
                  <a:cubicBezTo>
                    <a:pt x="55531" y="-1904"/>
                    <a:pt x="26003" y="-856"/>
                    <a:pt x="0" y="5907"/>
                  </a:cubicBezTo>
                  <a:cubicBezTo>
                    <a:pt x="18288" y="66772"/>
                    <a:pt x="54197" y="127255"/>
                    <a:pt x="118872" y="158307"/>
                  </a:cubicBezTo>
                  <a:cubicBezTo>
                    <a:pt x="132683" y="164974"/>
                    <a:pt x="148495" y="165355"/>
                    <a:pt x="162592" y="159640"/>
                  </a:cubicBezTo>
                  <a:lnTo>
                    <a:pt x="162592" y="15964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5" name="Google Shape;1695;p42"/>
            <p:cNvSpPr/>
            <p:nvPr/>
          </p:nvSpPr>
          <p:spPr>
            <a:xfrm>
              <a:off x="4862702" y="2795492"/>
              <a:ext cx="138398" cy="137255"/>
            </a:xfrm>
            <a:custGeom>
              <a:avLst/>
              <a:gdLst/>
              <a:ahLst/>
              <a:cxnLst/>
              <a:rect l="l" t="t" r="r" b="b"/>
              <a:pathLst>
                <a:path w="138398" h="137255" extrusionOk="0">
                  <a:moveTo>
                    <a:pt x="69056" y="96393"/>
                  </a:moveTo>
                  <a:cubicBezTo>
                    <a:pt x="76200" y="96393"/>
                    <a:pt x="76962" y="137255"/>
                    <a:pt x="98393" y="137255"/>
                  </a:cubicBezTo>
                  <a:cubicBezTo>
                    <a:pt x="108109" y="137255"/>
                    <a:pt x="118586" y="126778"/>
                    <a:pt x="118586" y="101346"/>
                  </a:cubicBezTo>
                  <a:cubicBezTo>
                    <a:pt x="118586" y="68961"/>
                    <a:pt x="138398" y="68199"/>
                    <a:pt x="138398" y="35719"/>
                  </a:cubicBezTo>
                  <a:cubicBezTo>
                    <a:pt x="138398" y="16002"/>
                    <a:pt x="120682" y="0"/>
                    <a:pt x="98774" y="0"/>
                  </a:cubicBezTo>
                  <a:cubicBezTo>
                    <a:pt x="89249" y="0"/>
                    <a:pt x="80486" y="3048"/>
                    <a:pt x="73628" y="8096"/>
                  </a:cubicBezTo>
                  <a:cubicBezTo>
                    <a:pt x="71057" y="10001"/>
                    <a:pt x="67437" y="10001"/>
                    <a:pt x="64770" y="8096"/>
                  </a:cubicBezTo>
                  <a:cubicBezTo>
                    <a:pt x="57912" y="3048"/>
                    <a:pt x="49149" y="0"/>
                    <a:pt x="39624" y="0"/>
                  </a:cubicBezTo>
                  <a:cubicBezTo>
                    <a:pt x="17717" y="0"/>
                    <a:pt x="0" y="16002"/>
                    <a:pt x="0" y="35719"/>
                  </a:cubicBezTo>
                  <a:cubicBezTo>
                    <a:pt x="0" y="68199"/>
                    <a:pt x="19812" y="68961"/>
                    <a:pt x="19812" y="101346"/>
                  </a:cubicBezTo>
                  <a:cubicBezTo>
                    <a:pt x="19812" y="126778"/>
                    <a:pt x="30194" y="137255"/>
                    <a:pt x="40005" y="137255"/>
                  </a:cubicBezTo>
                  <a:cubicBezTo>
                    <a:pt x="61436" y="137255"/>
                    <a:pt x="62103" y="96393"/>
                    <a:pt x="69342" y="96393"/>
                  </a:cubicBezTo>
                  <a:lnTo>
                    <a:pt x="69342" y="9639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6" name="Google Shape;1696;p42"/>
            <p:cNvSpPr/>
            <p:nvPr/>
          </p:nvSpPr>
          <p:spPr>
            <a:xfrm>
              <a:off x="4862512" y="2810351"/>
              <a:ext cx="47148" cy="122396"/>
            </a:xfrm>
            <a:custGeom>
              <a:avLst/>
              <a:gdLst/>
              <a:ahLst/>
              <a:cxnLst/>
              <a:rect l="l" t="t" r="r" b="b"/>
              <a:pathLst>
                <a:path w="47148" h="122396" extrusionOk="0">
                  <a:moveTo>
                    <a:pt x="39910" y="122396"/>
                  </a:moveTo>
                  <a:cubicBezTo>
                    <a:pt x="42672" y="122396"/>
                    <a:pt x="45053" y="121729"/>
                    <a:pt x="47149" y="120586"/>
                  </a:cubicBezTo>
                  <a:cubicBezTo>
                    <a:pt x="29337" y="87725"/>
                    <a:pt x="15716" y="43243"/>
                    <a:pt x="7429" y="0"/>
                  </a:cubicBezTo>
                  <a:cubicBezTo>
                    <a:pt x="2762" y="5905"/>
                    <a:pt x="0" y="13049"/>
                    <a:pt x="0" y="20860"/>
                  </a:cubicBezTo>
                  <a:cubicBezTo>
                    <a:pt x="0" y="53340"/>
                    <a:pt x="19812" y="54102"/>
                    <a:pt x="19812" y="86487"/>
                  </a:cubicBezTo>
                  <a:cubicBezTo>
                    <a:pt x="19812" y="111919"/>
                    <a:pt x="30194" y="122396"/>
                    <a:pt x="40005" y="122396"/>
                  </a:cubicBezTo>
                  <a:lnTo>
                    <a:pt x="40005" y="12239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7" name="Google Shape;1697;p42"/>
            <p:cNvSpPr/>
            <p:nvPr/>
          </p:nvSpPr>
          <p:spPr>
            <a:xfrm>
              <a:off x="4837080"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8" name="Google Shape;1698;p42"/>
            <p:cNvSpPr/>
            <p:nvPr/>
          </p:nvSpPr>
          <p:spPr>
            <a:xfrm>
              <a:off x="4975288" y="2734722"/>
              <a:ext cx="51054" cy="40576"/>
            </a:xfrm>
            <a:custGeom>
              <a:avLst/>
              <a:gdLst/>
              <a:ahLst/>
              <a:cxnLst/>
              <a:rect l="l" t="t" r="r" b="b"/>
              <a:pathLst>
                <a:path w="51054" h="40576" extrusionOk="0">
                  <a:moveTo>
                    <a:pt x="51054" y="20288"/>
                  </a:moveTo>
                  <a:cubicBezTo>
                    <a:pt x="51054" y="31528"/>
                    <a:pt x="39624" y="40577"/>
                    <a:pt x="25527" y="40577"/>
                  </a:cubicBezTo>
                  <a:cubicBezTo>
                    <a:pt x="11430" y="40577"/>
                    <a:pt x="0" y="31528"/>
                    <a:pt x="0" y="20288"/>
                  </a:cubicBezTo>
                  <a:cubicBezTo>
                    <a:pt x="0" y="9049"/>
                    <a:pt x="11430" y="0"/>
                    <a:pt x="25527" y="0"/>
                  </a:cubicBezTo>
                  <a:cubicBezTo>
                    <a:pt x="39624" y="0"/>
                    <a:pt x="51054" y="9049"/>
                    <a:pt x="51054" y="20288"/>
                  </a:cubicBezTo>
                  <a:lnTo>
                    <a:pt x="51054" y="2028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699" name="Google Shape;1699;p42"/>
            <p:cNvSpPr/>
            <p:nvPr/>
          </p:nvSpPr>
          <p:spPr>
            <a:xfrm>
              <a:off x="4914138" y="2720149"/>
              <a:ext cx="35242" cy="43052"/>
            </a:xfrm>
            <a:custGeom>
              <a:avLst/>
              <a:gdLst/>
              <a:ahLst/>
              <a:cxnLst/>
              <a:rect l="l" t="t" r="r" b="b"/>
              <a:pathLst>
                <a:path w="35242" h="43052" extrusionOk="0">
                  <a:moveTo>
                    <a:pt x="35242" y="21526"/>
                  </a:moveTo>
                  <a:cubicBezTo>
                    <a:pt x="35242" y="33433"/>
                    <a:pt x="27337" y="43053"/>
                    <a:pt x="17621" y="43053"/>
                  </a:cubicBezTo>
                  <a:cubicBezTo>
                    <a:pt x="7906" y="43053"/>
                    <a:pt x="0" y="33433"/>
                    <a:pt x="0" y="21526"/>
                  </a:cubicBezTo>
                  <a:cubicBezTo>
                    <a:pt x="0" y="9620"/>
                    <a:pt x="7906" y="0"/>
                    <a:pt x="17621" y="0"/>
                  </a:cubicBezTo>
                  <a:cubicBezTo>
                    <a:pt x="27337" y="0"/>
                    <a:pt x="35242" y="9620"/>
                    <a:pt x="35242" y="21526"/>
                  </a:cubicBezTo>
                  <a:lnTo>
                    <a:pt x="35242" y="2152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0" name="Google Shape;1700;p42"/>
            <p:cNvSpPr/>
            <p:nvPr/>
          </p:nvSpPr>
          <p:spPr>
            <a:xfrm>
              <a:off x="4861379" y="2713110"/>
              <a:ext cx="32079" cy="30184"/>
            </a:xfrm>
            <a:custGeom>
              <a:avLst/>
              <a:gdLst/>
              <a:ahLst/>
              <a:cxnLst/>
              <a:rect l="l" t="t" r="r" b="b"/>
              <a:pathLst>
                <a:path w="32079" h="30184" extrusionOk="0">
                  <a:moveTo>
                    <a:pt x="27898" y="5800"/>
                  </a:moveTo>
                  <a:lnTo>
                    <a:pt x="7039" y="181"/>
                  </a:lnTo>
                  <a:cubicBezTo>
                    <a:pt x="4086" y="-581"/>
                    <a:pt x="1038" y="1133"/>
                    <a:pt x="181" y="4086"/>
                  </a:cubicBezTo>
                  <a:cubicBezTo>
                    <a:pt x="-581" y="7039"/>
                    <a:pt x="1133" y="10087"/>
                    <a:pt x="4086" y="10944"/>
                  </a:cubicBezTo>
                  <a:lnTo>
                    <a:pt x="11230" y="12849"/>
                  </a:lnTo>
                  <a:cubicBezTo>
                    <a:pt x="10753" y="13611"/>
                    <a:pt x="10563" y="14563"/>
                    <a:pt x="10563" y="15516"/>
                  </a:cubicBezTo>
                  <a:lnTo>
                    <a:pt x="10563" y="24565"/>
                  </a:lnTo>
                  <a:cubicBezTo>
                    <a:pt x="10563" y="27613"/>
                    <a:pt x="13039" y="30184"/>
                    <a:pt x="16183" y="30184"/>
                  </a:cubicBezTo>
                  <a:cubicBezTo>
                    <a:pt x="19326" y="30184"/>
                    <a:pt x="21803" y="27708"/>
                    <a:pt x="21803" y="24565"/>
                  </a:cubicBezTo>
                  <a:lnTo>
                    <a:pt x="21803" y="15706"/>
                  </a:lnTo>
                  <a:cubicBezTo>
                    <a:pt x="24755" y="16468"/>
                    <a:pt x="25327" y="16754"/>
                    <a:pt x="26470" y="16754"/>
                  </a:cubicBezTo>
                  <a:cubicBezTo>
                    <a:pt x="28946" y="16754"/>
                    <a:pt x="31232" y="15135"/>
                    <a:pt x="31899" y="12658"/>
                  </a:cubicBezTo>
                  <a:cubicBezTo>
                    <a:pt x="32661" y="9706"/>
                    <a:pt x="30946" y="6658"/>
                    <a:pt x="27994" y="5800"/>
                  </a:cubicBezTo>
                  <a:lnTo>
                    <a:pt x="27994" y="580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1" name="Google Shape;1701;p42"/>
            <p:cNvSpPr/>
            <p:nvPr/>
          </p:nvSpPr>
          <p:spPr>
            <a:xfrm>
              <a:off x="4970217" y="2713078"/>
              <a:ext cx="32145" cy="30217"/>
            </a:xfrm>
            <a:custGeom>
              <a:avLst/>
              <a:gdLst/>
              <a:ahLst/>
              <a:cxnLst/>
              <a:rect l="l" t="t" r="r" b="b"/>
              <a:pathLst>
                <a:path w="32145" h="30217" extrusionOk="0">
                  <a:moveTo>
                    <a:pt x="31837" y="4119"/>
                  </a:moveTo>
                  <a:cubicBezTo>
                    <a:pt x="31075" y="1166"/>
                    <a:pt x="28027" y="-644"/>
                    <a:pt x="24979" y="213"/>
                  </a:cubicBezTo>
                  <a:lnTo>
                    <a:pt x="4119" y="5833"/>
                  </a:lnTo>
                  <a:cubicBezTo>
                    <a:pt x="1166" y="6595"/>
                    <a:pt x="-644" y="9643"/>
                    <a:pt x="213" y="12691"/>
                  </a:cubicBezTo>
                  <a:cubicBezTo>
                    <a:pt x="880" y="15168"/>
                    <a:pt x="3166" y="16787"/>
                    <a:pt x="5643" y="16787"/>
                  </a:cubicBezTo>
                  <a:cubicBezTo>
                    <a:pt x="6786" y="16787"/>
                    <a:pt x="7357" y="16501"/>
                    <a:pt x="10310" y="15739"/>
                  </a:cubicBezTo>
                  <a:lnTo>
                    <a:pt x="10310" y="24597"/>
                  </a:lnTo>
                  <a:cubicBezTo>
                    <a:pt x="10310" y="27645"/>
                    <a:pt x="12787" y="30217"/>
                    <a:pt x="15930" y="30217"/>
                  </a:cubicBezTo>
                  <a:cubicBezTo>
                    <a:pt x="19073" y="30217"/>
                    <a:pt x="21550" y="27741"/>
                    <a:pt x="21550" y="24597"/>
                  </a:cubicBezTo>
                  <a:lnTo>
                    <a:pt x="21550" y="15549"/>
                  </a:lnTo>
                  <a:cubicBezTo>
                    <a:pt x="21550" y="14596"/>
                    <a:pt x="21264" y="13644"/>
                    <a:pt x="20883" y="12882"/>
                  </a:cubicBezTo>
                  <a:lnTo>
                    <a:pt x="28027" y="10977"/>
                  </a:lnTo>
                  <a:cubicBezTo>
                    <a:pt x="30979" y="10215"/>
                    <a:pt x="32789" y="7071"/>
                    <a:pt x="31932" y="4119"/>
                  </a:cubicBezTo>
                  <a:lnTo>
                    <a:pt x="31932" y="41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02" name="Google Shape;1702;p42"/>
            <p:cNvGrpSpPr/>
            <p:nvPr/>
          </p:nvGrpSpPr>
          <p:grpSpPr>
            <a:xfrm>
              <a:off x="4754332" y="2643020"/>
              <a:ext cx="340757" cy="310753"/>
              <a:chOff x="4754332" y="2643020"/>
              <a:chExt cx="340757" cy="310753"/>
            </a:xfrm>
          </p:grpSpPr>
          <p:sp>
            <p:nvSpPr>
              <p:cNvPr id="1703" name="Google Shape;1703;p42"/>
              <p:cNvSpPr/>
              <p:nvPr/>
            </p:nvSpPr>
            <p:spPr>
              <a:xfrm>
                <a:off x="5012174" y="2870858"/>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793" y="59698"/>
                      <a:pt x="59698"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217" y="23217"/>
                      <a:pt x="23312" y="25122"/>
                      <a:pt x="20836" y="26170"/>
                    </a:cubicBezTo>
                    <a:lnTo>
                      <a:pt x="6072" y="32361"/>
                    </a:lnTo>
                    <a:cubicBezTo>
                      <a:pt x="-2024" y="35790"/>
                      <a:pt x="-2024" y="47220"/>
                      <a:pt x="6072" y="50554"/>
                    </a:cubicBezTo>
                    <a:lnTo>
                      <a:pt x="20836" y="56745"/>
                    </a:lnTo>
                    <a:cubicBezTo>
                      <a:pt x="23217" y="57793"/>
                      <a:pt x="25122" y="59603"/>
                      <a:pt x="26170" y="62079"/>
                    </a:cubicBezTo>
                    <a:lnTo>
                      <a:pt x="26170" y="6207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4" name="Google Shape;1704;p42"/>
              <p:cNvSpPr/>
              <p:nvPr/>
            </p:nvSpPr>
            <p:spPr>
              <a:xfrm>
                <a:off x="4754332" y="2643020"/>
                <a:ext cx="82915" cy="82915"/>
              </a:xfrm>
              <a:custGeom>
                <a:avLst/>
                <a:gdLst/>
                <a:ahLst/>
                <a:cxnLst/>
                <a:rect l="l" t="t" r="r" b="b"/>
                <a:pathLst>
                  <a:path w="82915" h="82915" extrusionOk="0">
                    <a:moveTo>
                      <a:pt x="26170" y="62079"/>
                    </a:moveTo>
                    <a:lnTo>
                      <a:pt x="32361" y="76843"/>
                    </a:lnTo>
                    <a:cubicBezTo>
                      <a:pt x="35790" y="84939"/>
                      <a:pt x="47220" y="84939"/>
                      <a:pt x="50554" y="76843"/>
                    </a:cubicBezTo>
                    <a:lnTo>
                      <a:pt x="56745" y="62079"/>
                    </a:lnTo>
                    <a:cubicBezTo>
                      <a:pt x="57698" y="59698"/>
                      <a:pt x="59603" y="57793"/>
                      <a:pt x="62079" y="56745"/>
                    </a:cubicBezTo>
                    <a:lnTo>
                      <a:pt x="76843" y="50554"/>
                    </a:lnTo>
                    <a:cubicBezTo>
                      <a:pt x="84939" y="47125"/>
                      <a:pt x="84939" y="35695"/>
                      <a:pt x="76843" y="32361"/>
                    </a:cubicBezTo>
                    <a:lnTo>
                      <a:pt x="62079" y="26170"/>
                    </a:lnTo>
                    <a:cubicBezTo>
                      <a:pt x="59698" y="25122"/>
                      <a:pt x="57793" y="23217"/>
                      <a:pt x="56745" y="20836"/>
                    </a:cubicBezTo>
                    <a:lnTo>
                      <a:pt x="50554" y="6072"/>
                    </a:lnTo>
                    <a:cubicBezTo>
                      <a:pt x="47125" y="-2024"/>
                      <a:pt x="35695" y="-2024"/>
                      <a:pt x="32361" y="6072"/>
                    </a:cubicBezTo>
                    <a:lnTo>
                      <a:pt x="26170" y="20836"/>
                    </a:lnTo>
                    <a:cubicBezTo>
                      <a:pt x="25122" y="23217"/>
                      <a:pt x="23217" y="25122"/>
                      <a:pt x="20836" y="26170"/>
                    </a:cubicBezTo>
                    <a:lnTo>
                      <a:pt x="6072" y="32361"/>
                    </a:lnTo>
                    <a:cubicBezTo>
                      <a:pt x="-2024" y="35790"/>
                      <a:pt x="-2024" y="47220"/>
                      <a:pt x="6072" y="50554"/>
                    </a:cubicBezTo>
                    <a:lnTo>
                      <a:pt x="20836" y="56745"/>
                    </a:lnTo>
                    <a:cubicBezTo>
                      <a:pt x="23217" y="57793"/>
                      <a:pt x="25122" y="59698"/>
                      <a:pt x="26170" y="62079"/>
                    </a:cubicBezTo>
                    <a:lnTo>
                      <a:pt x="26170" y="620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705" name="Google Shape;1705;p42"/>
          <p:cNvGrpSpPr/>
          <p:nvPr/>
        </p:nvGrpSpPr>
        <p:grpSpPr>
          <a:xfrm>
            <a:off x="2343258" y="2081642"/>
            <a:ext cx="398180" cy="393178"/>
            <a:chOff x="3964101" y="2640734"/>
            <a:chExt cx="381216" cy="376427"/>
          </a:xfrm>
        </p:grpSpPr>
        <p:grpSp>
          <p:nvGrpSpPr>
            <p:cNvPr id="1706" name="Google Shape;1706;p42"/>
            <p:cNvGrpSpPr/>
            <p:nvPr/>
          </p:nvGrpSpPr>
          <p:grpSpPr>
            <a:xfrm>
              <a:off x="3964101" y="2640734"/>
              <a:ext cx="381216" cy="376427"/>
              <a:chOff x="3964101" y="2640734"/>
              <a:chExt cx="381216" cy="376427"/>
            </a:xfrm>
          </p:grpSpPr>
          <p:sp>
            <p:nvSpPr>
              <p:cNvPr id="1707" name="Google Shape;1707;p42"/>
              <p:cNvSpPr/>
              <p:nvPr/>
            </p:nvSpPr>
            <p:spPr>
              <a:xfrm>
                <a:off x="3964101" y="2640734"/>
                <a:ext cx="381216" cy="376331"/>
              </a:xfrm>
              <a:custGeom>
                <a:avLst/>
                <a:gdLst/>
                <a:ahLst/>
                <a:cxnLst/>
                <a:rect l="l" t="t" r="r" b="b"/>
                <a:pathLst>
                  <a:path w="381216" h="376331" extrusionOk="0">
                    <a:moveTo>
                      <a:pt x="174416" y="353735"/>
                    </a:moveTo>
                    <a:lnTo>
                      <a:pt x="162224" y="365831"/>
                    </a:lnTo>
                    <a:cubicBezTo>
                      <a:pt x="140602" y="387263"/>
                      <a:pt x="103740" y="373928"/>
                      <a:pt x="100978" y="343543"/>
                    </a:cubicBezTo>
                    <a:lnTo>
                      <a:pt x="99454" y="326398"/>
                    </a:lnTo>
                    <a:cubicBezTo>
                      <a:pt x="98311" y="313920"/>
                      <a:pt x="87262" y="304681"/>
                      <a:pt x="74784" y="305729"/>
                    </a:cubicBezTo>
                    <a:lnTo>
                      <a:pt x="57639" y="307157"/>
                    </a:lnTo>
                    <a:cubicBezTo>
                      <a:pt x="27254" y="309729"/>
                      <a:pt x="7633" y="275725"/>
                      <a:pt x="25064" y="250769"/>
                    </a:cubicBezTo>
                    <a:lnTo>
                      <a:pt x="34874" y="236672"/>
                    </a:lnTo>
                    <a:cubicBezTo>
                      <a:pt x="42018" y="226385"/>
                      <a:pt x="39542" y="212193"/>
                      <a:pt x="29255" y="204954"/>
                    </a:cubicBezTo>
                    <a:lnTo>
                      <a:pt x="15253" y="195048"/>
                    </a:lnTo>
                    <a:cubicBezTo>
                      <a:pt x="-9607" y="177522"/>
                      <a:pt x="-2845" y="138851"/>
                      <a:pt x="26588" y="130850"/>
                    </a:cubicBezTo>
                    <a:lnTo>
                      <a:pt x="43161" y="126373"/>
                    </a:lnTo>
                    <a:cubicBezTo>
                      <a:pt x="55258" y="123039"/>
                      <a:pt x="62497" y="110657"/>
                      <a:pt x="59258" y="98465"/>
                    </a:cubicBezTo>
                    <a:lnTo>
                      <a:pt x="54877" y="81891"/>
                    </a:lnTo>
                    <a:cubicBezTo>
                      <a:pt x="47066" y="52459"/>
                      <a:pt x="77165" y="27218"/>
                      <a:pt x="104788" y="39981"/>
                    </a:cubicBezTo>
                    <a:lnTo>
                      <a:pt x="120409" y="47220"/>
                    </a:lnTo>
                    <a:cubicBezTo>
                      <a:pt x="131839" y="52459"/>
                      <a:pt x="145364" y="47601"/>
                      <a:pt x="150698" y="36171"/>
                    </a:cubicBezTo>
                    <a:lnTo>
                      <a:pt x="158033" y="20645"/>
                    </a:lnTo>
                    <a:cubicBezTo>
                      <a:pt x="170987" y="-6882"/>
                      <a:pt x="210230" y="-6882"/>
                      <a:pt x="223184" y="20645"/>
                    </a:cubicBezTo>
                    <a:lnTo>
                      <a:pt x="230518" y="36171"/>
                    </a:lnTo>
                    <a:cubicBezTo>
                      <a:pt x="235852" y="47506"/>
                      <a:pt x="249377" y="52459"/>
                      <a:pt x="260807" y="47220"/>
                    </a:cubicBezTo>
                    <a:lnTo>
                      <a:pt x="276428" y="39981"/>
                    </a:lnTo>
                    <a:cubicBezTo>
                      <a:pt x="304051" y="27218"/>
                      <a:pt x="334150" y="52364"/>
                      <a:pt x="326339" y="81891"/>
                    </a:cubicBezTo>
                    <a:lnTo>
                      <a:pt x="321958" y="98465"/>
                    </a:lnTo>
                    <a:cubicBezTo>
                      <a:pt x="318719" y="110561"/>
                      <a:pt x="325958" y="123039"/>
                      <a:pt x="338055" y="126373"/>
                    </a:cubicBezTo>
                    <a:lnTo>
                      <a:pt x="354629" y="130850"/>
                    </a:lnTo>
                    <a:cubicBezTo>
                      <a:pt x="384061" y="138851"/>
                      <a:pt x="390824" y="177427"/>
                      <a:pt x="365963" y="195048"/>
                    </a:cubicBezTo>
                    <a:lnTo>
                      <a:pt x="351962" y="204954"/>
                    </a:lnTo>
                    <a:cubicBezTo>
                      <a:pt x="341675" y="212193"/>
                      <a:pt x="339198" y="226385"/>
                      <a:pt x="346342" y="236672"/>
                    </a:cubicBezTo>
                    <a:lnTo>
                      <a:pt x="356153" y="250769"/>
                    </a:lnTo>
                    <a:cubicBezTo>
                      <a:pt x="373583" y="275820"/>
                      <a:pt x="353962" y="309729"/>
                      <a:pt x="323577" y="307157"/>
                    </a:cubicBezTo>
                    <a:lnTo>
                      <a:pt x="306432" y="305729"/>
                    </a:lnTo>
                    <a:cubicBezTo>
                      <a:pt x="293954" y="304681"/>
                      <a:pt x="282905" y="313920"/>
                      <a:pt x="281762" y="326398"/>
                    </a:cubicBezTo>
                    <a:lnTo>
                      <a:pt x="280238" y="343543"/>
                    </a:lnTo>
                    <a:cubicBezTo>
                      <a:pt x="277476" y="373928"/>
                      <a:pt x="240614" y="387263"/>
                      <a:pt x="218993" y="365831"/>
                    </a:cubicBezTo>
                    <a:lnTo>
                      <a:pt x="206801" y="353735"/>
                    </a:lnTo>
                    <a:cubicBezTo>
                      <a:pt x="197847" y="344876"/>
                      <a:pt x="183464" y="344876"/>
                      <a:pt x="174606" y="353735"/>
                    </a:cubicBezTo>
                    <a:lnTo>
                      <a:pt x="174606" y="35373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08" name="Google Shape;1708;p42"/>
              <p:cNvSpPr/>
              <p:nvPr/>
            </p:nvSpPr>
            <p:spPr>
              <a:xfrm>
                <a:off x="3964101" y="2677407"/>
                <a:ext cx="279285" cy="339754"/>
              </a:xfrm>
              <a:custGeom>
                <a:avLst/>
                <a:gdLst/>
                <a:ahLst/>
                <a:cxnLst/>
                <a:rect l="l" t="t" r="r" b="b"/>
                <a:pathLst>
                  <a:path w="279285" h="339754" extrusionOk="0">
                    <a:moveTo>
                      <a:pt x="206610" y="317062"/>
                    </a:moveTo>
                    <a:lnTo>
                      <a:pt x="218802" y="329159"/>
                    </a:lnTo>
                    <a:cubicBezTo>
                      <a:pt x="239281" y="349447"/>
                      <a:pt x="273285" y="338589"/>
                      <a:pt x="279286" y="311633"/>
                    </a:cubicBezTo>
                    <a:cubicBezTo>
                      <a:pt x="139745" y="279629"/>
                      <a:pt x="97168" y="103893"/>
                      <a:pt x="117647" y="9309"/>
                    </a:cubicBezTo>
                    <a:lnTo>
                      <a:pt x="104788" y="3404"/>
                    </a:lnTo>
                    <a:cubicBezTo>
                      <a:pt x="77165" y="-9359"/>
                      <a:pt x="47066" y="15787"/>
                      <a:pt x="54877" y="45314"/>
                    </a:cubicBezTo>
                    <a:lnTo>
                      <a:pt x="59258" y="61887"/>
                    </a:lnTo>
                    <a:cubicBezTo>
                      <a:pt x="62497" y="73984"/>
                      <a:pt x="55258" y="86462"/>
                      <a:pt x="43161" y="89796"/>
                    </a:cubicBezTo>
                    <a:lnTo>
                      <a:pt x="26588" y="94272"/>
                    </a:lnTo>
                    <a:cubicBezTo>
                      <a:pt x="-2845" y="102274"/>
                      <a:pt x="-9607" y="140850"/>
                      <a:pt x="15253" y="158471"/>
                    </a:cubicBezTo>
                    <a:lnTo>
                      <a:pt x="29255" y="168377"/>
                    </a:lnTo>
                    <a:cubicBezTo>
                      <a:pt x="39542" y="175616"/>
                      <a:pt x="42018" y="189808"/>
                      <a:pt x="34874" y="200095"/>
                    </a:cubicBezTo>
                    <a:lnTo>
                      <a:pt x="25064" y="214192"/>
                    </a:lnTo>
                    <a:cubicBezTo>
                      <a:pt x="7633" y="239243"/>
                      <a:pt x="27254" y="273152"/>
                      <a:pt x="57639" y="270580"/>
                    </a:cubicBezTo>
                    <a:lnTo>
                      <a:pt x="74784" y="269152"/>
                    </a:lnTo>
                    <a:cubicBezTo>
                      <a:pt x="87262" y="268104"/>
                      <a:pt x="98311" y="277343"/>
                      <a:pt x="99454" y="289821"/>
                    </a:cubicBezTo>
                    <a:lnTo>
                      <a:pt x="100978" y="306966"/>
                    </a:lnTo>
                    <a:cubicBezTo>
                      <a:pt x="103740" y="337351"/>
                      <a:pt x="140602" y="350686"/>
                      <a:pt x="162224" y="329254"/>
                    </a:cubicBezTo>
                    <a:lnTo>
                      <a:pt x="174416" y="317158"/>
                    </a:lnTo>
                    <a:cubicBezTo>
                      <a:pt x="183369" y="308299"/>
                      <a:pt x="197752" y="308299"/>
                      <a:pt x="206610" y="317158"/>
                    </a:cubicBezTo>
                    <a:lnTo>
                      <a:pt x="206610" y="31715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09" name="Google Shape;1709;p42"/>
            <p:cNvSpPr/>
            <p:nvPr/>
          </p:nvSpPr>
          <p:spPr>
            <a:xfrm>
              <a:off x="4028606" y="2704599"/>
              <a:ext cx="251854" cy="248619"/>
            </a:xfrm>
            <a:custGeom>
              <a:avLst/>
              <a:gdLst/>
              <a:ahLst/>
              <a:cxnLst/>
              <a:rect l="l" t="t" r="r" b="b"/>
              <a:pathLst>
                <a:path w="251854" h="248619" extrusionOk="0">
                  <a:moveTo>
                    <a:pt x="115340" y="233672"/>
                  </a:moveTo>
                  <a:lnTo>
                    <a:pt x="107244" y="241673"/>
                  </a:lnTo>
                  <a:cubicBezTo>
                    <a:pt x="92957" y="255865"/>
                    <a:pt x="68668" y="247007"/>
                    <a:pt x="66763" y="226909"/>
                  </a:cubicBezTo>
                  <a:lnTo>
                    <a:pt x="65715" y="215575"/>
                  </a:lnTo>
                  <a:cubicBezTo>
                    <a:pt x="64953" y="207288"/>
                    <a:pt x="57714" y="201192"/>
                    <a:pt x="49427" y="201859"/>
                  </a:cubicBezTo>
                  <a:lnTo>
                    <a:pt x="38092" y="202811"/>
                  </a:lnTo>
                  <a:cubicBezTo>
                    <a:pt x="17995" y="204526"/>
                    <a:pt x="5041" y="182047"/>
                    <a:pt x="16566" y="165568"/>
                  </a:cubicBezTo>
                  <a:lnTo>
                    <a:pt x="23043" y="156234"/>
                  </a:lnTo>
                  <a:cubicBezTo>
                    <a:pt x="27805" y="149376"/>
                    <a:pt x="26091" y="140041"/>
                    <a:pt x="19328" y="135279"/>
                  </a:cubicBezTo>
                  <a:lnTo>
                    <a:pt x="10089" y="128707"/>
                  </a:lnTo>
                  <a:cubicBezTo>
                    <a:pt x="-6389" y="117086"/>
                    <a:pt x="-1817" y="91559"/>
                    <a:pt x="17518" y="86320"/>
                  </a:cubicBezTo>
                  <a:lnTo>
                    <a:pt x="28472" y="83368"/>
                  </a:lnTo>
                  <a:cubicBezTo>
                    <a:pt x="36473" y="81177"/>
                    <a:pt x="41236" y="72985"/>
                    <a:pt x="39140" y="64984"/>
                  </a:cubicBezTo>
                  <a:lnTo>
                    <a:pt x="36283" y="54031"/>
                  </a:lnTo>
                  <a:cubicBezTo>
                    <a:pt x="31139" y="34600"/>
                    <a:pt x="50951" y="17931"/>
                    <a:pt x="69239" y="26408"/>
                  </a:cubicBezTo>
                  <a:lnTo>
                    <a:pt x="79526" y="31171"/>
                  </a:lnTo>
                  <a:cubicBezTo>
                    <a:pt x="87051" y="34695"/>
                    <a:pt x="96004" y="31361"/>
                    <a:pt x="99529" y="23932"/>
                  </a:cubicBezTo>
                  <a:lnTo>
                    <a:pt x="104386" y="13645"/>
                  </a:lnTo>
                  <a:cubicBezTo>
                    <a:pt x="112959" y="-4548"/>
                    <a:pt x="138867" y="-4548"/>
                    <a:pt x="147439" y="13645"/>
                  </a:cubicBezTo>
                  <a:lnTo>
                    <a:pt x="152297" y="23932"/>
                  </a:lnTo>
                  <a:cubicBezTo>
                    <a:pt x="155821" y="31456"/>
                    <a:pt x="164775" y="34695"/>
                    <a:pt x="172300" y="31171"/>
                  </a:cubicBezTo>
                  <a:lnTo>
                    <a:pt x="182587" y="26408"/>
                  </a:lnTo>
                  <a:cubicBezTo>
                    <a:pt x="200875" y="17931"/>
                    <a:pt x="220687" y="34600"/>
                    <a:pt x="215543" y="54031"/>
                  </a:cubicBezTo>
                  <a:lnTo>
                    <a:pt x="212686" y="64984"/>
                  </a:lnTo>
                  <a:cubicBezTo>
                    <a:pt x="210590" y="72985"/>
                    <a:pt x="215353" y="81272"/>
                    <a:pt x="223354" y="83368"/>
                  </a:cubicBezTo>
                  <a:lnTo>
                    <a:pt x="234307" y="86320"/>
                  </a:lnTo>
                  <a:cubicBezTo>
                    <a:pt x="253738" y="91559"/>
                    <a:pt x="258215" y="117086"/>
                    <a:pt x="241737" y="128707"/>
                  </a:cubicBezTo>
                  <a:lnTo>
                    <a:pt x="232498" y="135279"/>
                  </a:lnTo>
                  <a:cubicBezTo>
                    <a:pt x="225735" y="140041"/>
                    <a:pt x="224116" y="149376"/>
                    <a:pt x="228783" y="156234"/>
                  </a:cubicBezTo>
                  <a:lnTo>
                    <a:pt x="235260" y="165568"/>
                  </a:lnTo>
                  <a:cubicBezTo>
                    <a:pt x="246785" y="182142"/>
                    <a:pt x="233831" y="204526"/>
                    <a:pt x="213733" y="202811"/>
                  </a:cubicBezTo>
                  <a:lnTo>
                    <a:pt x="202399" y="201859"/>
                  </a:lnTo>
                  <a:cubicBezTo>
                    <a:pt x="194112" y="201192"/>
                    <a:pt x="186873" y="207288"/>
                    <a:pt x="186111" y="215575"/>
                  </a:cubicBezTo>
                  <a:lnTo>
                    <a:pt x="185063" y="226909"/>
                  </a:lnTo>
                  <a:cubicBezTo>
                    <a:pt x="183253" y="246912"/>
                    <a:pt x="158870" y="255770"/>
                    <a:pt x="144582" y="241673"/>
                  </a:cubicBezTo>
                  <a:lnTo>
                    <a:pt x="136486" y="233672"/>
                  </a:lnTo>
                  <a:cubicBezTo>
                    <a:pt x="130580" y="227862"/>
                    <a:pt x="121055" y="227862"/>
                    <a:pt x="115245" y="233672"/>
                  </a:cubicBezTo>
                  <a:lnTo>
                    <a:pt x="115245" y="2336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0" name="Google Shape;1710;p42"/>
            <p:cNvSpPr/>
            <p:nvPr/>
          </p:nvSpPr>
          <p:spPr>
            <a:xfrm>
              <a:off x="4028672" y="2731579"/>
              <a:ext cx="120989" cy="221671"/>
            </a:xfrm>
            <a:custGeom>
              <a:avLst/>
              <a:gdLst/>
              <a:ahLst/>
              <a:cxnLst/>
              <a:rect l="l" t="t" r="r" b="b"/>
              <a:pathLst>
                <a:path w="120989" h="221671" extrusionOk="0">
                  <a:moveTo>
                    <a:pt x="120894" y="203264"/>
                  </a:moveTo>
                  <a:cubicBezTo>
                    <a:pt x="69173" y="148495"/>
                    <a:pt x="47170" y="66008"/>
                    <a:pt x="48218" y="0"/>
                  </a:cubicBezTo>
                  <a:cubicBezTo>
                    <a:pt x="39074" y="4858"/>
                    <a:pt x="33264" y="15526"/>
                    <a:pt x="36312" y="27146"/>
                  </a:cubicBezTo>
                  <a:lnTo>
                    <a:pt x="39169" y="38100"/>
                  </a:lnTo>
                  <a:cubicBezTo>
                    <a:pt x="41265" y="46101"/>
                    <a:pt x="36502" y="54388"/>
                    <a:pt x="28501" y="56483"/>
                  </a:cubicBezTo>
                  <a:lnTo>
                    <a:pt x="17548" y="59436"/>
                  </a:lnTo>
                  <a:cubicBezTo>
                    <a:pt x="-1884" y="64675"/>
                    <a:pt x="-6360" y="90202"/>
                    <a:pt x="10118" y="101822"/>
                  </a:cubicBezTo>
                  <a:lnTo>
                    <a:pt x="19357" y="108395"/>
                  </a:lnTo>
                  <a:cubicBezTo>
                    <a:pt x="26120" y="113157"/>
                    <a:pt x="27739" y="122492"/>
                    <a:pt x="23072" y="129350"/>
                  </a:cubicBezTo>
                  <a:lnTo>
                    <a:pt x="16595" y="138684"/>
                  </a:lnTo>
                  <a:cubicBezTo>
                    <a:pt x="5070" y="155258"/>
                    <a:pt x="18024" y="177641"/>
                    <a:pt x="38122" y="175927"/>
                  </a:cubicBezTo>
                  <a:lnTo>
                    <a:pt x="49456" y="174974"/>
                  </a:lnTo>
                  <a:cubicBezTo>
                    <a:pt x="57743" y="174308"/>
                    <a:pt x="64982" y="180404"/>
                    <a:pt x="65744" y="188690"/>
                  </a:cubicBezTo>
                  <a:lnTo>
                    <a:pt x="66792" y="200025"/>
                  </a:lnTo>
                  <a:cubicBezTo>
                    <a:pt x="68602" y="220027"/>
                    <a:pt x="92986" y="228886"/>
                    <a:pt x="107273" y="214789"/>
                  </a:cubicBezTo>
                  <a:lnTo>
                    <a:pt x="115369" y="206788"/>
                  </a:lnTo>
                  <a:cubicBezTo>
                    <a:pt x="116989" y="205169"/>
                    <a:pt x="118894" y="204025"/>
                    <a:pt x="120989" y="203264"/>
                  </a:cubicBezTo>
                  <a:lnTo>
                    <a:pt x="120989" y="20326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1" name="Google Shape;1711;p42"/>
            <p:cNvSpPr/>
            <p:nvPr/>
          </p:nvSpPr>
          <p:spPr>
            <a:xfrm>
              <a:off x="4264641" y="2682841"/>
              <a:ext cx="58440" cy="43403"/>
            </a:xfrm>
            <a:custGeom>
              <a:avLst/>
              <a:gdLst/>
              <a:ahLst/>
              <a:cxnLst/>
              <a:rect l="l" t="t" r="r" b="b"/>
              <a:pathLst>
                <a:path w="58440" h="43403" extrusionOk="0">
                  <a:moveTo>
                    <a:pt x="5607" y="43404"/>
                  </a:moveTo>
                  <a:cubicBezTo>
                    <a:pt x="4845" y="43404"/>
                    <a:pt x="4178" y="43309"/>
                    <a:pt x="3416" y="42928"/>
                  </a:cubicBezTo>
                  <a:cubicBezTo>
                    <a:pt x="558" y="41785"/>
                    <a:pt x="-775" y="38451"/>
                    <a:pt x="463" y="35593"/>
                  </a:cubicBezTo>
                  <a:cubicBezTo>
                    <a:pt x="9702" y="13591"/>
                    <a:pt x="34086" y="2732"/>
                    <a:pt x="52088" y="65"/>
                  </a:cubicBezTo>
                  <a:cubicBezTo>
                    <a:pt x="55137" y="-411"/>
                    <a:pt x="57994" y="1780"/>
                    <a:pt x="58375" y="4828"/>
                  </a:cubicBezTo>
                  <a:cubicBezTo>
                    <a:pt x="58851" y="7876"/>
                    <a:pt x="56660" y="10733"/>
                    <a:pt x="53613" y="11114"/>
                  </a:cubicBezTo>
                  <a:cubicBezTo>
                    <a:pt x="29324" y="14638"/>
                    <a:pt x="15322" y="28831"/>
                    <a:pt x="10655" y="39880"/>
                  </a:cubicBezTo>
                  <a:cubicBezTo>
                    <a:pt x="9797" y="41975"/>
                    <a:pt x="7702" y="43309"/>
                    <a:pt x="5511" y="43309"/>
                  </a:cubicBezTo>
                  <a:lnTo>
                    <a:pt x="5511" y="433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2" name="Google Shape;1712;p42"/>
            <p:cNvSpPr/>
            <p:nvPr/>
          </p:nvSpPr>
          <p:spPr>
            <a:xfrm>
              <a:off x="3996493" y="2924750"/>
              <a:ext cx="37784" cy="62765"/>
            </a:xfrm>
            <a:custGeom>
              <a:avLst/>
              <a:gdLst/>
              <a:ahLst/>
              <a:cxnLst/>
              <a:rect l="l" t="t" r="r" b="b"/>
              <a:pathLst>
                <a:path w="37784" h="62765" extrusionOk="0">
                  <a:moveTo>
                    <a:pt x="5626" y="62765"/>
                  </a:moveTo>
                  <a:cubicBezTo>
                    <a:pt x="5626" y="62765"/>
                    <a:pt x="4864" y="62765"/>
                    <a:pt x="4483" y="62670"/>
                  </a:cubicBezTo>
                  <a:cubicBezTo>
                    <a:pt x="1435" y="62099"/>
                    <a:pt x="-470" y="59146"/>
                    <a:pt x="101" y="56098"/>
                  </a:cubicBezTo>
                  <a:cubicBezTo>
                    <a:pt x="3721" y="38096"/>
                    <a:pt x="13150" y="14283"/>
                    <a:pt x="28581" y="1329"/>
                  </a:cubicBezTo>
                  <a:cubicBezTo>
                    <a:pt x="30962" y="-671"/>
                    <a:pt x="34486" y="-385"/>
                    <a:pt x="36487" y="1996"/>
                  </a:cubicBezTo>
                  <a:cubicBezTo>
                    <a:pt x="38487" y="4377"/>
                    <a:pt x="38106" y="7901"/>
                    <a:pt x="35820" y="9902"/>
                  </a:cubicBezTo>
                  <a:cubicBezTo>
                    <a:pt x="24866" y="19046"/>
                    <a:pt x="15151" y="38096"/>
                    <a:pt x="11055" y="58289"/>
                  </a:cubicBezTo>
                  <a:cubicBezTo>
                    <a:pt x="10483" y="60956"/>
                    <a:pt x="8197" y="62765"/>
                    <a:pt x="5626" y="62765"/>
                  </a:cubicBezTo>
                  <a:lnTo>
                    <a:pt x="5626" y="6276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3" name="Google Shape;1713;p42"/>
            <p:cNvSpPr/>
            <p:nvPr/>
          </p:nvSpPr>
          <p:spPr>
            <a:xfrm>
              <a:off x="3985880" y="2707321"/>
              <a:ext cx="60747" cy="15446"/>
            </a:xfrm>
            <a:custGeom>
              <a:avLst/>
              <a:gdLst/>
              <a:ahLst/>
              <a:cxnLst/>
              <a:rect l="l" t="t" r="r" b="b"/>
              <a:pathLst>
                <a:path w="60747" h="15446" extrusionOk="0">
                  <a:moveTo>
                    <a:pt x="55100" y="15400"/>
                  </a:moveTo>
                  <a:cubicBezTo>
                    <a:pt x="54434" y="15400"/>
                    <a:pt x="53672" y="15305"/>
                    <a:pt x="53005" y="15019"/>
                  </a:cubicBezTo>
                  <a:cubicBezTo>
                    <a:pt x="39860" y="9590"/>
                    <a:pt x="17000" y="10352"/>
                    <a:pt x="8142" y="14829"/>
                  </a:cubicBezTo>
                  <a:cubicBezTo>
                    <a:pt x="5380" y="16257"/>
                    <a:pt x="2046" y="15114"/>
                    <a:pt x="617" y="12352"/>
                  </a:cubicBezTo>
                  <a:cubicBezTo>
                    <a:pt x="-811" y="9590"/>
                    <a:pt x="332" y="6256"/>
                    <a:pt x="3094" y="4827"/>
                  </a:cubicBezTo>
                  <a:cubicBezTo>
                    <a:pt x="14429" y="-888"/>
                    <a:pt x="40622" y="-2221"/>
                    <a:pt x="57291" y="4637"/>
                  </a:cubicBezTo>
                  <a:cubicBezTo>
                    <a:pt x="60149" y="5780"/>
                    <a:pt x="61482" y="9114"/>
                    <a:pt x="60339" y="11971"/>
                  </a:cubicBezTo>
                  <a:cubicBezTo>
                    <a:pt x="59482" y="14162"/>
                    <a:pt x="57387" y="15400"/>
                    <a:pt x="55196" y="15400"/>
                  </a:cubicBezTo>
                  <a:lnTo>
                    <a:pt x="55196" y="154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4" name="Google Shape;1714;p42"/>
            <p:cNvSpPr/>
            <p:nvPr/>
          </p:nvSpPr>
          <p:spPr>
            <a:xfrm>
              <a:off x="4237670" y="2935983"/>
              <a:ext cx="57606" cy="61724"/>
            </a:xfrm>
            <a:custGeom>
              <a:avLst/>
              <a:gdLst/>
              <a:ahLst/>
              <a:cxnLst/>
              <a:rect l="l" t="t" r="r" b="b"/>
              <a:pathLst>
                <a:path w="57606" h="61724" extrusionOk="0">
                  <a:moveTo>
                    <a:pt x="52009" y="61724"/>
                  </a:moveTo>
                  <a:cubicBezTo>
                    <a:pt x="49628" y="61724"/>
                    <a:pt x="47437" y="60200"/>
                    <a:pt x="46675" y="57819"/>
                  </a:cubicBezTo>
                  <a:cubicBezTo>
                    <a:pt x="41531" y="41436"/>
                    <a:pt x="20100" y="18005"/>
                    <a:pt x="3336" y="10670"/>
                  </a:cubicBezTo>
                  <a:cubicBezTo>
                    <a:pt x="479" y="9432"/>
                    <a:pt x="-760" y="6098"/>
                    <a:pt x="479" y="3336"/>
                  </a:cubicBezTo>
                  <a:cubicBezTo>
                    <a:pt x="1717" y="479"/>
                    <a:pt x="5051" y="-760"/>
                    <a:pt x="7813" y="479"/>
                  </a:cubicBezTo>
                  <a:cubicBezTo>
                    <a:pt x="27625" y="9146"/>
                    <a:pt x="51247" y="34959"/>
                    <a:pt x="57343" y="54485"/>
                  </a:cubicBezTo>
                  <a:cubicBezTo>
                    <a:pt x="58295" y="57438"/>
                    <a:pt x="56581" y="60581"/>
                    <a:pt x="53628" y="61439"/>
                  </a:cubicBezTo>
                  <a:cubicBezTo>
                    <a:pt x="53057" y="61629"/>
                    <a:pt x="52485" y="61724"/>
                    <a:pt x="52009" y="61724"/>
                  </a:cubicBezTo>
                  <a:lnTo>
                    <a:pt x="52009" y="6172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5" name="Google Shape;1715;p42"/>
            <p:cNvSpPr/>
            <p:nvPr/>
          </p:nvSpPr>
          <p:spPr>
            <a:xfrm>
              <a:off x="4069841"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6" name="Google Shape;1716;p42"/>
            <p:cNvSpPr/>
            <p:nvPr/>
          </p:nvSpPr>
          <p:spPr>
            <a:xfrm>
              <a:off x="4193666" y="2825305"/>
              <a:ext cx="45720" cy="36385"/>
            </a:xfrm>
            <a:custGeom>
              <a:avLst/>
              <a:gdLst/>
              <a:ahLst/>
              <a:cxnLst/>
              <a:rect l="l" t="t" r="r" b="b"/>
              <a:pathLst>
                <a:path w="45720" h="36385" extrusionOk="0">
                  <a:moveTo>
                    <a:pt x="45720" y="18193"/>
                  </a:moveTo>
                  <a:cubicBezTo>
                    <a:pt x="45720" y="28289"/>
                    <a:pt x="35528" y="36385"/>
                    <a:pt x="22860" y="36385"/>
                  </a:cubicBezTo>
                  <a:cubicBezTo>
                    <a:pt x="10192" y="36385"/>
                    <a:pt x="0" y="28194"/>
                    <a:pt x="0" y="18193"/>
                  </a:cubicBezTo>
                  <a:cubicBezTo>
                    <a:pt x="0" y="8192"/>
                    <a:pt x="10192"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7" name="Google Shape;1717;p42"/>
            <p:cNvSpPr/>
            <p:nvPr/>
          </p:nvSpPr>
          <p:spPr>
            <a:xfrm>
              <a:off x="4127849" y="2819209"/>
              <a:ext cx="53530" cy="33623"/>
            </a:xfrm>
            <a:custGeom>
              <a:avLst/>
              <a:gdLst/>
              <a:ahLst/>
              <a:cxnLst/>
              <a:rect l="l" t="t" r="r" b="b"/>
              <a:pathLst>
                <a:path w="53530" h="33623" extrusionOk="0">
                  <a:moveTo>
                    <a:pt x="53531" y="12668"/>
                  </a:moveTo>
                  <a:cubicBezTo>
                    <a:pt x="53531" y="1143"/>
                    <a:pt x="41529" y="0"/>
                    <a:pt x="26765" y="0"/>
                  </a:cubicBezTo>
                  <a:cubicBezTo>
                    <a:pt x="12002" y="0"/>
                    <a:pt x="0" y="1048"/>
                    <a:pt x="0" y="12668"/>
                  </a:cubicBezTo>
                  <a:cubicBezTo>
                    <a:pt x="0" y="24289"/>
                    <a:pt x="12002" y="33623"/>
                    <a:pt x="26765" y="33623"/>
                  </a:cubicBezTo>
                  <a:cubicBezTo>
                    <a:pt x="41529" y="33623"/>
                    <a:pt x="53531" y="24289"/>
                    <a:pt x="53531" y="12668"/>
                  </a:cubicBezTo>
                  <a:lnTo>
                    <a:pt x="53531" y="1266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8" name="Google Shape;1718;p42"/>
            <p:cNvSpPr/>
            <p:nvPr/>
          </p:nvSpPr>
          <p:spPr>
            <a:xfrm>
              <a:off x="4093203" y="2796755"/>
              <a:ext cx="27381" cy="13976"/>
            </a:xfrm>
            <a:custGeom>
              <a:avLst/>
              <a:gdLst/>
              <a:ahLst/>
              <a:cxnLst/>
              <a:rect l="l" t="t" r="r" b="b"/>
              <a:pathLst>
                <a:path w="27381" h="13976" extrusionOk="0">
                  <a:moveTo>
                    <a:pt x="21787" y="13976"/>
                  </a:moveTo>
                  <a:cubicBezTo>
                    <a:pt x="21787" y="13976"/>
                    <a:pt x="21120" y="13976"/>
                    <a:pt x="20834" y="13976"/>
                  </a:cubicBezTo>
                  <a:lnTo>
                    <a:pt x="4642" y="11119"/>
                  </a:lnTo>
                  <a:cubicBezTo>
                    <a:pt x="1594" y="10548"/>
                    <a:pt x="-406" y="7690"/>
                    <a:pt x="70" y="4642"/>
                  </a:cubicBezTo>
                  <a:cubicBezTo>
                    <a:pt x="642" y="1594"/>
                    <a:pt x="3499" y="-406"/>
                    <a:pt x="6547" y="70"/>
                  </a:cubicBezTo>
                  <a:lnTo>
                    <a:pt x="22739" y="2928"/>
                  </a:lnTo>
                  <a:cubicBezTo>
                    <a:pt x="25787" y="3499"/>
                    <a:pt x="27788" y="6357"/>
                    <a:pt x="27312" y="9405"/>
                  </a:cubicBezTo>
                  <a:cubicBezTo>
                    <a:pt x="26835" y="12072"/>
                    <a:pt x="24454" y="13976"/>
                    <a:pt x="21787" y="13976"/>
                  </a:cubicBezTo>
                  <a:lnTo>
                    <a:pt x="21787" y="139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19" name="Google Shape;1719;p42"/>
            <p:cNvSpPr/>
            <p:nvPr/>
          </p:nvSpPr>
          <p:spPr>
            <a:xfrm>
              <a:off x="4188619" y="2796731"/>
              <a:ext cx="27429" cy="14000"/>
            </a:xfrm>
            <a:custGeom>
              <a:avLst/>
              <a:gdLst/>
              <a:ahLst/>
              <a:cxnLst/>
              <a:rect l="l" t="t" r="r" b="b"/>
              <a:pathLst>
                <a:path w="27429" h="14000" extrusionOk="0">
                  <a:moveTo>
                    <a:pt x="5619" y="14001"/>
                  </a:moveTo>
                  <a:cubicBezTo>
                    <a:pt x="2952" y="14001"/>
                    <a:pt x="570" y="12096"/>
                    <a:pt x="94" y="9429"/>
                  </a:cubicBezTo>
                  <a:cubicBezTo>
                    <a:pt x="-477" y="6381"/>
                    <a:pt x="1618" y="3523"/>
                    <a:pt x="4666" y="2952"/>
                  </a:cubicBezTo>
                  <a:lnTo>
                    <a:pt x="20859" y="94"/>
                  </a:lnTo>
                  <a:cubicBezTo>
                    <a:pt x="23907" y="-477"/>
                    <a:pt x="26764" y="1618"/>
                    <a:pt x="27336" y="4666"/>
                  </a:cubicBezTo>
                  <a:cubicBezTo>
                    <a:pt x="27907" y="7714"/>
                    <a:pt x="25812" y="10572"/>
                    <a:pt x="22764" y="11143"/>
                  </a:cubicBezTo>
                  <a:lnTo>
                    <a:pt x="6571" y="14001"/>
                  </a:lnTo>
                  <a:cubicBezTo>
                    <a:pt x="6571" y="14001"/>
                    <a:pt x="5904" y="14001"/>
                    <a:pt x="5619" y="14001"/>
                  </a:cubicBezTo>
                  <a:lnTo>
                    <a:pt x="5619" y="140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0" name="Google Shape;1720;p42"/>
            <p:cNvSpPr/>
            <p:nvPr/>
          </p:nvSpPr>
          <p:spPr>
            <a:xfrm>
              <a:off x="4100321"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7" y="0"/>
                    <a:pt x="5620" y="0"/>
                  </a:cubicBezTo>
                  <a:cubicBezTo>
                    <a:pt x="8763" y="0"/>
                    <a:pt x="11240" y="2476"/>
                    <a:pt x="11240" y="5620"/>
                  </a:cubicBezTo>
                  <a:lnTo>
                    <a:pt x="11240" y="14859"/>
                  </a:lnTo>
                  <a:cubicBezTo>
                    <a:pt x="11240"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1" name="Google Shape;1721;p42"/>
            <p:cNvSpPr/>
            <p:nvPr/>
          </p:nvSpPr>
          <p:spPr>
            <a:xfrm>
              <a:off x="4197572" y="281101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2" name="Google Shape;1722;p42"/>
            <p:cNvSpPr/>
            <p:nvPr/>
          </p:nvSpPr>
          <p:spPr>
            <a:xfrm>
              <a:off x="4193820" y="2762022"/>
              <a:ext cx="11600" cy="11600"/>
            </a:xfrm>
            <a:custGeom>
              <a:avLst/>
              <a:gdLst/>
              <a:ahLst/>
              <a:cxnLst/>
              <a:rect l="l" t="t" r="r" b="b"/>
              <a:pathLst>
                <a:path w="11600" h="11600" extrusionOk="0">
                  <a:moveTo>
                    <a:pt x="11467" y="4514"/>
                  </a:moveTo>
                  <a:cubicBezTo>
                    <a:pt x="12134" y="7657"/>
                    <a:pt x="10229" y="10801"/>
                    <a:pt x="7086" y="11467"/>
                  </a:cubicBezTo>
                  <a:cubicBezTo>
                    <a:pt x="3943" y="12134"/>
                    <a:pt x="800" y="10229"/>
                    <a:pt x="133" y="7086"/>
                  </a:cubicBezTo>
                  <a:cubicBezTo>
                    <a:pt x="-534" y="3943"/>
                    <a:pt x="1371" y="895"/>
                    <a:pt x="4514" y="133"/>
                  </a:cubicBezTo>
                  <a:cubicBezTo>
                    <a:pt x="7658" y="-534"/>
                    <a:pt x="10801" y="1371"/>
                    <a:pt x="11467" y="4514"/>
                  </a:cubicBezTo>
                  <a:lnTo>
                    <a:pt x="11467" y="45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3" name="Google Shape;1723;p42"/>
            <p:cNvSpPr/>
            <p:nvPr/>
          </p:nvSpPr>
          <p:spPr>
            <a:xfrm>
              <a:off x="4148804" y="2773679"/>
              <a:ext cx="11620" cy="11620"/>
            </a:xfrm>
            <a:custGeom>
              <a:avLst/>
              <a:gdLst/>
              <a:ahLst/>
              <a:cxnLst/>
              <a:rect l="l" t="t" r="r" b="b"/>
              <a:pathLst>
                <a:path w="11620" h="11620" extrusionOk="0">
                  <a:moveTo>
                    <a:pt x="11620" y="5810"/>
                  </a:moveTo>
                  <a:cubicBezTo>
                    <a:pt x="11620" y="2572"/>
                    <a:pt x="9049" y="0"/>
                    <a:pt x="5810" y="0"/>
                  </a:cubicBezTo>
                  <a:cubicBezTo>
                    <a:pt x="2572" y="0"/>
                    <a:pt x="0" y="2572"/>
                    <a:pt x="0" y="5810"/>
                  </a:cubicBezTo>
                  <a:cubicBezTo>
                    <a:pt x="0" y="9049"/>
                    <a:pt x="2572" y="11621"/>
                    <a:pt x="5810" y="11621"/>
                  </a:cubicBezTo>
                  <a:cubicBezTo>
                    <a:pt x="9049" y="11621"/>
                    <a:pt x="11620" y="9049"/>
                    <a:pt x="11620" y="5810"/>
                  </a:cubicBezTo>
                  <a:lnTo>
                    <a:pt x="11620" y="581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4" name="Google Shape;1724;p42"/>
            <p:cNvSpPr/>
            <p:nvPr/>
          </p:nvSpPr>
          <p:spPr>
            <a:xfrm>
              <a:off x="4101112" y="275532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5" name="Google Shape;1725;p42"/>
            <p:cNvSpPr/>
            <p:nvPr/>
          </p:nvSpPr>
          <p:spPr>
            <a:xfrm>
              <a:off x="4073645" y="2867018"/>
              <a:ext cx="11722" cy="11634"/>
            </a:xfrm>
            <a:custGeom>
              <a:avLst/>
              <a:gdLst/>
              <a:ahLst/>
              <a:cxnLst/>
              <a:rect l="l" t="t" r="r" b="b"/>
              <a:pathLst>
                <a:path w="11722" h="11634" extrusionOk="0">
                  <a:moveTo>
                    <a:pt x="10484" y="2198"/>
                  </a:moveTo>
                  <a:cubicBezTo>
                    <a:pt x="12485" y="4769"/>
                    <a:pt x="12008" y="8389"/>
                    <a:pt x="9437" y="10389"/>
                  </a:cubicBezTo>
                  <a:cubicBezTo>
                    <a:pt x="6865" y="12389"/>
                    <a:pt x="3245" y="11913"/>
                    <a:pt x="1245" y="9437"/>
                  </a:cubicBezTo>
                  <a:cubicBezTo>
                    <a:pt x="-755" y="6865"/>
                    <a:pt x="-279" y="3245"/>
                    <a:pt x="2198" y="1245"/>
                  </a:cubicBezTo>
                  <a:cubicBezTo>
                    <a:pt x="4769" y="-755"/>
                    <a:pt x="8389" y="-279"/>
                    <a:pt x="10389" y="2198"/>
                  </a:cubicBezTo>
                  <a:lnTo>
                    <a:pt x="10389" y="219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6" name="Google Shape;1726;p42"/>
            <p:cNvSpPr/>
            <p:nvPr/>
          </p:nvSpPr>
          <p:spPr>
            <a:xfrm>
              <a:off x="4124816" y="2898758"/>
              <a:ext cx="11590" cy="11590"/>
            </a:xfrm>
            <a:custGeom>
              <a:avLst/>
              <a:gdLst/>
              <a:ahLst/>
              <a:cxnLst/>
              <a:rect l="l" t="t" r="r" b="b"/>
              <a:pathLst>
                <a:path w="11590" h="11590" extrusionOk="0">
                  <a:moveTo>
                    <a:pt x="9224" y="1128"/>
                  </a:moveTo>
                  <a:cubicBezTo>
                    <a:pt x="11796" y="3033"/>
                    <a:pt x="12367" y="6652"/>
                    <a:pt x="10462" y="9224"/>
                  </a:cubicBezTo>
                  <a:cubicBezTo>
                    <a:pt x="8557" y="11796"/>
                    <a:pt x="4938" y="12367"/>
                    <a:pt x="2366" y="10462"/>
                  </a:cubicBezTo>
                  <a:cubicBezTo>
                    <a:pt x="-206" y="8557"/>
                    <a:pt x="-777" y="4938"/>
                    <a:pt x="1128" y="2366"/>
                  </a:cubicBezTo>
                  <a:cubicBezTo>
                    <a:pt x="3033" y="-206"/>
                    <a:pt x="6652" y="-777"/>
                    <a:pt x="9224" y="1128"/>
                  </a:cubicBezTo>
                  <a:lnTo>
                    <a:pt x="9224" y="112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7" name="Google Shape;1727;p42"/>
            <p:cNvSpPr/>
            <p:nvPr/>
          </p:nvSpPr>
          <p:spPr>
            <a:xfrm>
              <a:off x="4172426" y="2872835"/>
              <a:ext cx="11620" cy="11620"/>
            </a:xfrm>
            <a:custGeom>
              <a:avLst/>
              <a:gdLst/>
              <a:ahLst/>
              <a:cxnLst/>
              <a:rect l="l" t="t" r="r" b="b"/>
              <a:pathLst>
                <a:path w="11620" h="11620" extrusionOk="0">
                  <a:moveTo>
                    <a:pt x="9906" y="1714"/>
                  </a:moveTo>
                  <a:cubicBezTo>
                    <a:pt x="12192" y="4000"/>
                    <a:pt x="12192" y="7620"/>
                    <a:pt x="9906" y="9906"/>
                  </a:cubicBezTo>
                  <a:cubicBezTo>
                    <a:pt x="7620" y="12192"/>
                    <a:pt x="4000" y="12192"/>
                    <a:pt x="1714" y="9906"/>
                  </a:cubicBezTo>
                  <a:cubicBezTo>
                    <a:pt x="-571" y="7620"/>
                    <a:pt x="-571" y="4000"/>
                    <a:pt x="1714" y="1714"/>
                  </a:cubicBezTo>
                  <a:cubicBezTo>
                    <a:pt x="4000" y="-571"/>
                    <a:pt x="7620" y="-571"/>
                    <a:pt x="9906" y="1714"/>
                  </a:cubicBezTo>
                  <a:lnTo>
                    <a:pt x="9906" y="17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28" name="Google Shape;1728;p42"/>
            <p:cNvSpPr/>
            <p:nvPr/>
          </p:nvSpPr>
          <p:spPr>
            <a:xfrm>
              <a:off x="4221412" y="2871244"/>
              <a:ext cx="11564" cy="11564"/>
            </a:xfrm>
            <a:custGeom>
              <a:avLst/>
              <a:gdLst/>
              <a:ahLst/>
              <a:cxnLst/>
              <a:rect l="l" t="t" r="r" b="b"/>
              <a:pathLst>
                <a:path w="11564" h="11564" extrusionOk="0">
                  <a:moveTo>
                    <a:pt x="11402" y="4449"/>
                  </a:moveTo>
                  <a:cubicBezTo>
                    <a:pt x="12164" y="7592"/>
                    <a:pt x="10164" y="10735"/>
                    <a:pt x="7116" y="11402"/>
                  </a:cubicBezTo>
                  <a:cubicBezTo>
                    <a:pt x="3972" y="12164"/>
                    <a:pt x="829" y="10164"/>
                    <a:pt x="162" y="7116"/>
                  </a:cubicBezTo>
                  <a:cubicBezTo>
                    <a:pt x="-600" y="3972"/>
                    <a:pt x="1401" y="829"/>
                    <a:pt x="4449" y="162"/>
                  </a:cubicBezTo>
                  <a:cubicBezTo>
                    <a:pt x="7592" y="-600"/>
                    <a:pt x="10735" y="1401"/>
                    <a:pt x="11402" y="4449"/>
                  </a:cubicBezTo>
                  <a:lnTo>
                    <a:pt x="11402" y="444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29" name="Google Shape;1729;p42"/>
          <p:cNvGrpSpPr/>
          <p:nvPr/>
        </p:nvGrpSpPr>
        <p:grpSpPr>
          <a:xfrm>
            <a:off x="1531494" y="2142532"/>
            <a:ext cx="397953" cy="271477"/>
            <a:chOff x="3186922" y="2699029"/>
            <a:chExt cx="380999" cy="259911"/>
          </a:xfrm>
        </p:grpSpPr>
        <p:grpSp>
          <p:nvGrpSpPr>
            <p:cNvPr id="1730" name="Google Shape;1730;p42"/>
            <p:cNvGrpSpPr/>
            <p:nvPr/>
          </p:nvGrpSpPr>
          <p:grpSpPr>
            <a:xfrm>
              <a:off x="3186922" y="2699029"/>
              <a:ext cx="380999" cy="259911"/>
              <a:chOff x="3186922" y="2699029"/>
              <a:chExt cx="380999" cy="259911"/>
            </a:xfrm>
          </p:grpSpPr>
          <p:sp>
            <p:nvSpPr>
              <p:cNvPr id="1731" name="Google Shape;1731;p42"/>
              <p:cNvSpPr/>
              <p:nvPr/>
            </p:nvSpPr>
            <p:spPr>
              <a:xfrm>
                <a:off x="3315366" y="2710243"/>
                <a:ext cx="124206" cy="93440"/>
              </a:xfrm>
              <a:custGeom>
                <a:avLst/>
                <a:gdLst/>
                <a:ahLst/>
                <a:cxnLst/>
                <a:rect l="l" t="t" r="r" b="b"/>
                <a:pathLst>
                  <a:path w="124206" h="93440" extrusionOk="0">
                    <a:moveTo>
                      <a:pt x="62103" y="93440"/>
                    </a:moveTo>
                    <a:lnTo>
                      <a:pt x="124206" y="6191"/>
                    </a:lnTo>
                    <a:cubicBezTo>
                      <a:pt x="115252" y="1333"/>
                      <a:pt x="76486" y="0"/>
                      <a:pt x="62103" y="0"/>
                    </a:cubicBezTo>
                    <a:cubicBezTo>
                      <a:pt x="47720" y="0"/>
                      <a:pt x="8954" y="1333"/>
                      <a:pt x="0" y="6191"/>
                    </a:cubicBezTo>
                    <a:lnTo>
                      <a:pt x="62103" y="9344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2" name="Google Shape;1732;p42"/>
              <p:cNvSpPr/>
              <p:nvPr/>
            </p:nvSpPr>
            <p:spPr>
              <a:xfrm>
                <a:off x="3373754" y="2712910"/>
                <a:ext cx="194167" cy="246030"/>
              </a:xfrm>
              <a:custGeom>
                <a:avLst/>
                <a:gdLst/>
                <a:ahLst/>
                <a:cxnLst/>
                <a:rect l="l" t="t" r="r" b="b"/>
                <a:pathLst>
                  <a:path w="194167" h="246030" extrusionOk="0">
                    <a:moveTo>
                      <a:pt x="49340" y="0"/>
                    </a:moveTo>
                    <a:lnTo>
                      <a:pt x="88964" y="11906"/>
                    </a:lnTo>
                    <a:cubicBezTo>
                      <a:pt x="103537" y="16288"/>
                      <a:pt x="116872" y="24194"/>
                      <a:pt x="127635" y="35052"/>
                    </a:cubicBezTo>
                    <a:lnTo>
                      <a:pt x="189167" y="96583"/>
                    </a:lnTo>
                    <a:cubicBezTo>
                      <a:pt x="195834" y="103251"/>
                      <a:pt x="195834" y="114014"/>
                      <a:pt x="189167" y="120587"/>
                    </a:cubicBezTo>
                    <a:lnTo>
                      <a:pt x="167354" y="142399"/>
                    </a:lnTo>
                    <a:cubicBezTo>
                      <a:pt x="160687" y="149066"/>
                      <a:pt x="149924" y="149066"/>
                      <a:pt x="143351" y="142399"/>
                    </a:cubicBezTo>
                    <a:lnTo>
                      <a:pt x="97631" y="96679"/>
                    </a:lnTo>
                    <a:lnTo>
                      <a:pt x="97631" y="238220"/>
                    </a:lnTo>
                    <a:cubicBezTo>
                      <a:pt x="97631" y="242506"/>
                      <a:pt x="94202" y="246031"/>
                      <a:pt x="89821" y="246031"/>
                    </a:cubicBezTo>
                    <a:lnTo>
                      <a:pt x="29908" y="246031"/>
                    </a:lnTo>
                    <a:cubicBezTo>
                      <a:pt x="13430" y="246031"/>
                      <a:pt x="0" y="232600"/>
                      <a:pt x="0" y="216122"/>
                    </a:cubicBezTo>
                    <a:lnTo>
                      <a:pt x="0" y="90392"/>
                    </a:lnTo>
                    <a:lnTo>
                      <a:pt x="49340"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3" name="Google Shape;1733;p42"/>
              <p:cNvSpPr/>
              <p:nvPr/>
            </p:nvSpPr>
            <p:spPr>
              <a:xfrm>
                <a:off x="3373850" y="2769298"/>
                <a:ext cx="21907" cy="182784"/>
              </a:xfrm>
              <a:custGeom>
                <a:avLst/>
                <a:gdLst/>
                <a:ahLst/>
                <a:cxnLst/>
                <a:rect l="l" t="t" r="r" b="b"/>
                <a:pathLst>
                  <a:path w="21907" h="182784" extrusionOk="0">
                    <a:moveTo>
                      <a:pt x="0" y="159639"/>
                    </a:moveTo>
                    <a:cubicBezTo>
                      <a:pt x="0" y="168974"/>
                      <a:pt x="4286" y="177260"/>
                      <a:pt x="10954" y="182785"/>
                    </a:cubicBezTo>
                    <a:cubicBezTo>
                      <a:pt x="17621" y="177260"/>
                      <a:pt x="21908" y="168974"/>
                      <a:pt x="21908" y="159639"/>
                    </a:cubicBezTo>
                    <a:lnTo>
                      <a:pt x="21908" y="4191"/>
                    </a:lnTo>
                    <a:lnTo>
                      <a:pt x="18479" y="0"/>
                    </a:lnTo>
                    <a:lnTo>
                      <a:pt x="0" y="33909"/>
                    </a:lnTo>
                    <a:lnTo>
                      <a:pt x="0" y="1596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4" name="Google Shape;1734;p42"/>
              <p:cNvSpPr/>
              <p:nvPr/>
            </p:nvSpPr>
            <p:spPr>
              <a:xfrm>
                <a:off x="3373659" y="2699029"/>
                <a:ext cx="87942" cy="127704"/>
              </a:xfrm>
              <a:custGeom>
                <a:avLst/>
                <a:gdLst/>
                <a:ahLst/>
                <a:cxnLst/>
                <a:rect l="l" t="t" r="r" b="b"/>
                <a:pathLst>
                  <a:path w="87942" h="127704" extrusionOk="0">
                    <a:moveTo>
                      <a:pt x="190" y="87223"/>
                    </a:moveTo>
                    <a:cubicBezTo>
                      <a:pt x="190" y="73412"/>
                      <a:pt x="21336" y="33502"/>
                      <a:pt x="36576" y="9975"/>
                    </a:cubicBezTo>
                    <a:cubicBezTo>
                      <a:pt x="42481" y="831"/>
                      <a:pt x="54197" y="-2502"/>
                      <a:pt x="64008" y="1974"/>
                    </a:cubicBezTo>
                    <a:lnTo>
                      <a:pt x="83629" y="10928"/>
                    </a:lnTo>
                    <a:cubicBezTo>
                      <a:pt x="89535" y="13595"/>
                      <a:pt x="89344" y="22072"/>
                      <a:pt x="83248" y="24453"/>
                    </a:cubicBezTo>
                    <a:lnTo>
                      <a:pt x="65627" y="31407"/>
                    </a:lnTo>
                    <a:cubicBezTo>
                      <a:pt x="62484" y="32645"/>
                      <a:pt x="61913" y="36836"/>
                      <a:pt x="64579" y="38931"/>
                    </a:cubicBezTo>
                    <a:lnTo>
                      <a:pt x="76295" y="48075"/>
                    </a:lnTo>
                    <a:cubicBezTo>
                      <a:pt x="79629" y="50647"/>
                      <a:pt x="78962" y="55791"/>
                      <a:pt x="75152" y="57505"/>
                    </a:cubicBezTo>
                    <a:cubicBezTo>
                      <a:pt x="48196" y="69507"/>
                      <a:pt x="9906" y="98939"/>
                      <a:pt x="0" y="127704"/>
                    </a:cubicBezTo>
                    <a:lnTo>
                      <a:pt x="0"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5" name="Google Shape;1735;p42"/>
              <p:cNvSpPr/>
              <p:nvPr/>
            </p:nvSpPr>
            <p:spPr>
              <a:xfrm>
                <a:off x="3517963" y="2780157"/>
                <a:ext cx="39909" cy="39909"/>
              </a:xfrm>
              <a:custGeom>
                <a:avLst/>
                <a:gdLst/>
                <a:ahLst/>
                <a:cxnLst/>
                <a:rect l="l" t="t" r="r" b="b"/>
                <a:pathLst>
                  <a:path w="39909" h="39909" extrusionOk="0">
                    <a:moveTo>
                      <a:pt x="20764" y="37243"/>
                    </a:moveTo>
                    <a:lnTo>
                      <a:pt x="37338" y="20764"/>
                    </a:lnTo>
                    <a:cubicBezTo>
                      <a:pt x="40767" y="17335"/>
                      <a:pt x="40767" y="11811"/>
                      <a:pt x="37338" y="8477"/>
                    </a:cubicBezTo>
                    <a:lnTo>
                      <a:pt x="31432" y="2572"/>
                    </a:lnTo>
                    <a:cubicBezTo>
                      <a:pt x="28003" y="-857"/>
                      <a:pt x="22574" y="-857"/>
                      <a:pt x="19145" y="2572"/>
                    </a:cubicBezTo>
                    <a:lnTo>
                      <a:pt x="2572" y="19145"/>
                    </a:lnTo>
                    <a:cubicBezTo>
                      <a:pt x="-857" y="22574"/>
                      <a:pt x="-857" y="28099"/>
                      <a:pt x="2572" y="31432"/>
                    </a:cubicBezTo>
                    <a:lnTo>
                      <a:pt x="8477" y="37338"/>
                    </a:lnTo>
                    <a:cubicBezTo>
                      <a:pt x="11906" y="40767"/>
                      <a:pt x="17336" y="40767"/>
                      <a:pt x="20764" y="37338"/>
                    </a:cubicBezTo>
                    <a:lnTo>
                      <a:pt x="20764"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6" name="Google Shape;1736;p42"/>
              <p:cNvSpPr/>
              <p:nvPr/>
            </p:nvSpPr>
            <p:spPr>
              <a:xfrm>
                <a:off x="3187017" y="2712910"/>
                <a:ext cx="194167" cy="246030"/>
              </a:xfrm>
              <a:custGeom>
                <a:avLst/>
                <a:gdLst/>
                <a:ahLst/>
                <a:cxnLst/>
                <a:rect l="l" t="t" r="r" b="b"/>
                <a:pathLst>
                  <a:path w="194167" h="246030" extrusionOk="0">
                    <a:moveTo>
                      <a:pt x="144828" y="0"/>
                    </a:moveTo>
                    <a:lnTo>
                      <a:pt x="105204" y="11906"/>
                    </a:lnTo>
                    <a:cubicBezTo>
                      <a:pt x="90630" y="16288"/>
                      <a:pt x="77295" y="24194"/>
                      <a:pt x="66532" y="35052"/>
                    </a:cubicBezTo>
                    <a:lnTo>
                      <a:pt x="5001" y="96583"/>
                    </a:lnTo>
                    <a:cubicBezTo>
                      <a:pt x="-1667" y="103251"/>
                      <a:pt x="-1667" y="114014"/>
                      <a:pt x="5001" y="120587"/>
                    </a:cubicBezTo>
                    <a:lnTo>
                      <a:pt x="26813" y="142399"/>
                    </a:lnTo>
                    <a:cubicBezTo>
                      <a:pt x="33480" y="149066"/>
                      <a:pt x="44244" y="149066"/>
                      <a:pt x="50816" y="142399"/>
                    </a:cubicBezTo>
                    <a:lnTo>
                      <a:pt x="96536" y="96679"/>
                    </a:lnTo>
                    <a:lnTo>
                      <a:pt x="96536" y="238220"/>
                    </a:lnTo>
                    <a:cubicBezTo>
                      <a:pt x="96536" y="242506"/>
                      <a:pt x="100060" y="246031"/>
                      <a:pt x="104346" y="246031"/>
                    </a:cubicBezTo>
                    <a:lnTo>
                      <a:pt x="164259" y="246031"/>
                    </a:lnTo>
                    <a:cubicBezTo>
                      <a:pt x="180737" y="246031"/>
                      <a:pt x="194167" y="232600"/>
                      <a:pt x="194167" y="216122"/>
                    </a:cubicBezTo>
                    <a:lnTo>
                      <a:pt x="194167" y="90392"/>
                    </a:lnTo>
                    <a:lnTo>
                      <a:pt x="144828" y="19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7" name="Google Shape;1737;p42"/>
              <p:cNvSpPr/>
              <p:nvPr/>
            </p:nvSpPr>
            <p:spPr>
              <a:xfrm>
                <a:off x="3186922" y="2720149"/>
                <a:ext cx="194167" cy="238696"/>
              </a:xfrm>
              <a:custGeom>
                <a:avLst/>
                <a:gdLst/>
                <a:ahLst/>
                <a:cxnLst/>
                <a:rect l="l" t="t" r="r" b="b"/>
                <a:pathLst>
                  <a:path w="194167" h="238696" extrusionOk="0">
                    <a:moveTo>
                      <a:pt x="194167" y="191929"/>
                    </a:moveTo>
                    <a:cubicBezTo>
                      <a:pt x="125778" y="172879"/>
                      <a:pt x="116919" y="63151"/>
                      <a:pt x="120539" y="0"/>
                    </a:cubicBezTo>
                    <a:lnTo>
                      <a:pt x="105204" y="4572"/>
                    </a:lnTo>
                    <a:cubicBezTo>
                      <a:pt x="90630" y="8953"/>
                      <a:pt x="77295" y="16859"/>
                      <a:pt x="66532" y="27718"/>
                    </a:cubicBezTo>
                    <a:lnTo>
                      <a:pt x="5001" y="89249"/>
                    </a:lnTo>
                    <a:cubicBezTo>
                      <a:pt x="-1667" y="95917"/>
                      <a:pt x="-1667" y="106680"/>
                      <a:pt x="5001" y="113252"/>
                    </a:cubicBezTo>
                    <a:lnTo>
                      <a:pt x="26813" y="135065"/>
                    </a:lnTo>
                    <a:cubicBezTo>
                      <a:pt x="33480" y="141732"/>
                      <a:pt x="44244" y="141732"/>
                      <a:pt x="50816" y="135065"/>
                    </a:cubicBezTo>
                    <a:lnTo>
                      <a:pt x="96536" y="89344"/>
                    </a:lnTo>
                    <a:lnTo>
                      <a:pt x="96536" y="230886"/>
                    </a:lnTo>
                    <a:cubicBezTo>
                      <a:pt x="96536" y="235172"/>
                      <a:pt x="100060" y="238696"/>
                      <a:pt x="104346" y="238696"/>
                    </a:cubicBezTo>
                    <a:lnTo>
                      <a:pt x="164259" y="238696"/>
                    </a:lnTo>
                    <a:cubicBezTo>
                      <a:pt x="180737" y="238696"/>
                      <a:pt x="194167" y="225266"/>
                      <a:pt x="194167" y="208788"/>
                    </a:cubicBezTo>
                    <a:lnTo>
                      <a:pt x="194167" y="1919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8" name="Google Shape;1738;p42"/>
              <p:cNvSpPr/>
              <p:nvPr/>
            </p:nvSpPr>
            <p:spPr>
              <a:xfrm>
                <a:off x="3310985" y="2799492"/>
                <a:ext cx="29146" cy="11429"/>
              </a:xfrm>
              <a:custGeom>
                <a:avLst/>
                <a:gdLst/>
                <a:ahLst/>
                <a:cxnLst/>
                <a:rect l="l" t="t" r="r" b="b"/>
                <a:pathLst>
                  <a:path w="29146" h="11429" extrusionOk="0">
                    <a:moveTo>
                      <a:pt x="23431" y="11430"/>
                    </a:moveTo>
                    <a:lnTo>
                      <a:pt x="5715" y="11430"/>
                    </a:lnTo>
                    <a:cubicBezTo>
                      <a:pt x="2572" y="11430"/>
                      <a:pt x="0" y="8858"/>
                      <a:pt x="0" y="5715"/>
                    </a:cubicBezTo>
                    <a:cubicBezTo>
                      <a:pt x="0" y="2572"/>
                      <a:pt x="2572" y="0"/>
                      <a:pt x="5715" y="0"/>
                    </a:cubicBezTo>
                    <a:lnTo>
                      <a:pt x="23431" y="0"/>
                    </a:lnTo>
                    <a:cubicBezTo>
                      <a:pt x="26575" y="0"/>
                      <a:pt x="29146" y="2572"/>
                      <a:pt x="29146" y="5715"/>
                    </a:cubicBezTo>
                    <a:cubicBezTo>
                      <a:pt x="29146" y="8858"/>
                      <a:pt x="26575" y="11430"/>
                      <a:pt x="23431" y="11430"/>
                    </a:cubicBezTo>
                    <a:lnTo>
                      <a:pt x="23431" y="1143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39" name="Google Shape;1739;p42"/>
              <p:cNvSpPr/>
              <p:nvPr/>
            </p:nvSpPr>
            <p:spPr>
              <a:xfrm>
                <a:off x="3293242" y="2699029"/>
                <a:ext cx="87942" cy="127704"/>
              </a:xfrm>
              <a:custGeom>
                <a:avLst/>
                <a:gdLst/>
                <a:ahLst/>
                <a:cxnLst/>
                <a:rect l="l" t="t" r="r" b="b"/>
                <a:pathLst>
                  <a:path w="87942" h="127704" extrusionOk="0">
                    <a:moveTo>
                      <a:pt x="87847" y="87223"/>
                    </a:moveTo>
                    <a:cubicBezTo>
                      <a:pt x="87847" y="73412"/>
                      <a:pt x="66701" y="33502"/>
                      <a:pt x="51461" y="9975"/>
                    </a:cubicBezTo>
                    <a:cubicBezTo>
                      <a:pt x="45556" y="831"/>
                      <a:pt x="33840" y="-2502"/>
                      <a:pt x="23934" y="1974"/>
                    </a:cubicBezTo>
                    <a:lnTo>
                      <a:pt x="4313" y="10928"/>
                    </a:lnTo>
                    <a:cubicBezTo>
                      <a:pt x="-1593" y="13595"/>
                      <a:pt x="-1402" y="22072"/>
                      <a:pt x="4694" y="24453"/>
                    </a:cubicBezTo>
                    <a:lnTo>
                      <a:pt x="22315" y="31407"/>
                    </a:lnTo>
                    <a:cubicBezTo>
                      <a:pt x="25458" y="32645"/>
                      <a:pt x="26125" y="36836"/>
                      <a:pt x="23363" y="38931"/>
                    </a:cubicBezTo>
                    <a:lnTo>
                      <a:pt x="11647" y="48075"/>
                    </a:lnTo>
                    <a:cubicBezTo>
                      <a:pt x="8313" y="50647"/>
                      <a:pt x="8980" y="55791"/>
                      <a:pt x="12790" y="57505"/>
                    </a:cubicBezTo>
                    <a:cubicBezTo>
                      <a:pt x="39650" y="69507"/>
                      <a:pt x="78036" y="98939"/>
                      <a:pt x="87942" y="127704"/>
                    </a:cubicBezTo>
                    <a:lnTo>
                      <a:pt x="87942" y="8722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40" name="Google Shape;1740;p42"/>
            <p:cNvSpPr/>
            <p:nvPr/>
          </p:nvSpPr>
          <p:spPr>
            <a:xfrm>
              <a:off x="3313461" y="2872358"/>
              <a:ext cx="34004" cy="41433"/>
            </a:xfrm>
            <a:custGeom>
              <a:avLst/>
              <a:gdLst/>
              <a:ahLst/>
              <a:cxnLst/>
              <a:rect l="l" t="t" r="r" b="b"/>
              <a:pathLst>
                <a:path w="34004" h="41433" extrusionOk="0">
                  <a:moveTo>
                    <a:pt x="13621" y="41434"/>
                  </a:moveTo>
                  <a:lnTo>
                    <a:pt x="20383" y="41434"/>
                  </a:lnTo>
                  <a:cubicBezTo>
                    <a:pt x="27908" y="41434"/>
                    <a:pt x="34004" y="35338"/>
                    <a:pt x="34004" y="27813"/>
                  </a:cubicBezTo>
                  <a:lnTo>
                    <a:pt x="34004" y="6001"/>
                  </a:lnTo>
                  <a:cubicBezTo>
                    <a:pt x="34004" y="2667"/>
                    <a:pt x="31337" y="0"/>
                    <a:pt x="28003" y="0"/>
                  </a:cubicBezTo>
                  <a:lnTo>
                    <a:pt x="6001" y="0"/>
                  </a:lnTo>
                  <a:cubicBezTo>
                    <a:pt x="2667" y="0"/>
                    <a:pt x="0" y="2667"/>
                    <a:pt x="0" y="6001"/>
                  </a:cubicBezTo>
                  <a:lnTo>
                    <a:pt x="0" y="27813"/>
                  </a:lnTo>
                  <a:cubicBezTo>
                    <a:pt x="0" y="35338"/>
                    <a:pt x="6096" y="41434"/>
                    <a:pt x="13621" y="41434"/>
                  </a:cubicBezTo>
                  <a:lnTo>
                    <a:pt x="13621"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1" name="Google Shape;1741;p42"/>
            <p:cNvSpPr/>
            <p:nvPr/>
          </p:nvSpPr>
          <p:spPr>
            <a:xfrm>
              <a:off x="3407473" y="2872358"/>
              <a:ext cx="34004" cy="41433"/>
            </a:xfrm>
            <a:custGeom>
              <a:avLst/>
              <a:gdLst/>
              <a:ahLst/>
              <a:cxnLst/>
              <a:rect l="l" t="t" r="r" b="b"/>
              <a:pathLst>
                <a:path w="34004" h="41433" extrusionOk="0">
                  <a:moveTo>
                    <a:pt x="20383" y="41434"/>
                  </a:moveTo>
                  <a:lnTo>
                    <a:pt x="13621" y="41434"/>
                  </a:lnTo>
                  <a:cubicBezTo>
                    <a:pt x="6096" y="41434"/>
                    <a:pt x="0" y="35338"/>
                    <a:pt x="0" y="27813"/>
                  </a:cubicBezTo>
                  <a:lnTo>
                    <a:pt x="0" y="6001"/>
                  </a:lnTo>
                  <a:cubicBezTo>
                    <a:pt x="0" y="2667"/>
                    <a:pt x="2667" y="0"/>
                    <a:pt x="6001" y="0"/>
                  </a:cubicBezTo>
                  <a:lnTo>
                    <a:pt x="28004" y="0"/>
                  </a:lnTo>
                  <a:cubicBezTo>
                    <a:pt x="31337" y="0"/>
                    <a:pt x="34004" y="2667"/>
                    <a:pt x="34004" y="6001"/>
                  </a:cubicBezTo>
                  <a:lnTo>
                    <a:pt x="34004" y="27813"/>
                  </a:lnTo>
                  <a:cubicBezTo>
                    <a:pt x="34004" y="35338"/>
                    <a:pt x="27908" y="41434"/>
                    <a:pt x="20383" y="41434"/>
                  </a:cubicBezTo>
                  <a:lnTo>
                    <a:pt x="20383" y="4143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2" name="Google Shape;1742;p42"/>
            <p:cNvSpPr/>
            <p:nvPr/>
          </p:nvSpPr>
          <p:spPr>
            <a:xfrm>
              <a:off x="3197066" y="2780157"/>
              <a:ext cx="39814" cy="39909"/>
            </a:xfrm>
            <a:custGeom>
              <a:avLst/>
              <a:gdLst/>
              <a:ahLst/>
              <a:cxnLst/>
              <a:rect l="l" t="t" r="r" b="b"/>
              <a:pathLst>
                <a:path w="39814" h="39909" extrusionOk="0">
                  <a:moveTo>
                    <a:pt x="19145" y="37243"/>
                  </a:moveTo>
                  <a:lnTo>
                    <a:pt x="2572" y="20764"/>
                  </a:lnTo>
                  <a:cubicBezTo>
                    <a:pt x="-857" y="17335"/>
                    <a:pt x="-857" y="11811"/>
                    <a:pt x="2572" y="8477"/>
                  </a:cubicBezTo>
                  <a:lnTo>
                    <a:pt x="8477" y="2572"/>
                  </a:lnTo>
                  <a:cubicBezTo>
                    <a:pt x="11906" y="-857"/>
                    <a:pt x="17336" y="-857"/>
                    <a:pt x="20765" y="2572"/>
                  </a:cubicBezTo>
                  <a:lnTo>
                    <a:pt x="37243" y="19145"/>
                  </a:lnTo>
                  <a:cubicBezTo>
                    <a:pt x="40672" y="22574"/>
                    <a:pt x="40672" y="28099"/>
                    <a:pt x="37243" y="31432"/>
                  </a:cubicBezTo>
                  <a:lnTo>
                    <a:pt x="31337" y="37338"/>
                  </a:lnTo>
                  <a:cubicBezTo>
                    <a:pt x="27908" y="40767"/>
                    <a:pt x="22479" y="40767"/>
                    <a:pt x="19050" y="37338"/>
                  </a:cubicBezTo>
                  <a:lnTo>
                    <a:pt x="19050" y="37338"/>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43" name="Google Shape;1743;p42"/>
          <p:cNvGrpSpPr/>
          <p:nvPr/>
        </p:nvGrpSpPr>
        <p:grpSpPr>
          <a:xfrm>
            <a:off x="773042" y="2079653"/>
            <a:ext cx="291501" cy="397631"/>
            <a:chOff x="2460783" y="2638829"/>
            <a:chExt cx="279082" cy="380690"/>
          </a:xfrm>
        </p:grpSpPr>
        <p:sp>
          <p:nvSpPr>
            <p:cNvPr id="1744" name="Google Shape;1744;p42"/>
            <p:cNvSpPr/>
            <p:nvPr/>
          </p:nvSpPr>
          <p:spPr>
            <a:xfrm>
              <a:off x="2481762" y="2638829"/>
              <a:ext cx="236743" cy="236743"/>
            </a:xfrm>
            <a:custGeom>
              <a:avLst/>
              <a:gdLst/>
              <a:ahLst/>
              <a:cxnLst/>
              <a:rect l="l" t="t" r="r" b="b"/>
              <a:pathLst>
                <a:path w="236743" h="236743" extrusionOk="0">
                  <a:moveTo>
                    <a:pt x="5215" y="206383"/>
                  </a:moveTo>
                  <a:cubicBezTo>
                    <a:pt x="-1738" y="199430"/>
                    <a:pt x="-1738" y="188190"/>
                    <a:pt x="5215" y="181237"/>
                  </a:cubicBezTo>
                  <a:cubicBezTo>
                    <a:pt x="12168" y="174284"/>
                    <a:pt x="12168" y="163044"/>
                    <a:pt x="5215" y="156091"/>
                  </a:cubicBezTo>
                  <a:cubicBezTo>
                    <a:pt x="-1738" y="149138"/>
                    <a:pt x="-1738" y="137898"/>
                    <a:pt x="5215" y="130945"/>
                  </a:cubicBezTo>
                  <a:cubicBezTo>
                    <a:pt x="12168" y="123992"/>
                    <a:pt x="12168" y="112752"/>
                    <a:pt x="5215" y="105799"/>
                  </a:cubicBezTo>
                  <a:cubicBezTo>
                    <a:pt x="-1738" y="98846"/>
                    <a:pt x="-1738" y="87606"/>
                    <a:pt x="5215" y="80653"/>
                  </a:cubicBezTo>
                  <a:cubicBezTo>
                    <a:pt x="12168" y="73700"/>
                    <a:pt x="12168" y="62460"/>
                    <a:pt x="5215" y="55507"/>
                  </a:cubicBezTo>
                  <a:cubicBezTo>
                    <a:pt x="-1738" y="48554"/>
                    <a:pt x="-1738" y="37314"/>
                    <a:pt x="5215" y="30361"/>
                  </a:cubicBezTo>
                  <a:lnTo>
                    <a:pt x="30361" y="5215"/>
                  </a:lnTo>
                  <a:cubicBezTo>
                    <a:pt x="37314" y="-1738"/>
                    <a:pt x="48554" y="-1738"/>
                    <a:pt x="55507" y="5215"/>
                  </a:cubicBezTo>
                  <a:cubicBezTo>
                    <a:pt x="62460" y="12168"/>
                    <a:pt x="73700" y="12168"/>
                    <a:pt x="80653" y="5215"/>
                  </a:cubicBezTo>
                  <a:cubicBezTo>
                    <a:pt x="87606" y="-1738"/>
                    <a:pt x="98846" y="-1738"/>
                    <a:pt x="105799" y="5215"/>
                  </a:cubicBezTo>
                  <a:cubicBezTo>
                    <a:pt x="112752" y="12168"/>
                    <a:pt x="123992" y="12168"/>
                    <a:pt x="130945" y="5215"/>
                  </a:cubicBezTo>
                  <a:cubicBezTo>
                    <a:pt x="137898" y="-1738"/>
                    <a:pt x="149138" y="-1738"/>
                    <a:pt x="156091" y="5215"/>
                  </a:cubicBezTo>
                  <a:cubicBezTo>
                    <a:pt x="163044" y="12168"/>
                    <a:pt x="174284" y="12168"/>
                    <a:pt x="181237" y="5215"/>
                  </a:cubicBezTo>
                  <a:cubicBezTo>
                    <a:pt x="188190" y="-1738"/>
                    <a:pt x="199430" y="-1738"/>
                    <a:pt x="206383" y="5215"/>
                  </a:cubicBezTo>
                  <a:lnTo>
                    <a:pt x="231529" y="30361"/>
                  </a:lnTo>
                  <a:cubicBezTo>
                    <a:pt x="238482" y="37314"/>
                    <a:pt x="238482" y="48554"/>
                    <a:pt x="231529" y="55507"/>
                  </a:cubicBezTo>
                  <a:cubicBezTo>
                    <a:pt x="224576" y="62460"/>
                    <a:pt x="224576" y="73700"/>
                    <a:pt x="231529" y="80653"/>
                  </a:cubicBezTo>
                  <a:cubicBezTo>
                    <a:pt x="238482" y="87606"/>
                    <a:pt x="238482" y="98846"/>
                    <a:pt x="231529" y="105799"/>
                  </a:cubicBezTo>
                  <a:cubicBezTo>
                    <a:pt x="224576" y="112752"/>
                    <a:pt x="224576" y="123992"/>
                    <a:pt x="231529" y="130945"/>
                  </a:cubicBezTo>
                  <a:cubicBezTo>
                    <a:pt x="238482" y="137898"/>
                    <a:pt x="238482" y="149138"/>
                    <a:pt x="231529" y="156091"/>
                  </a:cubicBezTo>
                  <a:cubicBezTo>
                    <a:pt x="224576" y="163044"/>
                    <a:pt x="224576" y="174284"/>
                    <a:pt x="231529" y="181237"/>
                  </a:cubicBezTo>
                  <a:cubicBezTo>
                    <a:pt x="238482" y="188190"/>
                    <a:pt x="238482" y="199430"/>
                    <a:pt x="231529" y="206383"/>
                  </a:cubicBezTo>
                  <a:lnTo>
                    <a:pt x="206383" y="231529"/>
                  </a:lnTo>
                  <a:cubicBezTo>
                    <a:pt x="199430" y="238482"/>
                    <a:pt x="188190" y="238482"/>
                    <a:pt x="181237" y="231529"/>
                  </a:cubicBezTo>
                  <a:cubicBezTo>
                    <a:pt x="174284" y="224576"/>
                    <a:pt x="163044" y="224576"/>
                    <a:pt x="156091" y="231529"/>
                  </a:cubicBezTo>
                  <a:cubicBezTo>
                    <a:pt x="149138" y="238482"/>
                    <a:pt x="137898" y="238482"/>
                    <a:pt x="130945" y="231529"/>
                  </a:cubicBezTo>
                  <a:cubicBezTo>
                    <a:pt x="123992" y="224576"/>
                    <a:pt x="112752" y="224576"/>
                    <a:pt x="105799" y="231529"/>
                  </a:cubicBezTo>
                  <a:cubicBezTo>
                    <a:pt x="98846" y="238482"/>
                    <a:pt x="87606" y="238482"/>
                    <a:pt x="80653" y="231529"/>
                  </a:cubicBezTo>
                  <a:cubicBezTo>
                    <a:pt x="73700" y="224576"/>
                    <a:pt x="62460" y="224576"/>
                    <a:pt x="55507" y="231529"/>
                  </a:cubicBezTo>
                  <a:cubicBezTo>
                    <a:pt x="48554" y="238482"/>
                    <a:pt x="37314" y="238482"/>
                    <a:pt x="30361" y="231529"/>
                  </a:cubicBezTo>
                  <a:lnTo>
                    <a:pt x="5215" y="20638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5" name="Google Shape;1745;p42"/>
            <p:cNvSpPr/>
            <p:nvPr/>
          </p:nvSpPr>
          <p:spPr>
            <a:xfrm>
              <a:off x="2518028" y="2670524"/>
              <a:ext cx="164401" cy="75533"/>
            </a:xfrm>
            <a:custGeom>
              <a:avLst/>
              <a:gdLst/>
              <a:ahLst/>
              <a:cxnLst/>
              <a:rect l="l" t="t" r="r" b="b"/>
              <a:pathLst>
                <a:path w="164401" h="75533" extrusionOk="0">
                  <a:moveTo>
                    <a:pt x="158782" y="37814"/>
                  </a:moveTo>
                  <a:lnTo>
                    <a:pt x="139541" y="37814"/>
                  </a:lnTo>
                  <a:lnTo>
                    <a:pt x="139541" y="5715"/>
                  </a:lnTo>
                  <a:cubicBezTo>
                    <a:pt x="139541" y="2667"/>
                    <a:pt x="137065" y="95"/>
                    <a:pt x="133922" y="95"/>
                  </a:cubicBezTo>
                  <a:cubicBezTo>
                    <a:pt x="130778" y="95"/>
                    <a:pt x="128302" y="2572"/>
                    <a:pt x="128302" y="5715"/>
                  </a:cubicBezTo>
                  <a:lnTo>
                    <a:pt x="128302" y="37814"/>
                  </a:lnTo>
                  <a:lnTo>
                    <a:pt x="87821" y="37814"/>
                  </a:lnTo>
                  <a:lnTo>
                    <a:pt x="87821" y="20288"/>
                  </a:lnTo>
                  <a:cubicBezTo>
                    <a:pt x="87821" y="17240"/>
                    <a:pt x="85344" y="14669"/>
                    <a:pt x="82201" y="14669"/>
                  </a:cubicBezTo>
                  <a:cubicBezTo>
                    <a:pt x="79058" y="14669"/>
                    <a:pt x="76581" y="17145"/>
                    <a:pt x="76581" y="20288"/>
                  </a:cubicBezTo>
                  <a:lnTo>
                    <a:pt x="76581" y="37814"/>
                  </a:lnTo>
                  <a:lnTo>
                    <a:pt x="36100" y="37814"/>
                  </a:lnTo>
                  <a:lnTo>
                    <a:pt x="36100" y="22669"/>
                  </a:lnTo>
                  <a:lnTo>
                    <a:pt x="52864" y="22669"/>
                  </a:lnTo>
                  <a:cubicBezTo>
                    <a:pt x="55912" y="22669"/>
                    <a:pt x="58484" y="20193"/>
                    <a:pt x="58484" y="17050"/>
                  </a:cubicBezTo>
                  <a:cubicBezTo>
                    <a:pt x="58484" y="13906"/>
                    <a:pt x="56007" y="11430"/>
                    <a:pt x="52864" y="11430"/>
                  </a:cubicBezTo>
                  <a:lnTo>
                    <a:pt x="36100" y="11430"/>
                  </a:lnTo>
                  <a:lnTo>
                    <a:pt x="36100" y="5620"/>
                  </a:lnTo>
                  <a:cubicBezTo>
                    <a:pt x="36100" y="2572"/>
                    <a:pt x="33623" y="0"/>
                    <a:pt x="30480" y="0"/>
                  </a:cubicBezTo>
                  <a:cubicBezTo>
                    <a:pt x="27337" y="0"/>
                    <a:pt x="24860" y="2476"/>
                    <a:pt x="24860" y="5620"/>
                  </a:cubicBezTo>
                  <a:lnTo>
                    <a:pt x="24860" y="11430"/>
                  </a:lnTo>
                  <a:lnTo>
                    <a:pt x="5620" y="11430"/>
                  </a:lnTo>
                  <a:cubicBezTo>
                    <a:pt x="2572" y="11430"/>
                    <a:pt x="0" y="13906"/>
                    <a:pt x="0" y="17050"/>
                  </a:cubicBezTo>
                  <a:cubicBezTo>
                    <a:pt x="0" y="20193"/>
                    <a:pt x="2477" y="22669"/>
                    <a:pt x="5620" y="22669"/>
                  </a:cubicBezTo>
                  <a:lnTo>
                    <a:pt x="24860" y="22669"/>
                  </a:lnTo>
                  <a:lnTo>
                    <a:pt x="24860" y="37814"/>
                  </a:lnTo>
                  <a:lnTo>
                    <a:pt x="5620" y="37814"/>
                  </a:lnTo>
                  <a:cubicBezTo>
                    <a:pt x="2572" y="37814"/>
                    <a:pt x="0" y="40291"/>
                    <a:pt x="0" y="43434"/>
                  </a:cubicBezTo>
                  <a:cubicBezTo>
                    <a:pt x="0" y="46577"/>
                    <a:pt x="2477" y="49054"/>
                    <a:pt x="5620" y="49054"/>
                  </a:cubicBezTo>
                  <a:lnTo>
                    <a:pt x="24860" y="49054"/>
                  </a:lnTo>
                  <a:lnTo>
                    <a:pt x="24860" y="69913"/>
                  </a:lnTo>
                  <a:cubicBezTo>
                    <a:pt x="24860" y="72961"/>
                    <a:pt x="27337" y="75533"/>
                    <a:pt x="30480" y="75533"/>
                  </a:cubicBezTo>
                  <a:cubicBezTo>
                    <a:pt x="33623" y="75533"/>
                    <a:pt x="36100" y="73057"/>
                    <a:pt x="36100" y="69913"/>
                  </a:cubicBezTo>
                  <a:lnTo>
                    <a:pt x="36100" y="49054"/>
                  </a:lnTo>
                  <a:lnTo>
                    <a:pt x="76581" y="49054"/>
                  </a:lnTo>
                  <a:lnTo>
                    <a:pt x="76581" y="69913"/>
                  </a:lnTo>
                  <a:cubicBezTo>
                    <a:pt x="76581" y="72961"/>
                    <a:pt x="79058" y="75533"/>
                    <a:pt x="82201" y="75533"/>
                  </a:cubicBezTo>
                  <a:cubicBezTo>
                    <a:pt x="85344" y="75533"/>
                    <a:pt x="87821" y="73057"/>
                    <a:pt x="87821" y="69913"/>
                  </a:cubicBezTo>
                  <a:lnTo>
                    <a:pt x="87821" y="49054"/>
                  </a:lnTo>
                  <a:lnTo>
                    <a:pt x="128302" y="49054"/>
                  </a:lnTo>
                  <a:lnTo>
                    <a:pt x="128302" y="69913"/>
                  </a:lnTo>
                  <a:cubicBezTo>
                    <a:pt x="128302" y="72961"/>
                    <a:pt x="130778" y="75533"/>
                    <a:pt x="133922" y="75533"/>
                  </a:cubicBezTo>
                  <a:cubicBezTo>
                    <a:pt x="137065" y="75533"/>
                    <a:pt x="139541" y="73057"/>
                    <a:pt x="139541" y="69913"/>
                  </a:cubicBezTo>
                  <a:lnTo>
                    <a:pt x="139541" y="49054"/>
                  </a:lnTo>
                  <a:lnTo>
                    <a:pt x="158782" y="49054"/>
                  </a:lnTo>
                  <a:cubicBezTo>
                    <a:pt x="161830" y="49054"/>
                    <a:pt x="164402" y="46577"/>
                    <a:pt x="164402" y="43434"/>
                  </a:cubicBezTo>
                  <a:cubicBezTo>
                    <a:pt x="164402" y="40291"/>
                    <a:pt x="161925" y="37814"/>
                    <a:pt x="158782" y="37814"/>
                  </a:cubicBezTo>
                  <a:lnTo>
                    <a:pt x="158782" y="378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6" name="Google Shape;1746;p42"/>
            <p:cNvSpPr/>
            <p:nvPr/>
          </p:nvSpPr>
          <p:spPr>
            <a:xfrm>
              <a:off x="2460783" y="2740342"/>
              <a:ext cx="279082" cy="279082"/>
            </a:xfrm>
            <a:custGeom>
              <a:avLst/>
              <a:gdLst/>
              <a:ahLst/>
              <a:cxnLst/>
              <a:rect l="l" t="t" r="r" b="b"/>
              <a:pathLst>
                <a:path w="279082" h="279082" extrusionOk="0">
                  <a:moveTo>
                    <a:pt x="259937" y="279083"/>
                  </a:moveTo>
                  <a:lnTo>
                    <a:pt x="19145" y="279083"/>
                  </a:lnTo>
                  <a:cubicBezTo>
                    <a:pt x="8573" y="279083"/>
                    <a:pt x="0" y="270510"/>
                    <a:pt x="0" y="259937"/>
                  </a:cubicBezTo>
                  <a:lnTo>
                    <a:pt x="0" y="19145"/>
                  </a:lnTo>
                  <a:cubicBezTo>
                    <a:pt x="0" y="8573"/>
                    <a:pt x="8573" y="0"/>
                    <a:pt x="19145" y="0"/>
                  </a:cubicBezTo>
                  <a:lnTo>
                    <a:pt x="259937" y="0"/>
                  </a:lnTo>
                  <a:cubicBezTo>
                    <a:pt x="270510" y="0"/>
                    <a:pt x="279083" y="8573"/>
                    <a:pt x="279083" y="19145"/>
                  </a:cubicBezTo>
                  <a:lnTo>
                    <a:pt x="279083" y="259937"/>
                  </a:lnTo>
                  <a:cubicBezTo>
                    <a:pt x="279083" y="270510"/>
                    <a:pt x="270510" y="279083"/>
                    <a:pt x="259937" y="279083"/>
                  </a:cubicBezTo>
                  <a:lnTo>
                    <a:pt x="259937" y="27908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7" name="Google Shape;1747;p42"/>
            <p:cNvSpPr/>
            <p:nvPr/>
          </p:nvSpPr>
          <p:spPr>
            <a:xfrm>
              <a:off x="2460783" y="2740437"/>
              <a:ext cx="133254" cy="279082"/>
            </a:xfrm>
            <a:custGeom>
              <a:avLst/>
              <a:gdLst/>
              <a:ahLst/>
              <a:cxnLst/>
              <a:rect l="l" t="t" r="r" b="b"/>
              <a:pathLst>
                <a:path w="133254" h="279082" extrusionOk="0">
                  <a:moveTo>
                    <a:pt x="19145" y="0"/>
                  </a:moveTo>
                  <a:cubicBezTo>
                    <a:pt x="8573" y="0"/>
                    <a:pt x="0" y="8573"/>
                    <a:pt x="0" y="19145"/>
                  </a:cubicBezTo>
                  <a:lnTo>
                    <a:pt x="0" y="259937"/>
                  </a:lnTo>
                  <a:cubicBezTo>
                    <a:pt x="0" y="270510"/>
                    <a:pt x="8573" y="279083"/>
                    <a:pt x="19145" y="279083"/>
                  </a:cubicBezTo>
                  <a:lnTo>
                    <a:pt x="133255" y="279083"/>
                  </a:lnTo>
                  <a:cubicBezTo>
                    <a:pt x="69056" y="236601"/>
                    <a:pt x="59055" y="79248"/>
                    <a:pt x="64008" y="95"/>
                  </a:cubicBezTo>
                  <a:lnTo>
                    <a:pt x="19145"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8" name="Google Shape;1748;p42"/>
            <p:cNvSpPr/>
            <p:nvPr/>
          </p:nvSpPr>
          <p:spPr>
            <a:xfrm>
              <a:off x="2460783" y="2962465"/>
              <a:ext cx="278987" cy="56959"/>
            </a:xfrm>
            <a:custGeom>
              <a:avLst/>
              <a:gdLst/>
              <a:ahLst/>
              <a:cxnLst/>
              <a:rect l="l" t="t" r="r" b="b"/>
              <a:pathLst>
                <a:path w="278987" h="56959" extrusionOk="0">
                  <a:moveTo>
                    <a:pt x="259937" y="56960"/>
                  </a:moveTo>
                  <a:lnTo>
                    <a:pt x="19145" y="56960"/>
                  </a:lnTo>
                  <a:cubicBezTo>
                    <a:pt x="8573" y="56960"/>
                    <a:pt x="0" y="48387"/>
                    <a:pt x="0" y="37814"/>
                  </a:cubicBezTo>
                  <a:lnTo>
                    <a:pt x="0" y="0"/>
                  </a:lnTo>
                  <a:lnTo>
                    <a:pt x="278987" y="0"/>
                  </a:lnTo>
                  <a:lnTo>
                    <a:pt x="278987" y="37814"/>
                  </a:lnTo>
                  <a:cubicBezTo>
                    <a:pt x="278987" y="48387"/>
                    <a:pt x="270415" y="56960"/>
                    <a:pt x="259842" y="56960"/>
                  </a:cubicBezTo>
                  <a:lnTo>
                    <a:pt x="259842" y="5696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49" name="Google Shape;1749;p42"/>
            <p:cNvSpPr/>
            <p:nvPr/>
          </p:nvSpPr>
          <p:spPr>
            <a:xfrm>
              <a:off x="2460783" y="2962465"/>
              <a:ext cx="133254" cy="56959"/>
            </a:xfrm>
            <a:custGeom>
              <a:avLst/>
              <a:gdLst/>
              <a:ahLst/>
              <a:cxnLst/>
              <a:rect l="l" t="t" r="r" b="b"/>
              <a:pathLst>
                <a:path w="133254" h="56959" extrusionOk="0">
                  <a:moveTo>
                    <a:pt x="0" y="37814"/>
                  </a:moveTo>
                  <a:cubicBezTo>
                    <a:pt x="0" y="48387"/>
                    <a:pt x="8573" y="56960"/>
                    <a:pt x="19145" y="56960"/>
                  </a:cubicBezTo>
                  <a:lnTo>
                    <a:pt x="133255" y="56960"/>
                  </a:lnTo>
                  <a:cubicBezTo>
                    <a:pt x="115634" y="45339"/>
                    <a:pt x="102108" y="25051"/>
                    <a:pt x="91821" y="0"/>
                  </a:cubicBezTo>
                  <a:lnTo>
                    <a:pt x="0" y="0"/>
                  </a:lnTo>
                  <a:lnTo>
                    <a:pt x="0" y="3781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0" name="Google Shape;1750;p42"/>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1" name="Google Shape;1751;p42"/>
            <p:cNvSpPr/>
            <p:nvPr/>
          </p:nvSpPr>
          <p:spPr>
            <a:xfrm>
              <a:off x="2508122" y="2841688"/>
              <a:ext cx="184308" cy="177736"/>
            </a:xfrm>
            <a:custGeom>
              <a:avLst/>
              <a:gdLst/>
              <a:ahLst/>
              <a:cxnLst/>
              <a:rect l="l" t="t" r="r" b="b"/>
              <a:pathLst>
                <a:path w="184308" h="177736" extrusionOk="0">
                  <a:moveTo>
                    <a:pt x="162020" y="0"/>
                  </a:moveTo>
                  <a:lnTo>
                    <a:pt x="22384" y="0"/>
                  </a:lnTo>
                  <a:cubicBezTo>
                    <a:pt x="10001" y="0"/>
                    <a:pt x="0" y="10001"/>
                    <a:pt x="0" y="22384"/>
                  </a:cubicBezTo>
                  <a:lnTo>
                    <a:pt x="0" y="177737"/>
                  </a:lnTo>
                  <a:lnTo>
                    <a:pt x="184309" y="177737"/>
                  </a:lnTo>
                  <a:lnTo>
                    <a:pt x="184309" y="22384"/>
                  </a:lnTo>
                  <a:cubicBezTo>
                    <a:pt x="184309" y="10001"/>
                    <a:pt x="174308" y="0"/>
                    <a:pt x="161925" y="0"/>
                  </a:cubicBezTo>
                  <a:lnTo>
                    <a:pt x="161925"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2" name="Google Shape;1752;p42"/>
            <p:cNvSpPr/>
            <p:nvPr/>
          </p:nvSpPr>
          <p:spPr>
            <a:xfrm>
              <a:off x="2508218" y="2842069"/>
              <a:ext cx="85820" cy="177355"/>
            </a:xfrm>
            <a:custGeom>
              <a:avLst/>
              <a:gdLst/>
              <a:ahLst/>
              <a:cxnLst/>
              <a:rect l="l" t="t" r="r" b="b"/>
              <a:pathLst>
                <a:path w="85820" h="177355" extrusionOk="0">
                  <a:moveTo>
                    <a:pt x="18288" y="0"/>
                  </a:moveTo>
                  <a:cubicBezTo>
                    <a:pt x="7906" y="1905"/>
                    <a:pt x="0" y="11049"/>
                    <a:pt x="0" y="22003"/>
                  </a:cubicBezTo>
                  <a:lnTo>
                    <a:pt x="0" y="177356"/>
                  </a:lnTo>
                  <a:lnTo>
                    <a:pt x="85820" y="177356"/>
                  </a:lnTo>
                  <a:cubicBezTo>
                    <a:pt x="43720" y="149543"/>
                    <a:pt x="24860" y="72200"/>
                    <a:pt x="18383" y="0"/>
                  </a:cubicBezTo>
                  <a:lnTo>
                    <a:pt x="18383"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3" name="Google Shape;1753;p42"/>
            <p:cNvSpPr/>
            <p:nvPr/>
          </p:nvSpPr>
          <p:spPr>
            <a:xfrm>
              <a:off x="2546794" y="2876931"/>
              <a:ext cx="107156" cy="107156"/>
            </a:xfrm>
            <a:custGeom>
              <a:avLst/>
              <a:gdLst/>
              <a:ahLst/>
              <a:cxnLst/>
              <a:rect l="l" t="t" r="r" b="b"/>
              <a:pathLst>
                <a:path w="107156" h="107156" extrusionOk="0">
                  <a:moveTo>
                    <a:pt x="71437" y="35719"/>
                  </a:moveTo>
                  <a:lnTo>
                    <a:pt x="71437" y="8668"/>
                  </a:lnTo>
                  <a:cubicBezTo>
                    <a:pt x="71437" y="3905"/>
                    <a:pt x="67532" y="0"/>
                    <a:pt x="62770" y="0"/>
                  </a:cubicBezTo>
                  <a:lnTo>
                    <a:pt x="44387" y="0"/>
                  </a:lnTo>
                  <a:cubicBezTo>
                    <a:pt x="39624" y="0"/>
                    <a:pt x="35719" y="3905"/>
                    <a:pt x="35719" y="8668"/>
                  </a:cubicBezTo>
                  <a:lnTo>
                    <a:pt x="35719" y="35719"/>
                  </a:lnTo>
                  <a:lnTo>
                    <a:pt x="8668" y="35719"/>
                  </a:lnTo>
                  <a:cubicBezTo>
                    <a:pt x="3810" y="35719"/>
                    <a:pt x="0" y="39624"/>
                    <a:pt x="0" y="44386"/>
                  </a:cubicBezTo>
                  <a:lnTo>
                    <a:pt x="0" y="62770"/>
                  </a:lnTo>
                  <a:cubicBezTo>
                    <a:pt x="0" y="67532"/>
                    <a:pt x="3905" y="71438"/>
                    <a:pt x="8668" y="71438"/>
                  </a:cubicBezTo>
                  <a:lnTo>
                    <a:pt x="35719" y="71438"/>
                  </a:lnTo>
                  <a:lnTo>
                    <a:pt x="35719" y="98488"/>
                  </a:lnTo>
                  <a:cubicBezTo>
                    <a:pt x="35719" y="103251"/>
                    <a:pt x="39624" y="107156"/>
                    <a:pt x="44387" y="107156"/>
                  </a:cubicBezTo>
                  <a:lnTo>
                    <a:pt x="62770" y="107156"/>
                  </a:lnTo>
                  <a:cubicBezTo>
                    <a:pt x="67627" y="107156"/>
                    <a:pt x="71437" y="103251"/>
                    <a:pt x="71437" y="98488"/>
                  </a:cubicBezTo>
                  <a:lnTo>
                    <a:pt x="71437" y="71438"/>
                  </a:lnTo>
                  <a:lnTo>
                    <a:pt x="98488" y="71438"/>
                  </a:lnTo>
                  <a:cubicBezTo>
                    <a:pt x="103251" y="71438"/>
                    <a:pt x="107156" y="67532"/>
                    <a:pt x="107156" y="62770"/>
                  </a:cubicBezTo>
                  <a:lnTo>
                    <a:pt x="107156" y="44386"/>
                  </a:lnTo>
                  <a:cubicBezTo>
                    <a:pt x="107156" y="39624"/>
                    <a:pt x="103251" y="35719"/>
                    <a:pt x="98488" y="35719"/>
                  </a:cubicBezTo>
                  <a:lnTo>
                    <a:pt x="71437" y="3571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4" name="Google Shape;1754;p42"/>
            <p:cNvSpPr/>
            <p:nvPr/>
          </p:nvSpPr>
          <p:spPr>
            <a:xfrm>
              <a:off x="2508408"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5" name="Google Shape;1755;p42"/>
            <p:cNvSpPr/>
            <p:nvPr/>
          </p:nvSpPr>
          <p:spPr>
            <a:xfrm>
              <a:off x="2642711" y="2787586"/>
              <a:ext cx="49529" cy="39433"/>
            </a:xfrm>
            <a:custGeom>
              <a:avLst/>
              <a:gdLst/>
              <a:ahLst/>
              <a:cxnLst/>
              <a:rect l="l" t="t" r="r" b="b"/>
              <a:pathLst>
                <a:path w="49529" h="39433" extrusionOk="0">
                  <a:moveTo>
                    <a:pt x="49530" y="19717"/>
                  </a:moveTo>
                  <a:cubicBezTo>
                    <a:pt x="49530" y="30575"/>
                    <a:pt x="38481" y="39433"/>
                    <a:pt x="24765" y="39433"/>
                  </a:cubicBezTo>
                  <a:cubicBezTo>
                    <a:pt x="11049" y="39433"/>
                    <a:pt x="0" y="30575"/>
                    <a:pt x="0" y="19717"/>
                  </a:cubicBezTo>
                  <a:cubicBezTo>
                    <a:pt x="0" y="8858"/>
                    <a:pt x="11049" y="0"/>
                    <a:pt x="24765" y="0"/>
                  </a:cubicBezTo>
                  <a:cubicBezTo>
                    <a:pt x="38481" y="0"/>
                    <a:pt x="49530" y="8858"/>
                    <a:pt x="49530" y="19717"/>
                  </a:cubicBezTo>
                  <a:lnTo>
                    <a:pt x="49530" y="1971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6" name="Google Shape;1756;p42"/>
            <p:cNvSpPr/>
            <p:nvPr/>
          </p:nvSpPr>
          <p:spPr>
            <a:xfrm>
              <a:off x="2542032"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7" name="Google Shape;1757;p42"/>
            <p:cNvSpPr/>
            <p:nvPr/>
          </p:nvSpPr>
          <p:spPr>
            <a:xfrm>
              <a:off x="2647378" y="2772537"/>
              <a:ext cx="11239" cy="21335"/>
            </a:xfrm>
            <a:custGeom>
              <a:avLst/>
              <a:gdLst/>
              <a:ahLst/>
              <a:cxnLst/>
              <a:rect l="l" t="t" r="r" b="b"/>
              <a:pathLst>
                <a:path w="11239" h="21335" extrusionOk="0">
                  <a:moveTo>
                    <a:pt x="5620" y="21336"/>
                  </a:moveTo>
                  <a:cubicBezTo>
                    <a:pt x="2572" y="21336"/>
                    <a:pt x="0" y="18859"/>
                    <a:pt x="0" y="15716"/>
                  </a:cubicBezTo>
                  <a:lnTo>
                    <a:pt x="0" y="5620"/>
                  </a:lnTo>
                  <a:cubicBezTo>
                    <a:pt x="0" y="2572"/>
                    <a:pt x="2477" y="0"/>
                    <a:pt x="5620" y="0"/>
                  </a:cubicBezTo>
                  <a:cubicBezTo>
                    <a:pt x="8763" y="0"/>
                    <a:pt x="11240" y="2476"/>
                    <a:pt x="11240" y="5620"/>
                  </a:cubicBezTo>
                  <a:lnTo>
                    <a:pt x="11240" y="15716"/>
                  </a:lnTo>
                  <a:cubicBezTo>
                    <a:pt x="11240" y="18764"/>
                    <a:pt x="8763" y="21336"/>
                    <a:pt x="5620" y="21336"/>
                  </a:cubicBezTo>
                  <a:lnTo>
                    <a:pt x="5620" y="21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58" name="Google Shape;1758;p42"/>
            <p:cNvSpPr/>
            <p:nvPr/>
          </p:nvSpPr>
          <p:spPr>
            <a:xfrm>
              <a:off x="2580857" y="2782311"/>
              <a:ext cx="39092" cy="17562"/>
            </a:xfrm>
            <a:custGeom>
              <a:avLst/>
              <a:gdLst/>
              <a:ahLst/>
              <a:cxnLst/>
              <a:rect l="l" t="t" r="r" b="b"/>
              <a:pathLst>
                <a:path w="39092" h="17562" extrusionOk="0">
                  <a:moveTo>
                    <a:pt x="19467" y="17562"/>
                  </a:moveTo>
                  <a:cubicBezTo>
                    <a:pt x="12514" y="17562"/>
                    <a:pt x="5942" y="14514"/>
                    <a:pt x="1370" y="9276"/>
                  </a:cubicBezTo>
                  <a:cubicBezTo>
                    <a:pt x="-631" y="6989"/>
                    <a:pt x="-440" y="3465"/>
                    <a:pt x="1941" y="1370"/>
                  </a:cubicBezTo>
                  <a:cubicBezTo>
                    <a:pt x="4227" y="-630"/>
                    <a:pt x="7751" y="-440"/>
                    <a:pt x="9847" y="1941"/>
                  </a:cubicBezTo>
                  <a:cubicBezTo>
                    <a:pt x="12323" y="4703"/>
                    <a:pt x="15848" y="6323"/>
                    <a:pt x="19562" y="6323"/>
                  </a:cubicBezTo>
                  <a:cubicBezTo>
                    <a:pt x="23277" y="6323"/>
                    <a:pt x="26801" y="4703"/>
                    <a:pt x="29278" y="1941"/>
                  </a:cubicBezTo>
                  <a:cubicBezTo>
                    <a:pt x="31278" y="-345"/>
                    <a:pt x="34802" y="-630"/>
                    <a:pt x="37184" y="1370"/>
                  </a:cubicBezTo>
                  <a:cubicBezTo>
                    <a:pt x="39470" y="3370"/>
                    <a:pt x="39755" y="6894"/>
                    <a:pt x="37755" y="9276"/>
                  </a:cubicBezTo>
                  <a:cubicBezTo>
                    <a:pt x="33183" y="14514"/>
                    <a:pt x="26611" y="17562"/>
                    <a:pt x="19658" y="17562"/>
                  </a:cubicBezTo>
                  <a:lnTo>
                    <a:pt x="19658" y="175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59" name="Google Shape;1759;p42"/>
          <p:cNvGrpSpPr/>
          <p:nvPr/>
        </p:nvGrpSpPr>
        <p:grpSpPr>
          <a:xfrm>
            <a:off x="8084245" y="1452352"/>
            <a:ext cx="280109" cy="398054"/>
            <a:chOff x="9460498" y="2038254"/>
            <a:chExt cx="268175" cy="381095"/>
          </a:xfrm>
        </p:grpSpPr>
        <p:sp>
          <p:nvSpPr>
            <p:cNvPr id="1760" name="Google Shape;1760;p42"/>
            <p:cNvSpPr/>
            <p:nvPr/>
          </p:nvSpPr>
          <p:spPr>
            <a:xfrm>
              <a:off x="9578911" y="2107596"/>
              <a:ext cx="31432" cy="83439"/>
            </a:xfrm>
            <a:custGeom>
              <a:avLst/>
              <a:gdLst/>
              <a:ahLst/>
              <a:cxnLst/>
              <a:rect l="l" t="t" r="r" b="b"/>
              <a:pathLst>
                <a:path w="31432" h="83439" extrusionOk="0">
                  <a:moveTo>
                    <a:pt x="0" y="0"/>
                  </a:moveTo>
                  <a:lnTo>
                    <a:pt x="31432" y="0"/>
                  </a:lnTo>
                  <a:lnTo>
                    <a:pt x="31432" y="83439"/>
                  </a:lnTo>
                  <a:lnTo>
                    <a:pt x="0" y="8343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1" name="Google Shape;1761;p42"/>
            <p:cNvSpPr/>
            <p:nvPr/>
          </p:nvSpPr>
          <p:spPr>
            <a:xfrm>
              <a:off x="9578911" y="2107501"/>
              <a:ext cx="31432" cy="29717"/>
            </a:xfrm>
            <a:custGeom>
              <a:avLst/>
              <a:gdLst/>
              <a:ahLst/>
              <a:cxnLst/>
              <a:rect l="l" t="t" r="r" b="b"/>
              <a:pathLst>
                <a:path w="31432" h="29717" extrusionOk="0">
                  <a:moveTo>
                    <a:pt x="0" y="29718"/>
                  </a:moveTo>
                  <a:cubicBezTo>
                    <a:pt x="10287" y="27337"/>
                    <a:pt x="21050" y="27337"/>
                    <a:pt x="31433" y="29718"/>
                  </a:cubicBezTo>
                  <a:lnTo>
                    <a:pt x="31433" y="0"/>
                  </a:lnTo>
                  <a:lnTo>
                    <a:pt x="0" y="0"/>
                  </a:lnTo>
                  <a:lnTo>
                    <a:pt x="0" y="2971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2" name="Google Shape;1762;p42"/>
            <p:cNvSpPr/>
            <p:nvPr/>
          </p:nvSpPr>
          <p:spPr>
            <a:xfrm>
              <a:off x="9465564" y="2163127"/>
              <a:ext cx="258413" cy="256222"/>
            </a:xfrm>
            <a:custGeom>
              <a:avLst/>
              <a:gdLst/>
              <a:ahLst/>
              <a:cxnLst/>
              <a:rect l="l" t="t" r="r" b="b"/>
              <a:pathLst>
                <a:path w="258413" h="256222" extrusionOk="0">
                  <a:moveTo>
                    <a:pt x="129064" y="179927"/>
                  </a:moveTo>
                  <a:cubicBezTo>
                    <a:pt x="142494" y="179927"/>
                    <a:pt x="143732" y="256223"/>
                    <a:pt x="183832" y="256223"/>
                  </a:cubicBezTo>
                  <a:cubicBezTo>
                    <a:pt x="202025" y="256223"/>
                    <a:pt x="221456" y="236696"/>
                    <a:pt x="221456" y="189166"/>
                  </a:cubicBezTo>
                  <a:cubicBezTo>
                    <a:pt x="221456" y="128778"/>
                    <a:pt x="258413" y="127254"/>
                    <a:pt x="258413" y="66770"/>
                  </a:cubicBezTo>
                  <a:cubicBezTo>
                    <a:pt x="258413" y="29908"/>
                    <a:pt x="225266" y="0"/>
                    <a:pt x="184404" y="0"/>
                  </a:cubicBezTo>
                  <a:cubicBezTo>
                    <a:pt x="166592" y="0"/>
                    <a:pt x="150209" y="5715"/>
                    <a:pt x="137446" y="15145"/>
                  </a:cubicBezTo>
                  <a:cubicBezTo>
                    <a:pt x="132588" y="18764"/>
                    <a:pt x="125825" y="18764"/>
                    <a:pt x="120968" y="15145"/>
                  </a:cubicBezTo>
                  <a:cubicBezTo>
                    <a:pt x="108204" y="5715"/>
                    <a:pt x="91821" y="0"/>
                    <a:pt x="74009" y="0"/>
                  </a:cubicBezTo>
                  <a:cubicBezTo>
                    <a:pt x="33147" y="0"/>
                    <a:pt x="0" y="29908"/>
                    <a:pt x="0" y="66770"/>
                  </a:cubicBezTo>
                  <a:cubicBezTo>
                    <a:pt x="0" y="127349"/>
                    <a:pt x="36957" y="128778"/>
                    <a:pt x="36957" y="189166"/>
                  </a:cubicBezTo>
                  <a:cubicBezTo>
                    <a:pt x="36957" y="236696"/>
                    <a:pt x="56388" y="256223"/>
                    <a:pt x="74581" y="256223"/>
                  </a:cubicBezTo>
                  <a:cubicBezTo>
                    <a:pt x="114585" y="256223"/>
                    <a:pt x="115919" y="179927"/>
                    <a:pt x="129350" y="179927"/>
                  </a:cubicBezTo>
                  <a:lnTo>
                    <a:pt x="129350" y="17992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3" name="Google Shape;1763;p42"/>
            <p:cNvSpPr/>
            <p:nvPr/>
          </p:nvSpPr>
          <p:spPr>
            <a:xfrm>
              <a:off x="9465373" y="2163508"/>
              <a:ext cx="120586" cy="255841"/>
            </a:xfrm>
            <a:custGeom>
              <a:avLst/>
              <a:gdLst/>
              <a:ahLst/>
              <a:cxnLst/>
              <a:rect l="l" t="t" r="r" b="b"/>
              <a:pathLst>
                <a:path w="120586" h="255841" extrusionOk="0">
                  <a:moveTo>
                    <a:pt x="65056" y="95"/>
                  </a:moveTo>
                  <a:cubicBezTo>
                    <a:pt x="28384" y="4096"/>
                    <a:pt x="0" y="32195"/>
                    <a:pt x="0" y="66389"/>
                  </a:cubicBezTo>
                  <a:cubicBezTo>
                    <a:pt x="0" y="126968"/>
                    <a:pt x="36957" y="128397"/>
                    <a:pt x="36957" y="188785"/>
                  </a:cubicBezTo>
                  <a:cubicBezTo>
                    <a:pt x="36957" y="236315"/>
                    <a:pt x="56388" y="255842"/>
                    <a:pt x="74581" y="255842"/>
                  </a:cubicBezTo>
                  <a:cubicBezTo>
                    <a:pt x="104490" y="255842"/>
                    <a:pt x="112776" y="213455"/>
                    <a:pt x="120587" y="191833"/>
                  </a:cubicBezTo>
                  <a:cubicBezTo>
                    <a:pt x="67818" y="171641"/>
                    <a:pt x="7144" y="56007"/>
                    <a:pt x="65056" y="0"/>
                  </a:cubicBezTo>
                  <a:lnTo>
                    <a:pt x="6505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4" name="Google Shape;1764;p42"/>
            <p:cNvSpPr/>
            <p:nvPr/>
          </p:nvSpPr>
          <p:spPr>
            <a:xfrm>
              <a:off x="9509760" y="2242851"/>
              <a:ext cx="45719" cy="36385"/>
            </a:xfrm>
            <a:custGeom>
              <a:avLst/>
              <a:gdLst/>
              <a:ahLst/>
              <a:cxnLst/>
              <a:rect l="l" t="t" r="r" b="b"/>
              <a:pathLst>
                <a:path w="45719" h="36385" extrusionOk="0">
                  <a:moveTo>
                    <a:pt x="45720" y="18193"/>
                  </a:moveTo>
                  <a:cubicBezTo>
                    <a:pt x="45720" y="28289"/>
                    <a:pt x="35528" y="36386"/>
                    <a:pt x="22860" y="36386"/>
                  </a:cubicBezTo>
                  <a:cubicBezTo>
                    <a:pt x="10191" y="36386"/>
                    <a:pt x="0" y="28194"/>
                    <a:pt x="0" y="18193"/>
                  </a:cubicBezTo>
                  <a:cubicBezTo>
                    <a:pt x="0" y="8096"/>
                    <a:pt x="10191" y="0"/>
                    <a:pt x="22860" y="0"/>
                  </a:cubicBezTo>
                  <a:cubicBezTo>
                    <a:pt x="35528" y="0"/>
                    <a:pt x="45720" y="8192"/>
                    <a:pt x="45720" y="18193"/>
                  </a:cubicBezTo>
                  <a:lnTo>
                    <a:pt x="4572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5" name="Google Shape;1765;p42"/>
            <p:cNvSpPr/>
            <p:nvPr/>
          </p:nvSpPr>
          <p:spPr>
            <a:xfrm>
              <a:off x="9633775" y="2242756"/>
              <a:ext cx="45719" cy="36385"/>
            </a:xfrm>
            <a:custGeom>
              <a:avLst/>
              <a:gdLst/>
              <a:ahLst/>
              <a:cxnLst/>
              <a:rect l="l" t="t" r="r" b="b"/>
              <a:pathLst>
                <a:path w="45719" h="36385" extrusionOk="0">
                  <a:moveTo>
                    <a:pt x="0" y="18193"/>
                  </a:moveTo>
                  <a:cubicBezTo>
                    <a:pt x="0" y="28289"/>
                    <a:pt x="10287" y="36386"/>
                    <a:pt x="22860" y="36386"/>
                  </a:cubicBezTo>
                  <a:cubicBezTo>
                    <a:pt x="35529" y="36386"/>
                    <a:pt x="45720" y="28194"/>
                    <a:pt x="45720" y="18193"/>
                  </a:cubicBezTo>
                  <a:cubicBezTo>
                    <a:pt x="45720" y="8096"/>
                    <a:pt x="35433" y="0"/>
                    <a:pt x="22860" y="0"/>
                  </a:cubicBezTo>
                  <a:cubicBezTo>
                    <a:pt x="10192" y="0"/>
                    <a:pt x="0" y="8192"/>
                    <a:pt x="0" y="18193"/>
                  </a:cubicBezTo>
                  <a:lnTo>
                    <a:pt x="0" y="181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6" name="Google Shape;1766;p42"/>
            <p:cNvSpPr/>
            <p:nvPr/>
          </p:nvSpPr>
          <p:spPr>
            <a:xfrm>
              <a:off x="9572148" y="2237613"/>
              <a:ext cx="44863" cy="40195"/>
            </a:xfrm>
            <a:custGeom>
              <a:avLst/>
              <a:gdLst/>
              <a:ahLst/>
              <a:cxnLst/>
              <a:rect l="l" t="t" r="r" b="b"/>
              <a:pathLst>
                <a:path w="44863" h="40195" extrusionOk="0">
                  <a:moveTo>
                    <a:pt x="44863" y="15145"/>
                  </a:moveTo>
                  <a:cubicBezTo>
                    <a:pt x="44863" y="1238"/>
                    <a:pt x="34862" y="0"/>
                    <a:pt x="22384" y="0"/>
                  </a:cubicBezTo>
                  <a:cubicBezTo>
                    <a:pt x="10002" y="0"/>
                    <a:pt x="-95" y="1333"/>
                    <a:pt x="1" y="15145"/>
                  </a:cubicBezTo>
                  <a:cubicBezTo>
                    <a:pt x="1" y="29051"/>
                    <a:pt x="10097" y="40195"/>
                    <a:pt x="22480" y="40195"/>
                  </a:cubicBezTo>
                  <a:cubicBezTo>
                    <a:pt x="34862" y="40195"/>
                    <a:pt x="44863" y="28956"/>
                    <a:pt x="44863" y="15049"/>
                  </a:cubicBezTo>
                  <a:lnTo>
                    <a:pt x="44863" y="150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67" name="Google Shape;1767;p42"/>
            <p:cNvSpPr/>
            <p:nvPr/>
          </p:nvSpPr>
          <p:spPr>
            <a:xfrm>
              <a:off x="9638345" y="2225611"/>
              <a:ext cx="11241" cy="20097"/>
            </a:xfrm>
            <a:custGeom>
              <a:avLst/>
              <a:gdLst/>
              <a:ahLst/>
              <a:cxnLst/>
              <a:rect l="l" t="t" r="r" b="b"/>
              <a:pathLst>
                <a:path w="11241" h="20097" extrusionOk="0">
                  <a:moveTo>
                    <a:pt x="5527" y="20098"/>
                  </a:moveTo>
                  <a:lnTo>
                    <a:pt x="5527" y="20098"/>
                  </a:lnTo>
                  <a:cubicBezTo>
                    <a:pt x="2479" y="20098"/>
                    <a:pt x="-93" y="17621"/>
                    <a:pt x="3" y="14478"/>
                  </a:cubicBezTo>
                  <a:lnTo>
                    <a:pt x="3" y="5524"/>
                  </a:lnTo>
                  <a:cubicBezTo>
                    <a:pt x="3" y="2477"/>
                    <a:pt x="2479" y="0"/>
                    <a:pt x="5622" y="0"/>
                  </a:cubicBezTo>
                  <a:lnTo>
                    <a:pt x="5622" y="0"/>
                  </a:lnTo>
                  <a:cubicBezTo>
                    <a:pt x="8670" y="0"/>
                    <a:pt x="11242" y="2477"/>
                    <a:pt x="11242" y="5620"/>
                  </a:cubicBezTo>
                  <a:lnTo>
                    <a:pt x="11242" y="14573"/>
                  </a:lnTo>
                  <a:cubicBezTo>
                    <a:pt x="11242" y="17621"/>
                    <a:pt x="8765" y="20098"/>
                    <a:pt x="5622" y="20098"/>
                  </a:cubicBezTo>
                  <a:lnTo>
                    <a:pt x="5622" y="200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68" name="Google Shape;1768;p42"/>
            <p:cNvGrpSpPr/>
            <p:nvPr/>
          </p:nvGrpSpPr>
          <p:grpSpPr>
            <a:xfrm>
              <a:off x="9460498" y="2038254"/>
              <a:ext cx="268175" cy="206597"/>
              <a:chOff x="9460498" y="2038254"/>
              <a:chExt cx="268175" cy="206597"/>
            </a:xfrm>
          </p:grpSpPr>
          <p:sp>
            <p:nvSpPr>
              <p:cNvPr id="1769" name="Google Shape;1769;p42"/>
              <p:cNvSpPr/>
              <p:nvPr/>
            </p:nvSpPr>
            <p:spPr>
              <a:xfrm>
                <a:off x="9533664" y="2223039"/>
                <a:ext cx="32197" cy="21812"/>
              </a:xfrm>
              <a:custGeom>
                <a:avLst/>
                <a:gdLst/>
                <a:ahLst/>
                <a:cxnLst/>
                <a:rect l="l" t="t" r="r" b="b"/>
                <a:pathLst>
                  <a:path w="32197" h="21812" extrusionOk="0">
                    <a:moveTo>
                      <a:pt x="26578" y="21812"/>
                    </a:moveTo>
                    <a:lnTo>
                      <a:pt x="26578" y="21812"/>
                    </a:lnTo>
                    <a:cubicBezTo>
                      <a:pt x="23530" y="21812"/>
                      <a:pt x="20958" y="19336"/>
                      <a:pt x="21053" y="16193"/>
                    </a:cubicBezTo>
                    <a:cubicBezTo>
                      <a:pt x="21053" y="14859"/>
                      <a:pt x="20577" y="13621"/>
                      <a:pt x="19624" y="12668"/>
                    </a:cubicBezTo>
                    <a:cubicBezTo>
                      <a:pt x="18672" y="11716"/>
                      <a:pt x="17433" y="11240"/>
                      <a:pt x="16100" y="11240"/>
                    </a:cubicBezTo>
                    <a:lnTo>
                      <a:pt x="16100" y="11240"/>
                    </a:lnTo>
                    <a:cubicBezTo>
                      <a:pt x="14767" y="11240"/>
                      <a:pt x="13528" y="11716"/>
                      <a:pt x="12576" y="12668"/>
                    </a:cubicBezTo>
                    <a:cubicBezTo>
                      <a:pt x="11623" y="13621"/>
                      <a:pt x="11147" y="14859"/>
                      <a:pt x="11147" y="16193"/>
                    </a:cubicBezTo>
                    <a:cubicBezTo>
                      <a:pt x="11147" y="19241"/>
                      <a:pt x="8671" y="21717"/>
                      <a:pt x="5527" y="21717"/>
                    </a:cubicBezTo>
                    <a:lnTo>
                      <a:pt x="5527" y="21717"/>
                    </a:lnTo>
                    <a:cubicBezTo>
                      <a:pt x="2479" y="21717"/>
                      <a:pt x="-92" y="19241"/>
                      <a:pt x="3" y="16097"/>
                    </a:cubicBezTo>
                    <a:cubicBezTo>
                      <a:pt x="3" y="11811"/>
                      <a:pt x="1718" y="7715"/>
                      <a:pt x="4765" y="4667"/>
                    </a:cubicBezTo>
                    <a:cubicBezTo>
                      <a:pt x="7813" y="1619"/>
                      <a:pt x="11814" y="0"/>
                      <a:pt x="16100" y="0"/>
                    </a:cubicBezTo>
                    <a:lnTo>
                      <a:pt x="16100" y="0"/>
                    </a:lnTo>
                    <a:cubicBezTo>
                      <a:pt x="20386" y="0"/>
                      <a:pt x="24482" y="1715"/>
                      <a:pt x="27530" y="4763"/>
                    </a:cubicBezTo>
                    <a:cubicBezTo>
                      <a:pt x="30578" y="7810"/>
                      <a:pt x="32197" y="11906"/>
                      <a:pt x="32197" y="16193"/>
                    </a:cubicBezTo>
                    <a:cubicBezTo>
                      <a:pt x="32197" y="19241"/>
                      <a:pt x="29721" y="21717"/>
                      <a:pt x="26578" y="21717"/>
                    </a:cubicBezTo>
                    <a:lnTo>
                      <a:pt x="26578" y="2171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0" name="Google Shape;1770;p42"/>
              <p:cNvSpPr/>
              <p:nvPr/>
            </p:nvSpPr>
            <p:spPr>
              <a:xfrm>
                <a:off x="9460594" y="2038254"/>
                <a:ext cx="268079" cy="94345"/>
              </a:xfrm>
              <a:custGeom>
                <a:avLst/>
                <a:gdLst/>
                <a:ahLst/>
                <a:cxnLst/>
                <a:rect l="l" t="t" r="r" b="b"/>
                <a:pathLst>
                  <a:path w="268079" h="94345" extrusionOk="0">
                    <a:moveTo>
                      <a:pt x="13542" y="83153"/>
                    </a:moveTo>
                    <a:cubicBezTo>
                      <a:pt x="33450" y="76486"/>
                      <a:pt x="55833" y="79153"/>
                      <a:pt x="73931" y="91059"/>
                    </a:cubicBezTo>
                    <a:cubicBezTo>
                      <a:pt x="80503" y="95441"/>
                      <a:pt x="89171" y="95441"/>
                      <a:pt x="95743" y="91059"/>
                    </a:cubicBezTo>
                    <a:cubicBezTo>
                      <a:pt x="118889" y="75819"/>
                      <a:pt x="149179" y="75819"/>
                      <a:pt x="172324" y="91059"/>
                    </a:cubicBezTo>
                    <a:cubicBezTo>
                      <a:pt x="178897" y="95441"/>
                      <a:pt x="187564" y="95441"/>
                      <a:pt x="194136" y="91059"/>
                    </a:cubicBezTo>
                    <a:cubicBezTo>
                      <a:pt x="212139" y="79153"/>
                      <a:pt x="234522" y="76486"/>
                      <a:pt x="254525" y="83153"/>
                    </a:cubicBezTo>
                    <a:cubicBezTo>
                      <a:pt x="263955" y="86297"/>
                      <a:pt x="271765" y="75629"/>
                      <a:pt x="266241" y="67437"/>
                    </a:cubicBezTo>
                    <a:cubicBezTo>
                      <a:pt x="241095" y="30385"/>
                      <a:pt x="192613" y="0"/>
                      <a:pt x="134034" y="0"/>
                    </a:cubicBezTo>
                    <a:cubicBezTo>
                      <a:pt x="75455" y="0"/>
                      <a:pt x="26973" y="30385"/>
                      <a:pt x="1827" y="67437"/>
                    </a:cubicBezTo>
                    <a:cubicBezTo>
                      <a:pt x="-3698" y="75629"/>
                      <a:pt x="4208" y="86297"/>
                      <a:pt x="13542" y="83153"/>
                    </a:cubicBezTo>
                    <a:lnTo>
                      <a:pt x="13542" y="8315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1" name="Google Shape;1771;p42"/>
              <p:cNvSpPr/>
              <p:nvPr/>
            </p:nvSpPr>
            <p:spPr>
              <a:xfrm>
                <a:off x="9460594" y="2038350"/>
                <a:ext cx="134033" cy="94303"/>
              </a:xfrm>
              <a:custGeom>
                <a:avLst/>
                <a:gdLst/>
                <a:ahLst/>
                <a:cxnLst/>
                <a:rect l="l" t="t" r="r" b="b"/>
                <a:pathLst>
                  <a:path w="134033" h="94303" extrusionOk="0">
                    <a:moveTo>
                      <a:pt x="84980" y="94202"/>
                    </a:moveTo>
                    <a:cubicBezTo>
                      <a:pt x="86980" y="60865"/>
                      <a:pt x="106221" y="14954"/>
                      <a:pt x="134034" y="0"/>
                    </a:cubicBezTo>
                    <a:cubicBezTo>
                      <a:pt x="75455" y="0"/>
                      <a:pt x="26973" y="30385"/>
                      <a:pt x="1827" y="67437"/>
                    </a:cubicBezTo>
                    <a:cubicBezTo>
                      <a:pt x="-3698" y="75629"/>
                      <a:pt x="4208" y="86297"/>
                      <a:pt x="13542" y="83153"/>
                    </a:cubicBezTo>
                    <a:cubicBezTo>
                      <a:pt x="33450" y="76486"/>
                      <a:pt x="55833" y="79153"/>
                      <a:pt x="73931" y="91059"/>
                    </a:cubicBezTo>
                    <a:cubicBezTo>
                      <a:pt x="77264" y="93250"/>
                      <a:pt x="81170" y="94393"/>
                      <a:pt x="85075" y="94298"/>
                    </a:cubicBezTo>
                    <a:lnTo>
                      <a:pt x="85075" y="9429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2" name="Google Shape;1772;p42"/>
              <p:cNvSpPr/>
              <p:nvPr/>
            </p:nvSpPr>
            <p:spPr>
              <a:xfrm>
                <a:off x="9460498" y="2041302"/>
                <a:ext cx="102887" cy="91350"/>
              </a:xfrm>
              <a:custGeom>
                <a:avLst/>
                <a:gdLst/>
                <a:ahLst/>
                <a:cxnLst/>
                <a:rect l="l" t="t" r="r" b="b"/>
                <a:pathLst>
                  <a:path w="102887" h="91350" extrusionOk="0">
                    <a:moveTo>
                      <a:pt x="99077" y="39148"/>
                    </a:moveTo>
                    <a:cubicBezTo>
                      <a:pt x="96219" y="26575"/>
                      <a:pt x="97267" y="13049"/>
                      <a:pt x="102887" y="0"/>
                    </a:cubicBezTo>
                    <a:cubicBezTo>
                      <a:pt x="58405" y="8477"/>
                      <a:pt x="22305" y="34195"/>
                      <a:pt x="1826" y="64484"/>
                    </a:cubicBezTo>
                    <a:cubicBezTo>
                      <a:pt x="-3698" y="72676"/>
                      <a:pt x="4208" y="83344"/>
                      <a:pt x="13543" y="80200"/>
                    </a:cubicBezTo>
                    <a:cubicBezTo>
                      <a:pt x="33449" y="73533"/>
                      <a:pt x="55834" y="76200"/>
                      <a:pt x="73931" y="88106"/>
                    </a:cubicBezTo>
                    <a:cubicBezTo>
                      <a:pt x="77265" y="90297"/>
                      <a:pt x="81170" y="91440"/>
                      <a:pt x="85075" y="91345"/>
                    </a:cubicBezTo>
                    <a:cubicBezTo>
                      <a:pt x="86028" y="75248"/>
                      <a:pt x="91076" y="56198"/>
                      <a:pt x="99077" y="39148"/>
                    </a:cubicBezTo>
                    <a:lnTo>
                      <a:pt x="99077" y="3914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773" name="Google Shape;1773;p42"/>
            <p:cNvSpPr/>
            <p:nvPr/>
          </p:nvSpPr>
          <p:spPr>
            <a:xfrm>
              <a:off x="9545573" y="2038350"/>
              <a:ext cx="98107" cy="94202"/>
            </a:xfrm>
            <a:custGeom>
              <a:avLst/>
              <a:gdLst/>
              <a:ahLst/>
              <a:cxnLst/>
              <a:rect l="l" t="t" r="r" b="b"/>
              <a:pathLst>
                <a:path w="98107" h="94202" extrusionOk="0">
                  <a:moveTo>
                    <a:pt x="0" y="94202"/>
                  </a:moveTo>
                  <a:cubicBezTo>
                    <a:pt x="3715" y="94202"/>
                    <a:pt x="7525" y="93059"/>
                    <a:pt x="10763" y="90964"/>
                  </a:cubicBezTo>
                  <a:cubicBezTo>
                    <a:pt x="33909" y="75629"/>
                    <a:pt x="64199" y="75629"/>
                    <a:pt x="87345" y="90964"/>
                  </a:cubicBezTo>
                  <a:cubicBezTo>
                    <a:pt x="90583" y="93059"/>
                    <a:pt x="94298" y="94202"/>
                    <a:pt x="98108" y="94202"/>
                  </a:cubicBezTo>
                  <a:cubicBezTo>
                    <a:pt x="96108" y="60865"/>
                    <a:pt x="76867" y="14954"/>
                    <a:pt x="49054" y="0"/>
                  </a:cubicBezTo>
                  <a:cubicBezTo>
                    <a:pt x="21241" y="15050"/>
                    <a:pt x="2096" y="60960"/>
                    <a:pt x="0" y="94202"/>
                  </a:cubicBezTo>
                  <a:lnTo>
                    <a:pt x="0" y="9420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4" name="Google Shape;1774;p42"/>
            <p:cNvSpPr/>
            <p:nvPr/>
          </p:nvSpPr>
          <p:spPr>
            <a:xfrm>
              <a:off x="9503092" y="2368010"/>
              <a:ext cx="77914" cy="51339"/>
            </a:xfrm>
            <a:custGeom>
              <a:avLst/>
              <a:gdLst/>
              <a:ahLst/>
              <a:cxnLst/>
              <a:rect l="l" t="t" r="r" b="b"/>
              <a:pathLst>
                <a:path w="77914" h="51339" extrusionOk="0">
                  <a:moveTo>
                    <a:pt x="77914" y="2096"/>
                  </a:moveTo>
                  <a:cubicBezTo>
                    <a:pt x="66199" y="4763"/>
                    <a:pt x="45529" y="4763"/>
                    <a:pt x="36766" y="4763"/>
                  </a:cubicBezTo>
                  <a:cubicBezTo>
                    <a:pt x="29242" y="4763"/>
                    <a:pt x="11525" y="2953"/>
                    <a:pt x="0" y="0"/>
                  </a:cubicBezTo>
                  <a:cubicBezTo>
                    <a:pt x="3810" y="36100"/>
                    <a:pt x="20860" y="51340"/>
                    <a:pt x="36766" y="51340"/>
                  </a:cubicBezTo>
                  <a:cubicBezTo>
                    <a:pt x="60674" y="51340"/>
                    <a:pt x="70771" y="24098"/>
                    <a:pt x="77914" y="2096"/>
                  </a:cubicBezTo>
                  <a:lnTo>
                    <a:pt x="77914"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5" name="Google Shape;1775;p42"/>
            <p:cNvSpPr/>
            <p:nvPr/>
          </p:nvSpPr>
          <p:spPr>
            <a:xfrm>
              <a:off x="9608248" y="2368010"/>
              <a:ext cx="77914" cy="51339"/>
            </a:xfrm>
            <a:custGeom>
              <a:avLst/>
              <a:gdLst/>
              <a:ahLst/>
              <a:cxnLst/>
              <a:rect l="l" t="t" r="r" b="b"/>
              <a:pathLst>
                <a:path w="77914" h="51339" extrusionOk="0">
                  <a:moveTo>
                    <a:pt x="0" y="2096"/>
                  </a:moveTo>
                  <a:cubicBezTo>
                    <a:pt x="11716" y="4763"/>
                    <a:pt x="32385" y="4763"/>
                    <a:pt x="41148" y="4763"/>
                  </a:cubicBezTo>
                  <a:cubicBezTo>
                    <a:pt x="48673" y="4763"/>
                    <a:pt x="66390" y="2953"/>
                    <a:pt x="77914" y="0"/>
                  </a:cubicBezTo>
                  <a:cubicBezTo>
                    <a:pt x="74105" y="36100"/>
                    <a:pt x="57150" y="51340"/>
                    <a:pt x="41148" y="51340"/>
                  </a:cubicBezTo>
                  <a:cubicBezTo>
                    <a:pt x="17240" y="51340"/>
                    <a:pt x="7144" y="24098"/>
                    <a:pt x="0" y="2096"/>
                  </a:cubicBezTo>
                  <a:lnTo>
                    <a:pt x="0" y="20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6" name="Google Shape;1776;p42"/>
            <p:cNvSpPr/>
            <p:nvPr/>
          </p:nvSpPr>
          <p:spPr>
            <a:xfrm>
              <a:off x="9545573" y="2080355"/>
              <a:ext cx="39815" cy="52197"/>
            </a:xfrm>
            <a:custGeom>
              <a:avLst/>
              <a:gdLst/>
              <a:ahLst/>
              <a:cxnLst/>
              <a:rect l="l" t="t" r="r" b="b"/>
              <a:pathLst>
                <a:path w="39815" h="52197" extrusionOk="0">
                  <a:moveTo>
                    <a:pt x="39815" y="38100"/>
                  </a:moveTo>
                  <a:cubicBezTo>
                    <a:pt x="26480" y="28480"/>
                    <a:pt x="17431" y="14954"/>
                    <a:pt x="14002" y="0"/>
                  </a:cubicBezTo>
                  <a:cubicBezTo>
                    <a:pt x="6001" y="17050"/>
                    <a:pt x="953" y="36100"/>
                    <a:pt x="0" y="52197"/>
                  </a:cubicBezTo>
                  <a:cubicBezTo>
                    <a:pt x="3715" y="52197"/>
                    <a:pt x="7525" y="51054"/>
                    <a:pt x="10763" y="48959"/>
                  </a:cubicBezTo>
                  <a:cubicBezTo>
                    <a:pt x="19621" y="43053"/>
                    <a:pt x="29623" y="39434"/>
                    <a:pt x="39815" y="38100"/>
                  </a:cubicBezTo>
                  <a:lnTo>
                    <a:pt x="39815" y="3810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777" name="Google Shape;1777;p42"/>
          <p:cNvGrpSpPr/>
          <p:nvPr/>
        </p:nvGrpSpPr>
        <p:grpSpPr>
          <a:xfrm>
            <a:off x="7213637" y="1460714"/>
            <a:ext cx="397954" cy="381533"/>
            <a:chOff x="8626982" y="2046260"/>
            <a:chExt cx="381000" cy="365278"/>
          </a:xfrm>
        </p:grpSpPr>
        <p:sp>
          <p:nvSpPr>
            <p:cNvPr id="1778" name="Google Shape;1778;p42"/>
            <p:cNvSpPr/>
            <p:nvPr/>
          </p:nvSpPr>
          <p:spPr>
            <a:xfrm>
              <a:off x="8743830" y="2062138"/>
              <a:ext cx="147589" cy="79390"/>
            </a:xfrm>
            <a:custGeom>
              <a:avLst/>
              <a:gdLst/>
              <a:ahLst/>
              <a:cxnLst/>
              <a:rect l="l" t="t" r="r" b="b"/>
              <a:pathLst>
                <a:path w="147589" h="79390" extrusionOk="0">
                  <a:moveTo>
                    <a:pt x="141851" y="79367"/>
                  </a:moveTo>
                  <a:cubicBezTo>
                    <a:pt x="140422" y="79367"/>
                    <a:pt x="138994" y="78796"/>
                    <a:pt x="137946" y="77748"/>
                  </a:cubicBezTo>
                  <a:lnTo>
                    <a:pt x="73747" y="13549"/>
                  </a:lnTo>
                  <a:lnTo>
                    <a:pt x="9549" y="77748"/>
                  </a:lnTo>
                  <a:cubicBezTo>
                    <a:pt x="7358" y="79939"/>
                    <a:pt x="3834" y="79939"/>
                    <a:pt x="1643" y="77748"/>
                  </a:cubicBezTo>
                  <a:cubicBezTo>
                    <a:pt x="-548" y="75557"/>
                    <a:pt x="-548" y="72033"/>
                    <a:pt x="1643" y="69842"/>
                  </a:cubicBezTo>
                  <a:lnTo>
                    <a:pt x="69842" y="1643"/>
                  </a:lnTo>
                  <a:cubicBezTo>
                    <a:pt x="72033" y="-548"/>
                    <a:pt x="75557" y="-548"/>
                    <a:pt x="77748" y="1643"/>
                  </a:cubicBezTo>
                  <a:lnTo>
                    <a:pt x="145947" y="69842"/>
                  </a:lnTo>
                  <a:cubicBezTo>
                    <a:pt x="148137" y="72033"/>
                    <a:pt x="148137" y="75557"/>
                    <a:pt x="145947" y="77748"/>
                  </a:cubicBezTo>
                  <a:cubicBezTo>
                    <a:pt x="144899" y="78796"/>
                    <a:pt x="143470" y="79367"/>
                    <a:pt x="142042" y="79367"/>
                  </a:cubicBezTo>
                  <a:lnTo>
                    <a:pt x="142042" y="793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79" name="Google Shape;1779;p42"/>
            <p:cNvSpPr/>
            <p:nvPr/>
          </p:nvSpPr>
          <p:spPr>
            <a:xfrm>
              <a:off x="8626982" y="2126646"/>
              <a:ext cx="381000" cy="284892"/>
            </a:xfrm>
            <a:custGeom>
              <a:avLst/>
              <a:gdLst/>
              <a:ahLst/>
              <a:cxnLst/>
              <a:rect l="l" t="t" r="r" b="b"/>
              <a:pathLst>
                <a:path w="381000" h="284892" extrusionOk="0">
                  <a:moveTo>
                    <a:pt x="55912" y="284893"/>
                  </a:moveTo>
                  <a:cubicBezTo>
                    <a:pt x="25051" y="284893"/>
                    <a:pt x="0" y="259842"/>
                    <a:pt x="0" y="228981"/>
                  </a:cubicBezTo>
                  <a:lnTo>
                    <a:pt x="0" y="55912"/>
                  </a:lnTo>
                  <a:cubicBezTo>
                    <a:pt x="0" y="25051"/>
                    <a:pt x="25051" y="0"/>
                    <a:pt x="55912" y="0"/>
                  </a:cubicBezTo>
                  <a:lnTo>
                    <a:pt x="325088" y="0"/>
                  </a:lnTo>
                  <a:cubicBezTo>
                    <a:pt x="355950" y="0"/>
                    <a:pt x="381000" y="25051"/>
                    <a:pt x="381000" y="55912"/>
                  </a:cubicBezTo>
                  <a:lnTo>
                    <a:pt x="381000" y="228981"/>
                  </a:lnTo>
                  <a:cubicBezTo>
                    <a:pt x="381000" y="259842"/>
                    <a:pt x="355950" y="284893"/>
                    <a:pt x="325088" y="284893"/>
                  </a:cubicBezTo>
                  <a:lnTo>
                    <a:pt x="55912" y="28489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0" name="Google Shape;1780;p42"/>
            <p:cNvSpPr/>
            <p:nvPr/>
          </p:nvSpPr>
          <p:spPr>
            <a:xfrm>
              <a:off x="8626982" y="2126646"/>
              <a:ext cx="160115" cy="284892"/>
            </a:xfrm>
            <a:custGeom>
              <a:avLst/>
              <a:gdLst/>
              <a:ahLst/>
              <a:cxnLst/>
              <a:rect l="l" t="t" r="r" b="b"/>
              <a:pathLst>
                <a:path w="160115" h="284892" extrusionOk="0">
                  <a:moveTo>
                    <a:pt x="55912" y="0"/>
                  </a:moveTo>
                  <a:cubicBezTo>
                    <a:pt x="25051" y="0"/>
                    <a:pt x="0" y="25051"/>
                    <a:pt x="0" y="55912"/>
                  </a:cubicBezTo>
                  <a:lnTo>
                    <a:pt x="0" y="228981"/>
                  </a:lnTo>
                  <a:cubicBezTo>
                    <a:pt x="0" y="259842"/>
                    <a:pt x="25051" y="284893"/>
                    <a:pt x="55912" y="284893"/>
                  </a:cubicBezTo>
                  <a:lnTo>
                    <a:pt x="160116" y="284893"/>
                  </a:lnTo>
                  <a:cubicBezTo>
                    <a:pt x="152591" y="278416"/>
                    <a:pt x="152686" y="257937"/>
                    <a:pt x="158496" y="253270"/>
                  </a:cubicBezTo>
                  <a:lnTo>
                    <a:pt x="118396" y="31147"/>
                  </a:lnTo>
                  <a:cubicBezTo>
                    <a:pt x="112109" y="28289"/>
                    <a:pt x="104585" y="13716"/>
                    <a:pt x="113157" y="0"/>
                  </a:cubicBezTo>
                  <a:lnTo>
                    <a:pt x="55912"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1" name="Google Shape;1781;p42"/>
            <p:cNvSpPr/>
            <p:nvPr/>
          </p:nvSpPr>
          <p:spPr>
            <a:xfrm>
              <a:off x="8654700" y="2154364"/>
              <a:ext cx="325564" cy="229457"/>
            </a:xfrm>
            <a:custGeom>
              <a:avLst/>
              <a:gdLst/>
              <a:ahLst/>
              <a:cxnLst/>
              <a:rect l="l" t="t" r="r" b="b"/>
              <a:pathLst>
                <a:path w="325564" h="229457" extrusionOk="0">
                  <a:moveTo>
                    <a:pt x="297370" y="229457"/>
                  </a:moveTo>
                  <a:lnTo>
                    <a:pt x="28194" y="229457"/>
                  </a:lnTo>
                  <a:cubicBezTo>
                    <a:pt x="12668" y="229457"/>
                    <a:pt x="0" y="216789"/>
                    <a:pt x="0" y="201263"/>
                  </a:cubicBezTo>
                  <a:lnTo>
                    <a:pt x="0" y="28194"/>
                  </a:lnTo>
                  <a:cubicBezTo>
                    <a:pt x="0" y="12668"/>
                    <a:pt x="12668" y="0"/>
                    <a:pt x="28194" y="0"/>
                  </a:cubicBezTo>
                  <a:lnTo>
                    <a:pt x="297370" y="0"/>
                  </a:lnTo>
                  <a:cubicBezTo>
                    <a:pt x="312896" y="0"/>
                    <a:pt x="325564" y="12668"/>
                    <a:pt x="325564" y="28194"/>
                  </a:cubicBezTo>
                  <a:lnTo>
                    <a:pt x="325564" y="201263"/>
                  </a:lnTo>
                  <a:cubicBezTo>
                    <a:pt x="325564" y="216789"/>
                    <a:pt x="312896" y="229457"/>
                    <a:pt x="297370" y="229457"/>
                  </a:cubicBezTo>
                  <a:lnTo>
                    <a:pt x="297370" y="229457"/>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2" name="Google Shape;1782;p42"/>
            <p:cNvSpPr/>
            <p:nvPr/>
          </p:nvSpPr>
          <p:spPr>
            <a:xfrm>
              <a:off x="8827103" y="2154364"/>
              <a:ext cx="153162" cy="229457"/>
            </a:xfrm>
            <a:custGeom>
              <a:avLst/>
              <a:gdLst/>
              <a:ahLst/>
              <a:cxnLst/>
              <a:rect l="l" t="t" r="r" b="b"/>
              <a:pathLst>
                <a:path w="153162" h="229457" extrusionOk="0">
                  <a:moveTo>
                    <a:pt x="124968" y="0"/>
                  </a:moveTo>
                  <a:lnTo>
                    <a:pt x="0" y="0"/>
                  </a:lnTo>
                  <a:lnTo>
                    <a:pt x="0" y="229457"/>
                  </a:lnTo>
                  <a:lnTo>
                    <a:pt x="124968" y="229457"/>
                  </a:lnTo>
                  <a:cubicBezTo>
                    <a:pt x="140494" y="229457"/>
                    <a:pt x="153162" y="216789"/>
                    <a:pt x="153162" y="201263"/>
                  </a:cubicBezTo>
                  <a:lnTo>
                    <a:pt x="153162" y="28194"/>
                  </a:lnTo>
                  <a:cubicBezTo>
                    <a:pt x="153162" y="12668"/>
                    <a:pt x="140494" y="0"/>
                    <a:pt x="124968" y="0"/>
                  </a:cubicBezTo>
                  <a:lnTo>
                    <a:pt x="12496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3" name="Google Shape;1783;p42"/>
            <p:cNvSpPr/>
            <p:nvPr/>
          </p:nvSpPr>
          <p:spPr>
            <a:xfrm>
              <a:off x="8654700" y="2154364"/>
              <a:ext cx="128111" cy="229457"/>
            </a:xfrm>
            <a:custGeom>
              <a:avLst/>
              <a:gdLst/>
              <a:ahLst/>
              <a:cxnLst/>
              <a:rect l="l" t="t" r="r" b="b"/>
              <a:pathLst>
                <a:path w="128111" h="229457" extrusionOk="0">
                  <a:moveTo>
                    <a:pt x="0" y="28194"/>
                  </a:moveTo>
                  <a:lnTo>
                    <a:pt x="0" y="201263"/>
                  </a:lnTo>
                  <a:cubicBezTo>
                    <a:pt x="0" y="216789"/>
                    <a:pt x="12668" y="229457"/>
                    <a:pt x="28194" y="229457"/>
                  </a:cubicBezTo>
                  <a:lnTo>
                    <a:pt x="128111" y="229457"/>
                  </a:lnTo>
                  <a:cubicBezTo>
                    <a:pt x="77152" y="184309"/>
                    <a:pt x="60865" y="59150"/>
                    <a:pt x="60865" y="0"/>
                  </a:cubicBezTo>
                  <a:lnTo>
                    <a:pt x="28194" y="0"/>
                  </a:lnTo>
                  <a:cubicBezTo>
                    <a:pt x="12668" y="0"/>
                    <a:pt x="0" y="12668"/>
                    <a:pt x="0" y="28194"/>
                  </a:cubicBezTo>
                  <a:lnTo>
                    <a:pt x="0" y="2819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4" name="Google Shape;1784;p42"/>
            <p:cNvSpPr/>
            <p:nvPr/>
          </p:nvSpPr>
          <p:spPr>
            <a:xfrm>
              <a:off x="8875871" y="2255139"/>
              <a:ext cx="55530" cy="93724"/>
            </a:xfrm>
            <a:custGeom>
              <a:avLst/>
              <a:gdLst/>
              <a:ahLst/>
              <a:cxnLst/>
              <a:rect l="l" t="t" r="r" b="b"/>
              <a:pathLst>
                <a:path w="55530" h="93724" extrusionOk="0">
                  <a:moveTo>
                    <a:pt x="55531" y="0"/>
                  </a:moveTo>
                  <a:lnTo>
                    <a:pt x="0" y="0"/>
                  </a:lnTo>
                  <a:lnTo>
                    <a:pt x="0" y="88011"/>
                  </a:lnTo>
                  <a:cubicBezTo>
                    <a:pt x="0" y="92774"/>
                    <a:pt x="5429" y="95440"/>
                    <a:pt x="9144" y="92488"/>
                  </a:cubicBezTo>
                  <a:lnTo>
                    <a:pt x="24194" y="80772"/>
                  </a:lnTo>
                  <a:cubicBezTo>
                    <a:pt x="26289" y="79153"/>
                    <a:pt x="29146" y="79153"/>
                    <a:pt x="31147" y="80772"/>
                  </a:cubicBezTo>
                  <a:lnTo>
                    <a:pt x="46197" y="92488"/>
                  </a:lnTo>
                  <a:cubicBezTo>
                    <a:pt x="49911" y="95440"/>
                    <a:pt x="55340" y="92774"/>
                    <a:pt x="55340" y="88011"/>
                  </a:cubicBezTo>
                  <a:lnTo>
                    <a:pt x="55340" y="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5" name="Google Shape;1785;p42"/>
            <p:cNvSpPr/>
            <p:nvPr/>
          </p:nvSpPr>
          <p:spPr>
            <a:xfrm>
              <a:off x="8875776" y="2255139"/>
              <a:ext cx="55530" cy="46291"/>
            </a:xfrm>
            <a:custGeom>
              <a:avLst/>
              <a:gdLst/>
              <a:ahLst/>
              <a:cxnLst/>
              <a:rect l="l" t="t" r="r" b="b"/>
              <a:pathLst>
                <a:path w="55530" h="46291" extrusionOk="0">
                  <a:moveTo>
                    <a:pt x="95" y="44767"/>
                  </a:moveTo>
                  <a:cubicBezTo>
                    <a:pt x="2571" y="45815"/>
                    <a:pt x="5239" y="46292"/>
                    <a:pt x="7810" y="46292"/>
                  </a:cubicBezTo>
                  <a:cubicBezTo>
                    <a:pt x="16573" y="46292"/>
                    <a:pt x="23241" y="41434"/>
                    <a:pt x="27813" y="33909"/>
                  </a:cubicBezTo>
                  <a:cubicBezTo>
                    <a:pt x="32385" y="41529"/>
                    <a:pt x="39148" y="46292"/>
                    <a:pt x="47815" y="46292"/>
                  </a:cubicBezTo>
                  <a:cubicBezTo>
                    <a:pt x="50482" y="46292"/>
                    <a:pt x="53054" y="45815"/>
                    <a:pt x="55530" y="44767"/>
                  </a:cubicBezTo>
                  <a:lnTo>
                    <a:pt x="55530" y="0"/>
                  </a:lnTo>
                  <a:lnTo>
                    <a:pt x="0" y="0"/>
                  </a:lnTo>
                  <a:lnTo>
                    <a:pt x="0" y="44767"/>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6" name="Google Shape;1786;p42"/>
            <p:cNvSpPr/>
            <p:nvPr/>
          </p:nvSpPr>
          <p:spPr>
            <a:xfrm>
              <a:off x="8856535" y="2196750"/>
              <a:ext cx="94392" cy="93535"/>
            </a:xfrm>
            <a:custGeom>
              <a:avLst/>
              <a:gdLst/>
              <a:ahLst/>
              <a:cxnLst/>
              <a:rect l="l" t="t" r="r" b="b"/>
              <a:pathLst>
                <a:path w="94392" h="93535" extrusionOk="0">
                  <a:moveTo>
                    <a:pt x="47149" y="65723"/>
                  </a:moveTo>
                  <a:cubicBezTo>
                    <a:pt x="52007" y="65723"/>
                    <a:pt x="52483" y="93536"/>
                    <a:pt x="67151" y="93536"/>
                  </a:cubicBezTo>
                  <a:cubicBezTo>
                    <a:pt x="73819" y="93536"/>
                    <a:pt x="80867" y="86392"/>
                    <a:pt x="80867" y="69056"/>
                  </a:cubicBezTo>
                  <a:cubicBezTo>
                    <a:pt x="80867" y="46958"/>
                    <a:pt x="94392" y="46482"/>
                    <a:pt x="94392" y="24384"/>
                  </a:cubicBezTo>
                  <a:cubicBezTo>
                    <a:pt x="94392" y="10954"/>
                    <a:pt x="82296" y="0"/>
                    <a:pt x="67342" y="0"/>
                  </a:cubicBezTo>
                  <a:cubicBezTo>
                    <a:pt x="60865" y="0"/>
                    <a:pt x="54864" y="2096"/>
                    <a:pt x="50197" y="5524"/>
                  </a:cubicBezTo>
                  <a:cubicBezTo>
                    <a:pt x="48387" y="6858"/>
                    <a:pt x="45911" y="6858"/>
                    <a:pt x="44196" y="5524"/>
                  </a:cubicBezTo>
                  <a:cubicBezTo>
                    <a:pt x="39528" y="2096"/>
                    <a:pt x="33528" y="0"/>
                    <a:pt x="27051" y="0"/>
                  </a:cubicBezTo>
                  <a:cubicBezTo>
                    <a:pt x="12097" y="0"/>
                    <a:pt x="0" y="10954"/>
                    <a:pt x="0" y="24384"/>
                  </a:cubicBezTo>
                  <a:cubicBezTo>
                    <a:pt x="0" y="46482"/>
                    <a:pt x="13525" y="47054"/>
                    <a:pt x="13525" y="69056"/>
                  </a:cubicBezTo>
                  <a:cubicBezTo>
                    <a:pt x="13525" y="86392"/>
                    <a:pt x="20669" y="93536"/>
                    <a:pt x="27241" y="93536"/>
                  </a:cubicBezTo>
                  <a:cubicBezTo>
                    <a:pt x="41910" y="93536"/>
                    <a:pt x="42291" y="65723"/>
                    <a:pt x="47244" y="65723"/>
                  </a:cubicBezTo>
                  <a:lnTo>
                    <a:pt x="47244" y="6572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7" name="Google Shape;1787;p42"/>
            <p:cNvSpPr/>
            <p:nvPr/>
          </p:nvSpPr>
          <p:spPr>
            <a:xfrm>
              <a:off x="8856440" y="2196941"/>
              <a:ext cx="42577" cy="93345"/>
            </a:xfrm>
            <a:custGeom>
              <a:avLst/>
              <a:gdLst/>
              <a:ahLst/>
              <a:cxnLst/>
              <a:rect l="l" t="t" r="r" b="b"/>
              <a:pathLst>
                <a:path w="42577" h="93345" extrusionOk="0">
                  <a:moveTo>
                    <a:pt x="23050" y="95"/>
                  </a:moveTo>
                  <a:cubicBezTo>
                    <a:pt x="10001" y="1810"/>
                    <a:pt x="0" y="12002"/>
                    <a:pt x="0" y="24194"/>
                  </a:cubicBezTo>
                  <a:cubicBezTo>
                    <a:pt x="0" y="46292"/>
                    <a:pt x="13525" y="46863"/>
                    <a:pt x="13525" y="68866"/>
                  </a:cubicBezTo>
                  <a:cubicBezTo>
                    <a:pt x="13525" y="86201"/>
                    <a:pt x="20669" y="93345"/>
                    <a:pt x="27241" y="93345"/>
                  </a:cubicBezTo>
                  <a:cubicBezTo>
                    <a:pt x="36290" y="93345"/>
                    <a:pt x="39910" y="82582"/>
                    <a:pt x="42577" y="74390"/>
                  </a:cubicBezTo>
                  <a:cubicBezTo>
                    <a:pt x="22765" y="54388"/>
                    <a:pt x="19908" y="23527"/>
                    <a:pt x="23050" y="0"/>
                  </a:cubicBezTo>
                  <a:lnTo>
                    <a:pt x="2305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8" name="Google Shape;1788;p42"/>
            <p:cNvSpPr/>
            <p:nvPr/>
          </p:nvSpPr>
          <p:spPr>
            <a:xfrm>
              <a:off x="8688514" y="2196845"/>
              <a:ext cx="107537" cy="36385"/>
            </a:xfrm>
            <a:custGeom>
              <a:avLst/>
              <a:gdLst/>
              <a:ahLst/>
              <a:cxnLst/>
              <a:rect l="l" t="t" r="r" b="b"/>
              <a:pathLst>
                <a:path w="107537" h="36385" extrusionOk="0">
                  <a:moveTo>
                    <a:pt x="98489" y="36385"/>
                  </a:moveTo>
                  <a:lnTo>
                    <a:pt x="9049" y="36385"/>
                  </a:lnTo>
                  <a:cubicBezTo>
                    <a:pt x="4000" y="36385"/>
                    <a:pt x="0" y="32290"/>
                    <a:pt x="0" y="27337"/>
                  </a:cubicBezTo>
                  <a:lnTo>
                    <a:pt x="0" y="9049"/>
                  </a:lnTo>
                  <a:cubicBezTo>
                    <a:pt x="0" y="4001"/>
                    <a:pt x="4096" y="0"/>
                    <a:pt x="9049" y="0"/>
                  </a:cubicBezTo>
                  <a:lnTo>
                    <a:pt x="98489" y="0"/>
                  </a:lnTo>
                  <a:cubicBezTo>
                    <a:pt x="103537" y="0"/>
                    <a:pt x="107537" y="4096"/>
                    <a:pt x="107537" y="9049"/>
                  </a:cubicBezTo>
                  <a:lnTo>
                    <a:pt x="107537" y="27337"/>
                  </a:lnTo>
                  <a:cubicBezTo>
                    <a:pt x="107537" y="32385"/>
                    <a:pt x="103441" y="36385"/>
                    <a:pt x="98489" y="36385"/>
                  </a:cubicBezTo>
                  <a:lnTo>
                    <a:pt x="98489" y="3638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89" name="Google Shape;1789;p42"/>
            <p:cNvSpPr/>
            <p:nvPr/>
          </p:nvSpPr>
          <p:spPr>
            <a:xfrm>
              <a:off x="8688514" y="2196845"/>
              <a:ext cx="33718" cy="36385"/>
            </a:xfrm>
            <a:custGeom>
              <a:avLst/>
              <a:gdLst/>
              <a:ahLst/>
              <a:cxnLst/>
              <a:rect l="l" t="t" r="r" b="b"/>
              <a:pathLst>
                <a:path w="33718" h="36385" extrusionOk="0">
                  <a:moveTo>
                    <a:pt x="9049" y="0"/>
                  </a:moveTo>
                  <a:cubicBezTo>
                    <a:pt x="4000" y="0"/>
                    <a:pt x="0" y="4096"/>
                    <a:pt x="0" y="9049"/>
                  </a:cubicBezTo>
                  <a:lnTo>
                    <a:pt x="0" y="27337"/>
                  </a:lnTo>
                  <a:cubicBezTo>
                    <a:pt x="0" y="32385"/>
                    <a:pt x="4096" y="36385"/>
                    <a:pt x="9049" y="36385"/>
                  </a:cubicBezTo>
                  <a:lnTo>
                    <a:pt x="33718" y="36385"/>
                  </a:lnTo>
                  <a:cubicBezTo>
                    <a:pt x="31814" y="23813"/>
                    <a:pt x="30289" y="11525"/>
                    <a:pt x="29242" y="0"/>
                  </a:cubicBezTo>
                  <a:lnTo>
                    <a:pt x="9049"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0" name="Google Shape;1790;p42"/>
            <p:cNvSpPr/>
            <p:nvPr/>
          </p:nvSpPr>
          <p:spPr>
            <a:xfrm>
              <a:off x="8693372" y="2272665"/>
              <a:ext cx="97726" cy="11239"/>
            </a:xfrm>
            <a:custGeom>
              <a:avLst/>
              <a:gdLst/>
              <a:ahLst/>
              <a:cxnLst/>
              <a:rect l="l" t="t" r="r" b="b"/>
              <a:pathLst>
                <a:path w="97726" h="11239" extrusionOk="0">
                  <a:moveTo>
                    <a:pt x="92107" y="11240"/>
                  </a:moveTo>
                  <a:lnTo>
                    <a:pt x="5620" y="11240"/>
                  </a:lnTo>
                  <a:cubicBezTo>
                    <a:pt x="2572" y="11240"/>
                    <a:pt x="0" y="8763"/>
                    <a:pt x="0" y="5620"/>
                  </a:cubicBezTo>
                  <a:cubicBezTo>
                    <a:pt x="0" y="2477"/>
                    <a:pt x="2477" y="0"/>
                    <a:pt x="5620" y="0"/>
                  </a:cubicBezTo>
                  <a:lnTo>
                    <a:pt x="92107" y="0"/>
                  </a:lnTo>
                  <a:cubicBezTo>
                    <a:pt x="95155" y="0"/>
                    <a:pt x="97727" y="2477"/>
                    <a:pt x="97727" y="5620"/>
                  </a:cubicBezTo>
                  <a:cubicBezTo>
                    <a:pt x="97727" y="8763"/>
                    <a:pt x="95250" y="11240"/>
                    <a:pt x="92107" y="11240"/>
                  </a:cubicBezTo>
                  <a:lnTo>
                    <a:pt x="92107" y="1124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91" name="Google Shape;1791;p42"/>
            <p:cNvGrpSpPr/>
            <p:nvPr/>
          </p:nvGrpSpPr>
          <p:grpSpPr>
            <a:xfrm>
              <a:off x="8693395" y="2046260"/>
              <a:ext cx="145704" cy="301651"/>
              <a:chOff x="8693395" y="2046260"/>
              <a:chExt cx="145704" cy="301651"/>
            </a:xfrm>
          </p:grpSpPr>
          <p:sp>
            <p:nvSpPr>
              <p:cNvPr id="1792" name="Google Shape;1792;p42"/>
              <p:cNvSpPr/>
              <p:nvPr/>
            </p:nvSpPr>
            <p:spPr>
              <a:xfrm>
                <a:off x="8693395" y="2322811"/>
                <a:ext cx="97763" cy="25100"/>
              </a:xfrm>
              <a:custGeom>
                <a:avLst/>
                <a:gdLst/>
                <a:ahLst/>
                <a:cxnLst/>
                <a:rect l="l" t="t" r="r" b="b"/>
                <a:pathLst>
                  <a:path w="97763" h="25100" extrusionOk="0">
                    <a:moveTo>
                      <a:pt x="63699" y="25101"/>
                    </a:moveTo>
                    <a:cubicBezTo>
                      <a:pt x="57032" y="25101"/>
                      <a:pt x="50079" y="23100"/>
                      <a:pt x="43125" y="18147"/>
                    </a:cubicBezTo>
                    <a:cubicBezTo>
                      <a:pt x="35791" y="12909"/>
                      <a:pt x="21694" y="5765"/>
                      <a:pt x="9502" y="17576"/>
                    </a:cubicBezTo>
                    <a:cubicBezTo>
                      <a:pt x="7311" y="19767"/>
                      <a:pt x="3787" y="19671"/>
                      <a:pt x="1596" y="17481"/>
                    </a:cubicBezTo>
                    <a:cubicBezTo>
                      <a:pt x="-595" y="15290"/>
                      <a:pt x="-499" y="11766"/>
                      <a:pt x="1691" y="9575"/>
                    </a:cubicBezTo>
                    <a:cubicBezTo>
                      <a:pt x="14645" y="-2998"/>
                      <a:pt x="32552" y="-3189"/>
                      <a:pt x="49602" y="9003"/>
                    </a:cubicBezTo>
                    <a:cubicBezTo>
                      <a:pt x="53793" y="11956"/>
                      <a:pt x="66461" y="21100"/>
                      <a:pt x="88559" y="2717"/>
                    </a:cubicBezTo>
                    <a:cubicBezTo>
                      <a:pt x="90941" y="717"/>
                      <a:pt x="94465" y="1098"/>
                      <a:pt x="96465" y="3384"/>
                    </a:cubicBezTo>
                    <a:cubicBezTo>
                      <a:pt x="98466" y="5765"/>
                      <a:pt x="98084" y="9289"/>
                      <a:pt x="95798" y="11289"/>
                    </a:cubicBezTo>
                    <a:cubicBezTo>
                      <a:pt x="87321" y="18338"/>
                      <a:pt x="76082" y="25101"/>
                      <a:pt x="63795" y="25101"/>
                    </a:cubicBezTo>
                    <a:lnTo>
                      <a:pt x="63795" y="2510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3" name="Google Shape;1793;p42"/>
              <p:cNvSpPr/>
              <p:nvPr/>
            </p:nvSpPr>
            <p:spPr>
              <a:xfrm>
                <a:off x="8795961" y="2046260"/>
                <a:ext cx="43138" cy="43137"/>
              </a:xfrm>
              <a:custGeom>
                <a:avLst/>
                <a:gdLst/>
                <a:ahLst/>
                <a:cxnLst/>
                <a:rect l="l" t="t" r="r" b="b"/>
                <a:pathLst>
                  <a:path w="43138" h="43137" extrusionOk="0">
                    <a:moveTo>
                      <a:pt x="42858" y="18092"/>
                    </a:moveTo>
                    <a:cubicBezTo>
                      <a:pt x="44762" y="29903"/>
                      <a:pt x="36761" y="40952"/>
                      <a:pt x="25046" y="42857"/>
                    </a:cubicBezTo>
                    <a:cubicBezTo>
                      <a:pt x="13234" y="44762"/>
                      <a:pt x="2186" y="36761"/>
                      <a:pt x="281" y="25046"/>
                    </a:cubicBezTo>
                    <a:cubicBezTo>
                      <a:pt x="-1625" y="13235"/>
                      <a:pt x="6377" y="2186"/>
                      <a:pt x="18092" y="281"/>
                    </a:cubicBezTo>
                    <a:cubicBezTo>
                      <a:pt x="29903" y="-1624"/>
                      <a:pt x="40952" y="6377"/>
                      <a:pt x="42858" y="18092"/>
                    </a:cubicBezTo>
                    <a:lnTo>
                      <a:pt x="42858" y="1809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794" name="Google Shape;1794;p42"/>
          <p:cNvGrpSpPr/>
          <p:nvPr/>
        </p:nvGrpSpPr>
        <p:grpSpPr>
          <a:xfrm>
            <a:off x="5590182" y="1579263"/>
            <a:ext cx="397954" cy="144395"/>
            <a:chOff x="7072693" y="2159758"/>
            <a:chExt cx="381000" cy="138243"/>
          </a:xfrm>
        </p:grpSpPr>
        <p:sp>
          <p:nvSpPr>
            <p:cNvPr id="1795" name="Google Shape;1795;p42"/>
            <p:cNvSpPr/>
            <p:nvPr/>
          </p:nvSpPr>
          <p:spPr>
            <a:xfrm>
              <a:off x="7072693" y="2159758"/>
              <a:ext cx="131159" cy="122622"/>
            </a:xfrm>
            <a:custGeom>
              <a:avLst/>
              <a:gdLst/>
              <a:ahLst/>
              <a:cxnLst/>
              <a:rect l="l" t="t" r="r" b="b"/>
              <a:pathLst>
                <a:path w="131159" h="122622" extrusionOk="0">
                  <a:moveTo>
                    <a:pt x="117729" y="122623"/>
                  </a:moveTo>
                  <a:cubicBezTo>
                    <a:pt x="67532" y="122623"/>
                    <a:pt x="41434" y="106430"/>
                    <a:pt x="13430" y="78426"/>
                  </a:cubicBezTo>
                  <a:cubicBezTo>
                    <a:pt x="-4477" y="60519"/>
                    <a:pt x="-4477" y="31373"/>
                    <a:pt x="13430" y="13466"/>
                  </a:cubicBezTo>
                  <a:cubicBezTo>
                    <a:pt x="31337" y="-4441"/>
                    <a:pt x="60484" y="-4536"/>
                    <a:pt x="78391" y="13466"/>
                  </a:cubicBezTo>
                  <a:cubicBezTo>
                    <a:pt x="88392" y="23467"/>
                    <a:pt x="101060" y="42517"/>
                    <a:pt x="117634" y="42517"/>
                  </a:cubicBezTo>
                  <a:cubicBezTo>
                    <a:pt x="125063" y="42517"/>
                    <a:pt x="131064" y="48518"/>
                    <a:pt x="131064" y="55948"/>
                  </a:cubicBezTo>
                  <a:cubicBezTo>
                    <a:pt x="131064" y="63377"/>
                    <a:pt x="125063" y="69378"/>
                    <a:pt x="117634" y="69378"/>
                  </a:cubicBezTo>
                  <a:cubicBezTo>
                    <a:pt x="87535" y="69378"/>
                    <a:pt x="69818" y="42898"/>
                    <a:pt x="59341" y="32421"/>
                  </a:cubicBezTo>
                  <a:cubicBezTo>
                    <a:pt x="51911" y="24991"/>
                    <a:pt x="39910" y="24991"/>
                    <a:pt x="32480" y="32421"/>
                  </a:cubicBezTo>
                  <a:cubicBezTo>
                    <a:pt x="25051" y="39850"/>
                    <a:pt x="25051" y="51852"/>
                    <a:pt x="32480" y="59281"/>
                  </a:cubicBezTo>
                  <a:cubicBezTo>
                    <a:pt x="56579" y="83379"/>
                    <a:pt x="76390" y="95572"/>
                    <a:pt x="117729" y="95572"/>
                  </a:cubicBezTo>
                  <a:cubicBezTo>
                    <a:pt x="125158" y="95572"/>
                    <a:pt x="131159" y="101572"/>
                    <a:pt x="131159" y="109002"/>
                  </a:cubicBezTo>
                  <a:cubicBezTo>
                    <a:pt x="131159" y="116431"/>
                    <a:pt x="125158" y="122432"/>
                    <a:pt x="117729" y="122432"/>
                  </a:cubicBezTo>
                  <a:lnTo>
                    <a:pt x="117729"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6" name="Google Shape;1796;p42"/>
            <p:cNvSpPr/>
            <p:nvPr/>
          </p:nvSpPr>
          <p:spPr>
            <a:xfrm>
              <a:off x="7135558" y="2178462"/>
              <a:ext cx="68294" cy="50768"/>
            </a:xfrm>
            <a:custGeom>
              <a:avLst/>
              <a:gdLst/>
              <a:ahLst/>
              <a:cxnLst/>
              <a:rect l="l" t="t" r="r" b="b"/>
              <a:pathLst>
                <a:path w="68294" h="50768" extrusionOk="0">
                  <a:moveTo>
                    <a:pt x="0" y="17526"/>
                  </a:moveTo>
                  <a:cubicBezTo>
                    <a:pt x="10858" y="29527"/>
                    <a:pt x="27813" y="50768"/>
                    <a:pt x="54864" y="50768"/>
                  </a:cubicBezTo>
                  <a:cubicBezTo>
                    <a:pt x="62293" y="50768"/>
                    <a:pt x="68294" y="44768"/>
                    <a:pt x="68294" y="37338"/>
                  </a:cubicBezTo>
                  <a:cubicBezTo>
                    <a:pt x="68294" y="29909"/>
                    <a:pt x="62293" y="23908"/>
                    <a:pt x="54864" y="23908"/>
                  </a:cubicBezTo>
                  <a:cubicBezTo>
                    <a:pt x="40862" y="23908"/>
                    <a:pt x="29623" y="10287"/>
                    <a:pt x="20383" y="0"/>
                  </a:cubicBezTo>
                  <a:cubicBezTo>
                    <a:pt x="17716" y="1429"/>
                    <a:pt x="15145" y="2953"/>
                    <a:pt x="12763" y="4382"/>
                  </a:cubicBezTo>
                  <a:cubicBezTo>
                    <a:pt x="7334" y="7810"/>
                    <a:pt x="3048" y="12287"/>
                    <a:pt x="0" y="17621"/>
                  </a:cubicBezTo>
                  <a:lnTo>
                    <a:pt x="0" y="1762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797" name="Google Shape;1797;p42"/>
            <p:cNvGrpSpPr/>
            <p:nvPr/>
          </p:nvGrpSpPr>
          <p:grpSpPr>
            <a:xfrm>
              <a:off x="7130319" y="2159758"/>
              <a:ext cx="323374" cy="122717"/>
              <a:chOff x="7130319" y="2159758"/>
              <a:chExt cx="323374" cy="122717"/>
            </a:xfrm>
          </p:grpSpPr>
          <p:sp>
            <p:nvSpPr>
              <p:cNvPr id="1798" name="Google Shape;1798;p42"/>
              <p:cNvSpPr/>
              <p:nvPr/>
            </p:nvSpPr>
            <p:spPr>
              <a:xfrm>
                <a:off x="7130319" y="2240375"/>
                <a:ext cx="73533" cy="42100"/>
              </a:xfrm>
              <a:custGeom>
                <a:avLst/>
                <a:gdLst/>
                <a:ahLst/>
                <a:cxnLst/>
                <a:rect l="l" t="t" r="r" b="b"/>
                <a:pathLst>
                  <a:path w="73533" h="42100" extrusionOk="0">
                    <a:moveTo>
                      <a:pt x="73533" y="28575"/>
                    </a:moveTo>
                    <a:cubicBezTo>
                      <a:pt x="73533" y="21146"/>
                      <a:pt x="67532" y="15145"/>
                      <a:pt x="60103" y="15145"/>
                    </a:cubicBezTo>
                    <a:cubicBezTo>
                      <a:pt x="33433" y="15145"/>
                      <a:pt x="15716" y="10001"/>
                      <a:pt x="0" y="0"/>
                    </a:cubicBezTo>
                    <a:lnTo>
                      <a:pt x="0" y="21622"/>
                    </a:lnTo>
                    <a:cubicBezTo>
                      <a:pt x="0" y="24860"/>
                      <a:pt x="381" y="28099"/>
                      <a:pt x="1238" y="31242"/>
                    </a:cubicBezTo>
                    <a:cubicBezTo>
                      <a:pt x="17145" y="38291"/>
                      <a:pt x="35814" y="42101"/>
                      <a:pt x="60103" y="42101"/>
                    </a:cubicBezTo>
                    <a:cubicBezTo>
                      <a:pt x="67532" y="42101"/>
                      <a:pt x="73533" y="36100"/>
                      <a:pt x="73533" y="28670"/>
                    </a:cubicBezTo>
                    <a:lnTo>
                      <a:pt x="73533" y="2867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799" name="Google Shape;1799;p42"/>
              <p:cNvSpPr/>
              <p:nvPr/>
            </p:nvSpPr>
            <p:spPr>
              <a:xfrm>
                <a:off x="7322534" y="2159758"/>
                <a:ext cx="131159" cy="122622"/>
              </a:xfrm>
              <a:custGeom>
                <a:avLst/>
                <a:gdLst/>
                <a:ahLst/>
                <a:cxnLst/>
                <a:rect l="l" t="t" r="r" b="b"/>
                <a:pathLst>
                  <a:path w="131159" h="122622" extrusionOk="0">
                    <a:moveTo>
                      <a:pt x="13430" y="122623"/>
                    </a:moveTo>
                    <a:cubicBezTo>
                      <a:pt x="63627" y="122623"/>
                      <a:pt x="89725" y="106430"/>
                      <a:pt x="117729" y="78426"/>
                    </a:cubicBezTo>
                    <a:cubicBezTo>
                      <a:pt x="135636" y="60519"/>
                      <a:pt x="135636" y="31373"/>
                      <a:pt x="117729" y="13466"/>
                    </a:cubicBezTo>
                    <a:cubicBezTo>
                      <a:pt x="99822" y="-4441"/>
                      <a:pt x="70675" y="-4536"/>
                      <a:pt x="52768" y="13466"/>
                    </a:cubicBezTo>
                    <a:cubicBezTo>
                      <a:pt x="42767" y="23467"/>
                      <a:pt x="30099" y="42517"/>
                      <a:pt x="13525" y="42517"/>
                    </a:cubicBezTo>
                    <a:cubicBezTo>
                      <a:pt x="6096" y="42517"/>
                      <a:pt x="95" y="48518"/>
                      <a:pt x="95" y="55948"/>
                    </a:cubicBezTo>
                    <a:cubicBezTo>
                      <a:pt x="95" y="63377"/>
                      <a:pt x="6096" y="69378"/>
                      <a:pt x="13525" y="69378"/>
                    </a:cubicBezTo>
                    <a:cubicBezTo>
                      <a:pt x="43624" y="69378"/>
                      <a:pt x="61341" y="42898"/>
                      <a:pt x="71818" y="32421"/>
                    </a:cubicBezTo>
                    <a:cubicBezTo>
                      <a:pt x="79248" y="24991"/>
                      <a:pt x="91249" y="24991"/>
                      <a:pt x="98679" y="32421"/>
                    </a:cubicBezTo>
                    <a:cubicBezTo>
                      <a:pt x="106108" y="39850"/>
                      <a:pt x="106108" y="51852"/>
                      <a:pt x="98679" y="59281"/>
                    </a:cubicBezTo>
                    <a:cubicBezTo>
                      <a:pt x="74580" y="83379"/>
                      <a:pt x="54769" y="95572"/>
                      <a:pt x="13430" y="95572"/>
                    </a:cubicBezTo>
                    <a:cubicBezTo>
                      <a:pt x="6001" y="95572"/>
                      <a:pt x="0" y="101572"/>
                      <a:pt x="0" y="109002"/>
                    </a:cubicBezTo>
                    <a:cubicBezTo>
                      <a:pt x="0" y="116431"/>
                      <a:pt x="6001" y="122432"/>
                      <a:pt x="13430" y="122432"/>
                    </a:cubicBezTo>
                    <a:lnTo>
                      <a:pt x="13430" y="122432"/>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00" name="Google Shape;1800;p42"/>
            <p:cNvSpPr/>
            <p:nvPr/>
          </p:nvSpPr>
          <p:spPr>
            <a:xfrm>
              <a:off x="7322534" y="2240375"/>
              <a:ext cx="73532" cy="42005"/>
            </a:xfrm>
            <a:custGeom>
              <a:avLst/>
              <a:gdLst/>
              <a:ahLst/>
              <a:cxnLst/>
              <a:rect l="l" t="t" r="r" b="b"/>
              <a:pathLst>
                <a:path w="73532" h="42005" extrusionOk="0">
                  <a:moveTo>
                    <a:pt x="73533" y="21622"/>
                  </a:moveTo>
                  <a:lnTo>
                    <a:pt x="73533" y="0"/>
                  </a:lnTo>
                  <a:cubicBezTo>
                    <a:pt x="57817" y="10097"/>
                    <a:pt x="40195" y="15145"/>
                    <a:pt x="13430" y="15145"/>
                  </a:cubicBezTo>
                  <a:cubicBezTo>
                    <a:pt x="6001" y="15145"/>
                    <a:pt x="0" y="21146"/>
                    <a:pt x="0" y="28575"/>
                  </a:cubicBezTo>
                  <a:cubicBezTo>
                    <a:pt x="0" y="36005"/>
                    <a:pt x="6001" y="42005"/>
                    <a:pt x="13430" y="42005"/>
                  </a:cubicBezTo>
                  <a:cubicBezTo>
                    <a:pt x="37719" y="42005"/>
                    <a:pt x="56292" y="38195"/>
                    <a:pt x="72294" y="31147"/>
                  </a:cubicBezTo>
                  <a:cubicBezTo>
                    <a:pt x="73057" y="28099"/>
                    <a:pt x="73533" y="24860"/>
                    <a:pt x="73533" y="21527"/>
                  </a:cubicBezTo>
                  <a:lnTo>
                    <a:pt x="73533" y="2152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1" name="Google Shape;1801;p42"/>
            <p:cNvSpPr/>
            <p:nvPr/>
          </p:nvSpPr>
          <p:spPr>
            <a:xfrm>
              <a:off x="7322534" y="2178272"/>
              <a:ext cx="68294" cy="50863"/>
            </a:xfrm>
            <a:custGeom>
              <a:avLst/>
              <a:gdLst/>
              <a:ahLst/>
              <a:cxnLst/>
              <a:rect l="l" t="t" r="r" b="b"/>
              <a:pathLst>
                <a:path w="68294" h="50863" extrusionOk="0">
                  <a:moveTo>
                    <a:pt x="13430" y="24003"/>
                  </a:moveTo>
                  <a:cubicBezTo>
                    <a:pt x="6001" y="24003"/>
                    <a:pt x="0" y="30004"/>
                    <a:pt x="0" y="37433"/>
                  </a:cubicBezTo>
                  <a:cubicBezTo>
                    <a:pt x="0" y="44863"/>
                    <a:pt x="6001" y="50864"/>
                    <a:pt x="13430" y="50864"/>
                  </a:cubicBezTo>
                  <a:cubicBezTo>
                    <a:pt x="40481" y="50864"/>
                    <a:pt x="57435" y="29623"/>
                    <a:pt x="68294" y="17621"/>
                  </a:cubicBezTo>
                  <a:cubicBezTo>
                    <a:pt x="65246" y="12383"/>
                    <a:pt x="60864" y="7811"/>
                    <a:pt x="55530" y="4382"/>
                  </a:cubicBezTo>
                  <a:cubicBezTo>
                    <a:pt x="53149" y="2953"/>
                    <a:pt x="50673" y="1429"/>
                    <a:pt x="47910" y="0"/>
                  </a:cubicBezTo>
                  <a:cubicBezTo>
                    <a:pt x="38767" y="10287"/>
                    <a:pt x="27432" y="23908"/>
                    <a:pt x="13430" y="23908"/>
                  </a:cubicBezTo>
                  <a:lnTo>
                    <a:pt x="13430" y="2390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2" name="Google Shape;1802;p42"/>
            <p:cNvSpPr/>
            <p:nvPr/>
          </p:nvSpPr>
          <p:spPr>
            <a:xfrm>
              <a:off x="7153179" y="2169509"/>
              <a:ext cx="219837" cy="128301"/>
            </a:xfrm>
            <a:custGeom>
              <a:avLst/>
              <a:gdLst/>
              <a:ahLst/>
              <a:cxnLst/>
              <a:rect l="l" t="t" r="r" b="b"/>
              <a:pathLst>
                <a:path w="219837" h="128301" extrusionOk="0">
                  <a:moveTo>
                    <a:pt x="110014" y="0"/>
                  </a:moveTo>
                  <a:cubicBezTo>
                    <a:pt x="128778" y="0"/>
                    <a:pt x="186404" y="16288"/>
                    <a:pt x="212598" y="32766"/>
                  </a:cubicBezTo>
                  <a:cubicBezTo>
                    <a:pt x="217075" y="35623"/>
                    <a:pt x="219837" y="40577"/>
                    <a:pt x="219837" y="45815"/>
                  </a:cubicBezTo>
                  <a:lnTo>
                    <a:pt x="219837" y="92392"/>
                  </a:lnTo>
                  <a:cubicBezTo>
                    <a:pt x="219837" y="98393"/>
                    <a:pt x="216408" y="103823"/>
                    <a:pt x="210979" y="106299"/>
                  </a:cubicBezTo>
                  <a:cubicBezTo>
                    <a:pt x="170593" y="125444"/>
                    <a:pt x="129350" y="128302"/>
                    <a:pt x="109919" y="128302"/>
                  </a:cubicBezTo>
                  <a:cubicBezTo>
                    <a:pt x="90488" y="128302"/>
                    <a:pt x="49244" y="125444"/>
                    <a:pt x="8858" y="106299"/>
                  </a:cubicBezTo>
                  <a:cubicBezTo>
                    <a:pt x="3429" y="103727"/>
                    <a:pt x="0" y="98298"/>
                    <a:pt x="0" y="92392"/>
                  </a:cubicBezTo>
                  <a:lnTo>
                    <a:pt x="0" y="45815"/>
                  </a:lnTo>
                  <a:cubicBezTo>
                    <a:pt x="0" y="40481"/>
                    <a:pt x="2762" y="35528"/>
                    <a:pt x="7239" y="32766"/>
                  </a:cubicBezTo>
                  <a:cubicBezTo>
                    <a:pt x="33433" y="16288"/>
                    <a:pt x="91059" y="0"/>
                    <a:pt x="109823" y="0"/>
                  </a:cubicBezTo>
                  <a:lnTo>
                    <a:pt x="10982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3" name="Google Shape;1803;p42"/>
            <p:cNvSpPr/>
            <p:nvPr/>
          </p:nvSpPr>
          <p:spPr>
            <a:xfrm>
              <a:off x="7153370" y="2176938"/>
              <a:ext cx="111633" cy="120872"/>
            </a:xfrm>
            <a:custGeom>
              <a:avLst/>
              <a:gdLst/>
              <a:ahLst/>
              <a:cxnLst/>
              <a:rect l="l" t="t" r="r" b="b"/>
              <a:pathLst>
                <a:path w="111633" h="120872" extrusionOk="0">
                  <a:moveTo>
                    <a:pt x="70390" y="95"/>
                  </a:moveTo>
                  <a:cubicBezTo>
                    <a:pt x="47911" y="6382"/>
                    <a:pt x="22384" y="15811"/>
                    <a:pt x="7239" y="25336"/>
                  </a:cubicBezTo>
                  <a:cubicBezTo>
                    <a:pt x="2762" y="28194"/>
                    <a:pt x="0" y="33147"/>
                    <a:pt x="0" y="38386"/>
                  </a:cubicBezTo>
                  <a:lnTo>
                    <a:pt x="0" y="84963"/>
                  </a:lnTo>
                  <a:cubicBezTo>
                    <a:pt x="0" y="90964"/>
                    <a:pt x="3429" y="96393"/>
                    <a:pt x="8858" y="98870"/>
                  </a:cubicBezTo>
                  <a:cubicBezTo>
                    <a:pt x="49244" y="118015"/>
                    <a:pt x="90488" y="120872"/>
                    <a:pt x="109918" y="120872"/>
                  </a:cubicBezTo>
                  <a:cubicBezTo>
                    <a:pt x="110490" y="120872"/>
                    <a:pt x="111062" y="120872"/>
                    <a:pt x="111633" y="120872"/>
                  </a:cubicBezTo>
                  <a:cubicBezTo>
                    <a:pt x="83344" y="107823"/>
                    <a:pt x="63913" y="46958"/>
                    <a:pt x="70485" y="0"/>
                  </a:cubicBezTo>
                  <a:lnTo>
                    <a:pt x="70485"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4" name="Google Shape;1804;p42"/>
            <p:cNvSpPr/>
            <p:nvPr/>
          </p:nvSpPr>
          <p:spPr>
            <a:xfrm>
              <a:off x="7182516" y="2169604"/>
              <a:ext cx="161353" cy="128397"/>
            </a:xfrm>
            <a:custGeom>
              <a:avLst/>
              <a:gdLst/>
              <a:ahLst/>
              <a:cxnLst/>
              <a:rect l="l" t="t" r="r" b="b"/>
              <a:pathLst>
                <a:path w="161353" h="128397" extrusionOk="0">
                  <a:moveTo>
                    <a:pt x="0" y="114681"/>
                  </a:moveTo>
                  <a:cubicBezTo>
                    <a:pt x="33242" y="126397"/>
                    <a:pt x="64484" y="128397"/>
                    <a:pt x="80677" y="128397"/>
                  </a:cubicBezTo>
                  <a:cubicBezTo>
                    <a:pt x="96869" y="128397"/>
                    <a:pt x="128016" y="126397"/>
                    <a:pt x="161354" y="114681"/>
                  </a:cubicBezTo>
                  <a:lnTo>
                    <a:pt x="161354" y="21717"/>
                  </a:lnTo>
                  <a:cubicBezTo>
                    <a:pt x="132874" y="9716"/>
                    <a:pt x="95250" y="0"/>
                    <a:pt x="80677" y="0"/>
                  </a:cubicBezTo>
                  <a:cubicBezTo>
                    <a:pt x="66104" y="0"/>
                    <a:pt x="28480" y="9716"/>
                    <a:pt x="0" y="21717"/>
                  </a:cubicBezTo>
                  <a:lnTo>
                    <a:pt x="0" y="114681"/>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5" name="Google Shape;1805;p42"/>
            <p:cNvSpPr/>
            <p:nvPr/>
          </p:nvSpPr>
          <p:spPr>
            <a:xfrm>
              <a:off x="7182516" y="2177034"/>
              <a:ext cx="82391" cy="120872"/>
            </a:xfrm>
            <a:custGeom>
              <a:avLst/>
              <a:gdLst/>
              <a:ahLst/>
              <a:cxnLst/>
              <a:rect l="l" t="t" r="r" b="b"/>
              <a:pathLst>
                <a:path w="82391" h="120872" extrusionOk="0">
                  <a:moveTo>
                    <a:pt x="41243" y="0"/>
                  </a:moveTo>
                  <a:cubicBezTo>
                    <a:pt x="27622" y="3810"/>
                    <a:pt x="12859" y="8763"/>
                    <a:pt x="0" y="14192"/>
                  </a:cubicBezTo>
                  <a:lnTo>
                    <a:pt x="0" y="107156"/>
                  </a:lnTo>
                  <a:cubicBezTo>
                    <a:pt x="33242" y="118872"/>
                    <a:pt x="64484" y="120872"/>
                    <a:pt x="80677" y="120872"/>
                  </a:cubicBezTo>
                  <a:cubicBezTo>
                    <a:pt x="81248" y="120872"/>
                    <a:pt x="81820" y="120872"/>
                    <a:pt x="82391" y="120872"/>
                  </a:cubicBezTo>
                  <a:cubicBezTo>
                    <a:pt x="54102" y="107823"/>
                    <a:pt x="34671" y="46958"/>
                    <a:pt x="41243" y="0"/>
                  </a:cubicBezTo>
                  <a:lnTo>
                    <a:pt x="41243" y="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06" name="Google Shape;1806;p42"/>
          <p:cNvGrpSpPr/>
          <p:nvPr/>
        </p:nvGrpSpPr>
        <p:grpSpPr>
          <a:xfrm>
            <a:off x="4778508" y="1457374"/>
            <a:ext cx="397780" cy="388112"/>
            <a:chOff x="6295599" y="2043062"/>
            <a:chExt cx="380833" cy="371577"/>
          </a:xfrm>
        </p:grpSpPr>
        <p:grpSp>
          <p:nvGrpSpPr>
            <p:cNvPr id="1807" name="Google Shape;1807;p42"/>
            <p:cNvGrpSpPr/>
            <p:nvPr/>
          </p:nvGrpSpPr>
          <p:grpSpPr>
            <a:xfrm>
              <a:off x="6295599" y="2043062"/>
              <a:ext cx="380833" cy="371577"/>
              <a:chOff x="6295599" y="2043062"/>
              <a:chExt cx="380833" cy="371577"/>
            </a:xfrm>
          </p:grpSpPr>
          <p:sp>
            <p:nvSpPr>
              <p:cNvPr id="1808" name="Google Shape;1808;p42"/>
              <p:cNvSpPr/>
              <p:nvPr/>
            </p:nvSpPr>
            <p:spPr>
              <a:xfrm>
                <a:off x="6493192" y="2235136"/>
                <a:ext cx="183240" cy="179503"/>
              </a:xfrm>
              <a:custGeom>
                <a:avLst/>
                <a:gdLst/>
                <a:ahLst/>
                <a:cxnLst/>
                <a:rect l="l" t="t" r="r" b="b"/>
                <a:pathLst>
                  <a:path w="183240" h="179503" extrusionOk="0">
                    <a:moveTo>
                      <a:pt x="109538" y="71057"/>
                    </a:moveTo>
                    <a:lnTo>
                      <a:pt x="38481" y="0"/>
                    </a:lnTo>
                    <a:lnTo>
                      <a:pt x="0" y="38481"/>
                    </a:lnTo>
                    <a:lnTo>
                      <a:pt x="50578" y="89059"/>
                    </a:lnTo>
                    <a:cubicBezTo>
                      <a:pt x="53911" y="92393"/>
                      <a:pt x="56292" y="96393"/>
                      <a:pt x="57721" y="100870"/>
                    </a:cubicBezTo>
                    <a:cubicBezTo>
                      <a:pt x="62198" y="114967"/>
                      <a:pt x="69437" y="132398"/>
                      <a:pt x="89440" y="152495"/>
                    </a:cubicBezTo>
                    <a:cubicBezTo>
                      <a:pt x="122110" y="185166"/>
                      <a:pt x="157448" y="182499"/>
                      <a:pt x="177451" y="173831"/>
                    </a:cubicBezTo>
                    <a:cubicBezTo>
                      <a:pt x="182785" y="171450"/>
                      <a:pt x="184880" y="164973"/>
                      <a:pt x="181832" y="159925"/>
                    </a:cubicBezTo>
                    <a:cubicBezTo>
                      <a:pt x="166688" y="135255"/>
                      <a:pt x="127730" y="89440"/>
                      <a:pt x="109442" y="71057"/>
                    </a:cubicBezTo>
                    <a:lnTo>
                      <a:pt x="109442" y="71057"/>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09" name="Google Shape;1809;p42"/>
              <p:cNvSpPr/>
              <p:nvPr/>
            </p:nvSpPr>
            <p:spPr>
              <a:xfrm>
                <a:off x="6493192" y="2235136"/>
                <a:ext cx="71818" cy="98107"/>
              </a:xfrm>
              <a:custGeom>
                <a:avLst/>
                <a:gdLst/>
                <a:ahLst/>
                <a:cxnLst/>
                <a:rect l="l" t="t" r="r" b="b"/>
                <a:pathLst>
                  <a:path w="71818" h="98107" extrusionOk="0">
                    <a:moveTo>
                      <a:pt x="38481" y="0"/>
                    </a:moveTo>
                    <a:lnTo>
                      <a:pt x="0" y="38481"/>
                    </a:lnTo>
                    <a:lnTo>
                      <a:pt x="50578" y="89059"/>
                    </a:lnTo>
                    <a:cubicBezTo>
                      <a:pt x="53149" y="91631"/>
                      <a:pt x="55245" y="94774"/>
                      <a:pt x="56674" y="98107"/>
                    </a:cubicBezTo>
                    <a:cubicBezTo>
                      <a:pt x="56769" y="77438"/>
                      <a:pt x="64579" y="52578"/>
                      <a:pt x="71818" y="33433"/>
                    </a:cubicBezTo>
                    <a:lnTo>
                      <a:pt x="3838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0" name="Google Shape;1810;p42"/>
              <p:cNvSpPr/>
              <p:nvPr/>
            </p:nvSpPr>
            <p:spPr>
              <a:xfrm>
                <a:off x="6295599" y="2043062"/>
                <a:ext cx="259481" cy="254058"/>
              </a:xfrm>
              <a:custGeom>
                <a:avLst/>
                <a:gdLst/>
                <a:ahLst/>
                <a:cxnLst/>
                <a:rect l="l" t="t" r="r" b="b"/>
                <a:pathLst>
                  <a:path w="259481" h="254058" extrusionOk="0">
                    <a:moveTo>
                      <a:pt x="8807" y="67202"/>
                    </a:moveTo>
                    <a:lnTo>
                      <a:pt x="188734" y="247129"/>
                    </a:lnTo>
                    <a:cubicBezTo>
                      <a:pt x="197879" y="256368"/>
                      <a:pt x="212833" y="256368"/>
                      <a:pt x="221977" y="247129"/>
                    </a:cubicBezTo>
                    <a:lnTo>
                      <a:pt x="252552" y="216554"/>
                    </a:lnTo>
                    <a:cubicBezTo>
                      <a:pt x="261791" y="207410"/>
                      <a:pt x="261791" y="192455"/>
                      <a:pt x="252552" y="183311"/>
                    </a:cubicBezTo>
                    <a:lnTo>
                      <a:pt x="78340" y="8909"/>
                    </a:lnTo>
                    <a:cubicBezTo>
                      <a:pt x="68624" y="-807"/>
                      <a:pt x="53575" y="-2807"/>
                      <a:pt x="41668" y="4051"/>
                    </a:cubicBezTo>
                    <a:lnTo>
                      <a:pt x="15189" y="19386"/>
                    </a:lnTo>
                    <a:cubicBezTo>
                      <a:pt x="-2146" y="29387"/>
                      <a:pt x="-5194" y="53009"/>
                      <a:pt x="8903" y="67202"/>
                    </a:cubicBezTo>
                    <a:lnTo>
                      <a:pt x="8903" y="6720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1" name="Google Shape;1811;p42"/>
              <p:cNvSpPr/>
              <p:nvPr/>
            </p:nvSpPr>
            <p:spPr>
              <a:xfrm>
                <a:off x="6295599" y="2043062"/>
                <a:ext cx="100342" cy="158641"/>
              </a:xfrm>
              <a:custGeom>
                <a:avLst/>
                <a:gdLst/>
                <a:ahLst/>
                <a:cxnLst/>
                <a:rect l="l" t="t" r="r" b="b"/>
                <a:pathLst>
                  <a:path w="100342" h="158641" extrusionOk="0">
                    <a:moveTo>
                      <a:pt x="97104" y="27673"/>
                    </a:moveTo>
                    <a:lnTo>
                      <a:pt x="78340" y="8909"/>
                    </a:lnTo>
                    <a:cubicBezTo>
                      <a:pt x="68624" y="-807"/>
                      <a:pt x="53575" y="-2807"/>
                      <a:pt x="41668" y="4051"/>
                    </a:cubicBezTo>
                    <a:lnTo>
                      <a:pt x="15189" y="19386"/>
                    </a:lnTo>
                    <a:cubicBezTo>
                      <a:pt x="-2146" y="29387"/>
                      <a:pt x="-5194" y="53009"/>
                      <a:pt x="8903" y="67202"/>
                    </a:cubicBezTo>
                    <a:lnTo>
                      <a:pt x="100343" y="158642"/>
                    </a:lnTo>
                    <a:cubicBezTo>
                      <a:pt x="91675" y="125780"/>
                      <a:pt x="90056" y="73869"/>
                      <a:pt x="97199" y="27673"/>
                    </a:cubicBezTo>
                    <a:lnTo>
                      <a:pt x="97199" y="2767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2" name="Google Shape;1812;p42"/>
              <p:cNvSpPr/>
              <p:nvPr/>
            </p:nvSpPr>
            <p:spPr>
              <a:xfrm>
                <a:off x="6295599" y="2043062"/>
                <a:ext cx="131013" cy="108349"/>
              </a:xfrm>
              <a:custGeom>
                <a:avLst/>
                <a:gdLst/>
                <a:ahLst/>
                <a:cxnLst/>
                <a:rect l="l" t="t" r="r" b="b"/>
                <a:pathLst>
                  <a:path w="131013" h="108349" extrusionOk="0">
                    <a:moveTo>
                      <a:pt x="131013" y="61582"/>
                    </a:moveTo>
                    <a:lnTo>
                      <a:pt x="78340" y="8909"/>
                    </a:lnTo>
                    <a:cubicBezTo>
                      <a:pt x="68624" y="-807"/>
                      <a:pt x="53575" y="-2807"/>
                      <a:pt x="41668" y="4051"/>
                    </a:cubicBezTo>
                    <a:lnTo>
                      <a:pt x="15189" y="19386"/>
                    </a:lnTo>
                    <a:cubicBezTo>
                      <a:pt x="-2146" y="29387"/>
                      <a:pt x="-5194" y="53009"/>
                      <a:pt x="8903" y="67202"/>
                    </a:cubicBezTo>
                    <a:lnTo>
                      <a:pt x="50051" y="108350"/>
                    </a:lnTo>
                    <a:lnTo>
                      <a:pt x="131013" y="6158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3" name="Google Shape;1813;p42"/>
              <p:cNvSpPr/>
              <p:nvPr/>
            </p:nvSpPr>
            <p:spPr>
              <a:xfrm>
                <a:off x="6295599" y="2043062"/>
                <a:ext cx="97104" cy="108349"/>
              </a:xfrm>
              <a:custGeom>
                <a:avLst/>
                <a:gdLst/>
                <a:ahLst/>
                <a:cxnLst/>
                <a:rect l="l" t="t" r="r" b="b"/>
                <a:pathLst>
                  <a:path w="97104" h="108349" extrusionOk="0">
                    <a:moveTo>
                      <a:pt x="78340" y="8909"/>
                    </a:moveTo>
                    <a:cubicBezTo>
                      <a:pt x="68624" y="-807"/>
                      <a:pt x="53575" y="-2807"/>
                      <a:pt x="41668" y="4051"/>
                    </a:cubicBezTo>
                    <a:lnTo>
                      <a:pt x="15189" y="19386"/>
                    </a:lnTo>
                    <a:cubicBezTo>
                      <a:pt x="-2146" y="29387"/>
                      <a:pt x="-5194" y="53009"/>
                      <a:pt x="8903" y="67202"/>
                    </a:cubicBezTo>
                    <a:lnTo>
                      <a:pt x="50051" y="108350"/>
                    </a:lnTo>
                    <a:lnTo>
                      <a:pt x="92723" y="83680"/>
                    </a:lnTo>
                    <a:cubicBezTo>
                      <a:pt x="92913" y="65106"/>
                      <a:pt x="94342" y="45961"/>
                      <a:pt x="97104" y="27673"/>
                    </a:cubicBezTo>
                    <a:lnTo>
                      <a:pt x="78340" y="8909"/>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14" name="Google Shape;1814;p42"/>
            <p:cNvSpPr/>
            <p:nvPr/>
          </p:nvSpPr>
          <p:spPr>
            <a:xfrm>
              <a:off x="6332767" y="2074616"/>
              <a:ext cx="38909" cy="38885"/>
            </a:xfrm>
            <a:custGeom>
              <a:avLst/>
              <a:gdLst/>
              <a:ahLst/>
              <a:cxnLst/>
              <a:rect l="l" t="t" r="r" b="b"/>
              <a:pathLst>
                <a:path w="38909" h="38885" extrusionOk="0">
                  <a:moveTo>
                    <a:pt x="33266" y="38886"/>
                  </a:moveTo>
                  <a:cubicBezTo>
                    <a:pt x="31838" y="38886"/>
                    <a:pt x="30409" y="38314"/>
                    <a:pt x="29361" y="37267"/>
                  </a:cubicBezTo>
                  <a:lnTo>
                    <a:pt x="1643" y="9549"/>
                  </a:lnTo>
                  <a:cubicBezTo>
                    <a:pt x="-548" y="7358"/>
                    <a:pt x="-548" y="3834"/>
                    <a:pt x="1643" y="1643"/>
                  </a:cubicBezTo>
                  <a:cubicBezTo>
                    <a:pt x="3834" y="-548"/>
                    <a:pt x="7358" y="-548"/>
                    <a:pt x="9549" y="1643"/>
                  </a:cubicBezTo>
                  <a:lnTo>
                    <a:pt x="37267" y="29361"/>
                  </a:lnTo>
                  <a:cubicBezTo>
                    <a:pt x="39457" y="31552"/>
                    <a:pt x="39457" y="35076"/>
                    <a:pt x="37267" y="37267"/>
                  </a:cubicBezTo>
                  <a:cubicBezTo>
                    <a:pt x="36219" y="38314"/>
                    <a:pt x="34790" y="38886"/>
                    <a:pt x="33361" y="38886"/>
                  </a:cubicBezTo>
                  <a:lnTo>
                    <a:pt x="33361" y="3888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5" name="Google Shape;1815;p42"/>
            <p:cNvSpPr/>
            <p:nvPr/>
          </p:nvSpPr>
          <p:spPr>
            <a:xfrm>
              <a:off x="6392553" y="2159452"/>
              <a:ext cx="39734" cy="39734"/>
            </a:xfrm>
            <a:custGeom>
              <a:avLst/>
              <a:gdLst/>
              <a:ahLst/>
              <a:cxnLst/>
              <a:rect l="l" t="t" r="r" b="b"/>
              <a:pathLst>
                <a:path w="39734" h="39734" extrusionOk="0">
                  <a:moveTo>
                    <a:pt x="35393" y="35393"/>
                  </a:moveTo>
                  <a:cubicBezTo>
                    <a:pt x="28535" y="42251"/>
                    <a:pt x="16057" y="40822"/>
                    <a:pt x="7485" y="32250"/>
                  </a:cubicBezTo>
                  <a:cubicBezTo>
                    <a:pt x="-1088" y="23677"/>
                    <a:pt x="-2517" y="11199"/>
                    <a:pt x="4341" y="4341"/>
                  </a:cubicBezTo>
                  <a:cubicBezTo>
                    <a:pt x="11199" y="-2517"/>
                    <a:pt x="23677" y="-1088"/>
                    <a:pt x="32250" y="7485"/>
                  </a:cubicBezTo>
                  <a:cubicBezTo>
                    <a:pt x="40822" y="16057"/>
                    <a:pt x="42251" y="28535"/>
                    <a:pt x="35393" y="35393"/>
                  </a:cubicBezTo>
                  <a:lnTo>
                    <a:pt x="35393" y="3539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6" name="Google Shape;1816;p42"/>
            <p:cNvSpPr/>
            <p:nvPr/>
          </p:nvSpPr>
          <p:spPr>
            <a:xfrm>
              <a:off x="6476754" y="2243653"/>
              <a:ext cx="39734" cy="39734"/>
            </a:xfrm>
            <a:custGeom>
              <a:avLst/>
              <a:gdLst/>
              <a:ahLst/>
              <a:cxnLst/>
              <a:rect l="l" t="t" r="r" b="b"/>
              <a:pathLst>
                <a:path w="39734" h="39734" extrusionOk="0">
                  <a:moveTo>
                    <a:pt x="32250" y="7485"/>
                  </a:moveTo>
                  <a:cubicBezTo>
                    <a:pt x="40822" y="16057"/>
                    <a:pt x="42251" y="28535"/>
                    <a:pt x="35393" y="35393"/>
                  </a:cubicBezTo>
                  <a:cubicBezTo>
                    <a:pt x="28535" y="42251"/>
                    <a:pt x="16057" y="40822"/>
                    <a:pt x="7485" y="32250"/>
                  </a:cubicBezTo>
                  <a:cubicBezTo>
                    <a:pt x="-1088" y="23677"/>
                    <a:pt x="-2517" y="11199"/>
                    <a:pt x="4341" y="4341"/>
                  </a:cubicBezTo>
                  <a:cubicBezTo>
                    <a:pt x="11199" y="-2517"/>
                    <a:pt x="23677" y="-1088"/>
                    <a:pt x="32250" y="7485"/>
                  </a:cubicBezTo>
                  <a:lnTo>
                    <a:pt x="32250" y="7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7" name="Google Shape;1817;p42"/>
            <p:cNvSpPr/>
            <p:nvPr/>
          </p:nvSpPr>
          <p:spPr>
            <a:xfrm>
              <a:off x="6427827" y="2164437"/>
              <a:ext cx="17573" cy="17549"/>
            </a:xfrm>
            <a:custGeom>
              <a:avLst/>
              <a:gdLst/>
              <a:ahLst/>
              <a:cxnLst/>
              <a:rect l="l" t="t" r="r" b="b"/>
              <a:pathLst>
                <a:path w="17573" h="17549" extrusionOk="0">
                  <a:moveTo>
                    <a:pt x="5548" y="17550"/>
                  </a:moveTo>
                  <a:cubicBezTo>
                    <a:pt x="4119" y="17550"/>
                    <a:pt x="2691" y="16978"/>
                    <a:pt x="1643" y="15931"/>
                  </a:cubicBezTo>
                  <a:cubicBezTo>
                    <a:pt x="-548" y="13740"/>
                    <a:pt x="-548" y="10216"/>
                    <a:pt x="1643" y="8025"/>
                  </a:cubicBezTo>
                  <a:lnTo>
                    <a:pt x="8025" y="1643"/>
                  </a:lnTo>
                  <a:cubicBezTo>
                    <a:pt x="10216" y="-548"/>
                    <a:pt x="13740" y="-548"/>
                    <a:pt x="15931" y="1643"/>
                  </a:cubicBezTo>
                  <a:cubicBezTo>
                    <a:pt x="18121" y="3834"/>
                    <a:pt x="18121" y="7358"/>
                    <a:pt x="15931" y="9549"/>
                  </a:cubicBezTo>
                  <a:lnTo>
                    <a:pt x="9549" y="15931"/>
                  </a:lnTo>
                  <a:cubicBezTo>
                    <a:pt x="8501" y="16978"/>
                    <a:pt x="7072" y="17550"/>
                    <a:pt x="5643" y="17550"/>
                  </a:cubicBezTo>
                  <a:lnTo>
                    <a:pt x="5643"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8" name="Google Shape;1818;p42"/>
            <p:cNvSpPr/>
            <p:nvPr/>
          </p:nvSpPr>
          <p:spPr>
            <a:xfrm>
              <a:off x="6494025" y="2230635"/>
              <a:ext cx="17573" cy="17549"/>
            </a:xfrm>
            <a:custGeom>
              <a:avLst/>
              <a:gdLst/>
              <a:ahLst/>
              <a:cxnLst/>
              <a:rect l="l" t="t" r="r" b="b"/>
              <a:pathLst>
                <a:path w="17573" h="17549" extrusionOk="0">
                  <a:moveTo>
                    <a:pt x="5548" y="17550"/>
                  </a:moveTo>
                  <a:cubicBezTo>
                    <a:pt x="4120" y="17550"/>
                    <a:pt x="2691" y="16978"/>
                    <a:pt x="1643" y="15931"/>
                  </a:cubicBezTo>
                  <a:cubicBezTo>
                    <a:pt x="-548" y="13740"/>
                    <a:pt x="-548" y="10216"/>
                    <a:pt x="1643" y="8025"/>
                  </a:cubicBezTo>
                  <a:lnTo>
                    <a:pt x="8025" y="1643"/>
                  </a:lnTo>
                  <a:cubicBezTo>
                    <a:pt x="10215" y="-548"/>
                    <a:pt x="13740" y="-548"/>
                    <a:pt x="15930" y="1643"/>
                  </a:cubicBezTo>
                  <a:cubicBezTo>
                    <a:pt x="18121" y="3834"/>
                    <a:pt x="18121" y="7358"/>
                    <a:pt x="15930" y="9549"/>
                  </a:cubicBezTo>
                  <a:lnTo>
                    <a:pt x="9549" y="15931"/>
                  </a:lnTo>
                  <a:cubicBezTo>
                    <a:pt x="8501" y="16978"/>
                    <a:pt x="7072" y="17550"/>
                    <a:pt x="5644" y="17550"/>
                  </a:cubicBezTo>
                  <a:lnTo>
                    <a:pt x="5644" y="1755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19" name="Google Shape;1819;p42"/>
            <p:cNvSpPr/>
            <p:nvPr/>
          </p:nvSpPr>
          <p:spPr>
            <a:xfrm>
              <a:off x="6452289" y="2195012"/>
              <a:ext cx="28531" cy="28598"/>
            </a:xfrm>
            <a:custGeom>
              <a:avLst/>
              <a:gdLst/>
              <a:ahLst/>
              <a:cxnLst/>
              <a:rect l="l" t="t" r="r" b="b"/>
              <a:pathLst>
                <a:path w="28531" h="28598" extrusionOk="0">
                  <a:moveTo>
                    <a:pt x="21948" y="28598"/>
                  </a:moveTo>
                  <a:cubicBezTo>
                    <a:pt x="16138" y="28598"/>
                    <a:pt x="10519" y="26312"/>
                    <a:pt x="6423" y="22217"/>
                  </a:cubicBezTo>
                  <a:cubicBezTo>
                    <a:pt x="1946" y="17740"/>
                    <a:pt x="-340" y="11549"/>
                    <a:pt x="41" y="5167"/>
                  </a:cubicBezTo>
                  <a:cubicBezTo>
                    <a:pt x="231" y="2119"/>
                    <a:pt x="2898" y="-262"/>
                    <a:pt x="5946" y="23"/>
                  </a:cubicBezTo>
                  <a:cubicBezTo>
                    <a:pt x="8995" y="214"/>
                    <a:pt x="11376" y="2881"/>
                    <a:pt x="11090" y="5929"/>
                  </a:cubicBezTo>
                  <a:cubicBezTo>
                    <a:pt x="10899" y="9072"/>
                    <a:pt x="12043" y="12120"/>
                    <a:pt x="14233" y="14311"/>
                  </a:cubicBezTo>
                  <a:cubicBezTo>
                    <a:pt x="16424" y="16502"/>
                    <a:pt x="19472" y="17645"/>
                    <a:pt x="22615" y="17454"/>
                  </a:cubicBezTo>
                  <a:cubicBezTo>
                    <a:pt x="25663" y="17264"/>
                    <a:pt x="28330" y="19550"/>
                    <a:pt x="28521" y="22598"/>
                  </a:cubicBezTo>
                  <a:cubicBezTo>
                    <a:pt x="28711" y="25646"/>
                    <a:pt x="26425" y="28313"/>
                    <a:pt x="23377" y="28503"/>
                  </a:cubicBezTo>
                  <a:cubicBezTo>
                    <a:pt x="22901" y="28503"/>
                    <a:pt x="22329" y="28503"/>
                    <a:pt x="21853" y="28503"/>
                  </a:cubicBezTo>
                  <a:lnTo>
                    <a:pt x="21853" y="28503"/>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0" name="Google Shape;1820;p42"/>
            <p:cNvSpPr/>
            <p:nvPr/>
          </p:nvSpPr>
          <p:spPr>
            <a:xfrm>
              <a:off x="6345650" y="2104644"/>
              <a:ext cx="100869" cy="66675"/>
            </a:xfrm>
            <a:custGeom>
              <a:avLst/>
              <a:gdLst/>
              <a:ahLst/>
              <a:cxnLst/>
              <a:rect l="l" t="t" r="r" b="b"/>
              <a:pathLst>
                <a:path w="100869" h="66675" extrusionOk="0">
                  <a:moveTo>
                    <a:pt x="100870" y="19907"/>
                  </a:moveTo>
                  <a:lnTo>
                    <a:pt x="19907" y="66675"/>
                  </a:lnTo>
                  <a:lnTo>
                    <a:pt x="0" y="46768"/>
                  </a:lnTo>
                  <a:lnTo>
                    <a:pt x="80963" y="0"/>
                  </a:lnTo>
                  <a:lnTo>
                    <a:pt x="100870" y="1990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1" name="Google Shape;1821;p42"/>
            <p:cNvSpPr/>
            <p:nvPr/>
          </p:nvSpPr>
          <p:spPr>
            <a:xfrm>
              <a:off x="6345650" y="2126741"/>
              <a:ext cx="43624" cy="44577"/>
            </a:xfrm>
            <a:custGeom>
              <a:avLst/>
              <a:gdLst/>
              <a:ahLst/>
              <a:cxnLst/>
              <a:rect l="l" t="t" r="r" b="b"/>
              <a:pathLst>
                <a:path w="43624" h="44577" extrusionOk="0">
                  <a:moveTo>
                    <a:pt x="42672" y="0"/>
                  </a:moveTo>
                  <a:lnTo>
                    <a:pt x="0" y="24670"/>
                  </a:lnTo>
                  <a:lnTo>
                    <a:pt x="19907" y="44577"/>
                  </a:lnTo>
                  <a:lnTo>
                    <a:pt x="43625" y="30956"/>
                  </a:lnTo>
                  <a:cubicBezTo>
                    <a:pt x="42958" y="21050"/>
                    <a:pt x="42577" y="10668"/>
                    <a:pt x="42767" y="95"/>
                  </a:cubicBezTo>
                  <a:lnTo>
                    <a:pt x="42767" y="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22" name="Google Shape;1822;p42"/>
          <p:cNvGrpSpPr/>
          <p:nvPr/>
        </p:nvGrpSpPr>
        <p:grpSpPr>
          <a:xfrm>
            <a:off x="3966706" y="1458073"/>
            <a:ext cx="397925" cy="386762"/>
            <a:chOff x="5518384" y="2043731"/>
            <a:chExt cx="380972" cy="370284"/>
          </a:xfrm>
        </p:grpSpPr>
        <p:sp>
          <p:nvSpPr>
            <p:cNvPr id="1823" name="Google Shape;1823;p42"/>
            <p:cNvSpPr/>
            <p:nvPr/>
          </p:nvSpPr>
          <p:spPr>
            <a:xfrm>
              <a:off x="5644914" y="2080260"/>
              <a:ext cx="217913" cy="217951"/>
            </a:xfrm>
            <a:custGeom>
              <a:avLst/>
              <a:gdLst/>
              <a:ahLst/>
              <a:cxnLst/>
              <a:rect l="l" t="t" r="r" b="b"/>
              <a:pathLst>
                <a:path w="217913" h="217951" extrusionOk="0">
                  <a:moveTo>
                    <a:pt x="15793" y="202121"/>
                  </a:moveTo>
                  <a:cubicBezTo>
                    <a:pt x="-6590" y="179737"/>
                    <a:pt x="-4971" y="142875"/>
                    <a:pt x="19318" y="122492"/>
                  </a:cubicBezTo>
                  <a:lnTo>
                    <a:pt x="165812" y="0"/>
                  </a:lnTo>
                  <a:lnTo>
                    <a:pt x="217914" y="52102"/>
                  </a:lnTo>
                  <a:lnTo>
                    <a:pt x="95422" y="198596"/>
                  </a:lnTo>
                  <a:cubicBezTo>
                    <a:pt x="75039" y="222885"/>
                    <a:pt x="38272" y="224600"/>
                    <a:pt x="15793" y="202121"/>
                  </a:cubicBezTo>
                  <a:lnTo>
                    <a:pt x="15793" y="2021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24" name="Google Shape;1824;p42"/>
            <p:cNvGrpSpPr/>
            <p:nvPr/>
          </p:nvGrpSpPr>
          <p:grpSpPr>
            <a:xfrm>
              <a:off x="5518384" y="2043731"/>
              <a:ext cx="380972" cy="358283"/>
              <a:chOff x="5518384" y="2043731"/>
              <a:chExt cx="380972" cy="358283"/>
            </a:xfrm>
          </p:grpSpPr>
          <p:sp>
            <p:nvSpPr>
              <p:cNvPr id="1825" name="Google Shape;1825;p42"/>
              <p:cNvSpPr/>
              <p:nvPr/>
            </p:nvSpPr>
            <p:spPr>
              <a:xfrm>
                <a:off x="5644972" y="2126170"/>
                <a:ext cx="156610" cy="172098"/>
              </a:xfrm>
              <a:custGeom>
                <a:avLst/>
                <a:gdLst/>
                <a:ahLst/>
                <a:cxnLst/>
                <a:rect l="l" t="t" r="r" b="b"/>
                <a:pathLst>
                  <a:path w="156610" h="172098" extrusionOk="0">
                    <a:moveTo>
                      <a:pt x="110985" y="0"/>
                    </a:moveTo>
                    <a:lnTo>
                      <a:pt x="19355" y="76676"/>
                    </a:lnTo>
                    <a:cubicBezTo>
                      <a:pt x="-4934" y="97060"/>
                      <a:pt x="-6648" y="133826"/>
                      <a:pt x="15831" y="156305"/>
                    </a:cubicBezTo>
                    <a:cubicBezTo>
                      <a:pt x="38214" y="178689"/>
                      <a:pt x="75076" y="177070"/>
                      <a:pt x="95460" y="152781"/>
                    </a:cubicBezTo>
                    <a:lnTo>
                      <a:pt x="156610" y="79629"/>
                    </a:lnTo>
                    <a:cubicBezTo>
                      <a:pt x="134131" y="64294"/>
                      <a:pt x="115081" y="34671"/>
                      <a:pt x="111081" y="95"/>
                    </a:cubicBezTo>
                    <a:lnTo>
                      <a:pt x="111081" y="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6" name="Google Shape;1826;p42"/>
              <p:cNvSpPr/>
              <p:nvPr/>
            </p:nvSpPr>
            <p:spPr>
              <a:xfrm>
                <a:off x="5799153" y="2043731"/>
                <a:ext cx="100203" cy="100203"/>
              </a:xfrm>
              <a:custGeom>
                <a:avLst/>
                <a:gdLst/>
                <a:ahLst/>
                <a:cxnLst/>
                <a:rect l="l" t="t" r="r" b="b"/>
                <a:pathLst>
                  <a:path w="100203" h="100203" extrusionOk="0">
                    <a:moveTo>
                      <a:pt x="91488" y="43863"/>
                    </a:moveTo>
                    <a:lnTo>
                      <a:pt x="56340" y="8715"/>
                    </a:lnTo>
                    <a:cubicBezTo>
                      <a:pt x="44720" y="-2905"/>
                      <a:pt x="25860" y="-2905"/>
                      <a:pt x="14240" y="8715"/>
                    </a:cubicBezTo>
                    <a:lnTo>
                      <a:pt x="8715" y="14240"/>
                    </a:lnTo>
                    <a:cubicBezTo>
                      <a:pt x="-2905" y="25860"/>
                      <a:pt x="-2905" y="44720"/>
                      <a:pt x="8715" y="56340"/>
                    </a:cubicBezTo>
                    <a:lnTo>
                      <a:pt x="43863" y="91488"/>
                    </a:lnTo>
                    <a:cubicBezTo>
                      <a:pt x="55483" y="103108"/>
                      <a:pt x="74343" y="103108"/>
                      <a:pt x="85963" y="91488"/>
                    </a:cubicBezTo>
                    <a:lnTo>
                      <a:pt x="91488" y="85963"/>
                    </a:lnTo>
                    <a:cubicBezTo>
                      <a:pt x="103108" y="74343"/>
                      <a:pt x="103108" y="55483"/>
                      <a:pt x="91488" y="43863"/>
                    </a:cubicBezTo>
                    <a:lnTo>
                      <a:pt x="91488" y="4386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7" name="Google Shape;1827;p42"/>
              <p:cNvSpPr/>
              <p:nvPr/>
            </p:nvSpPr>
            <p:spPr>
              <a:xfrm>
                <a:off x="5518479" y="2196941"/>
                <a:ext cx="329317" cy="205073"/>
              </a:xfrm>
              <a:custGeom>
                <a:avLst/>
                <a:gdLst/>
                <a:ahLst/>
                <a:cxnLst/>
                <a:rect l="l" t="t" r="r" b="b"/>
                <a:pathLst>
                  <a:path w="329317" h="205073" extrusionOk="0">
                    <a:moveTo>
                      <a:pt x="309296" y="19621"/>
                    </a:moveTo>
                    <a:cubicBezTo>
                      <a:pt x="326060" y="60484"/>
                      <a:pt x="338442" y="114967"/>
                      <a:pt x="320535" y="158401"/>
                    </a:cubicBezTo>
                    <a:cubicBezTo>
                      <a:pt x="308820" y="186881"/>
                      <a:pt x="280721" y="205073"/>
                      <a:pt x="250050" y="205073"/>
                    </a:cubicBezTo>
                    <a:lnTo>
                      <a:pt x="79267" y="205073"/>
                    </a:lnTo>
                    <a:cubicBezTo>
                      <a:pt x="48501" y="205073"/>
                      <a:pt x="20498" y="186785"/>
                      <a:pt x="8782" y="158401"/>
                    </a:cubicBezTo>
                    <a:cubicBezTo>
                      <a:pt x="-9125" y="114871"/>
                      <a:pt x="3258" y="60484"/>
                      <a:pt x="20022" y="19621"/>
                    </a:cubicBezTo>
                    <a:cubicBezTo>
                      <a:pt x="24880" y="7810"/>
                      <a:pt x="36309" y="0"/>
                      <a:pt x="49073" y="0"/>
                    </a:cubicBezTo>
                    <a:lnTo>
                      <a:pt x="280245" y="0"/>
                    </a:lnTo>
                    <a:cubicBezTo>
                      <a:pt x="293008" y="0"/>
                      <a:pt x="304534" y="7810"/>
                      <a:pt x="309296" y="19621"/>
                    </a:cubicBezTo>
                    <a:lnTo>
                      <a:pt x="309296" y="19621"/>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8" name="Google Shape;1828;p42"/>
              <p:cNvSpPr/>
              <p:nvPr/>
            </p:nvSpPr>
            <p:spPr>
              <a:xfrm>
                <a:off x="5518384" y="2196845"/>
                <a:ext cx="162610" cy="205168"/>
              </a:xfrm>
              <a:custGeom>
                <a:avLst/>
                <a:gdLst/>
                <a:ahLst/>
                <a:cxnLst/>
                <a:rect l="l" t="t" r="r" b="b"/>
                <a:pathLst>
                  <a:path w="162610" h="205168" extrusionOk="0">
                    <a:moveTo>
                      <a:pt x="49073" y="95"/>
                    </a:moveTo>
                    <a:cubicBezTo>
                      <a:pt x="36310" y="95"/>
                      <a:pt x="24784" y="7906"/>
                      <a:pt x="20022" y="19717"/>
                    </a:cubicBezTo>
                    <a:cubicBezTo>
                      <a:pt x="3258" y="60579"/>
                      <a:pt x="-9125" y="115062"/>
                      <a:pt x="8782" y="158496"/>
                    </a:cubicBezTo>
                    <a:cubicBezTo>
                      <a:pt x="20498" y="186976"/>
                      <a:pt x="48597" y="205169"/>
                      <a:pt x="79267" y="205169"/>
                    </a:cubicBezTo>
                    <a:lnTo>
                      <a:pt x="162611" y="205169"/>
                    </a:lnTo>
                    <a:cubicBezTo>
                      <a:pt x="103556" y="166021"/>
                      <a:pt x="101365" y="56483"/>
                      <a:pt x="105652" y="0"/>
                    </a:cubicBezTo>
                    <a:lnTo>
                      <a:pt x="4897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29" name="Google Shape;1829;p42"/>
              <p:cNvSpPr/>
              <p:nvPr/>
            </p:nvSpPr>
            <p:spPr>
              <a:xfrm>
                <a:off x="5518516" y="2196941"/>
                <a:ext cx="329403" cy="157257"/>
              </a:xfrm>
              <a:custGeom>
                <a:avLst/>
                <a:gdLst/>
                <a:ahLst/>
                <a:cxnLst/>
                <a:rect l="l" t="t" r="r" b="b"/>
                <a:pathLst>
                  <a:path w="329403" h="157257" extrusionOk="0">
                    <a:moveTo>
                      <a:pt x="309259" y="19621"/>
                    </a:moveTo>
                    <a:cubicBezTo>
                      <a:pt x="304401" y="7810"/>
                      <a:pt x="292971" y="0"/>
                      <a:pt x="280208" y="0"/>
                    </a:cubicBezTo>
                    <a:lnTo>
                      <a:pt x="49036" y="0"/>
                    </a:lnTo>
                    <a:cubicBezTo>
                      <a:pt x="36273" y="0"/>
                      <a:pt x="24747" y="7810"/>
                      <a:pt x="19985" y="19621"/>
                    </a:cubicBezTo>
                    <a:cubicBezTo>
                      <a:pt x="3412" y="60103"/>
                      <a:pt x="-8876" y="113919"/>
                      <a:pt x="8269" y="157258"/>
                    </a:cubicBezTo>
                    <a:lnTo>
                      <a:pt x="321070" y="157258"/>
                    </a:lnTo>
                    <a:cubicBezTo>
                      <a:pt x="338311" y="113919"/>
                      <a:pt x="326023" y="60198"/>
                      <a:pt x="309355" y="19621"/>
                    </a:cubicBezTo>
                    <a:lnTo>
                      <a:pt x="309355" y="1962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0" name="Google Shape;1830;p42"/>
              <p:cNvSpPr/>
              <p:nvPr/>
            </p:nvSpPr>
            <p:spPr>
              <a:xfrm>
                <a:off x="5518421" y="2196941"/>
                <a:ext cx="124759" cy="157257"/>
              </a:xfrm>
              <a:custGeom>
                <a:avLst/>
                <a:gdLst/>
                <a:ahLst/>
                <a:cxnLst/>
                <a:rect l="l" t="t" r="r" b="b"/>
                <a:pathLst>
                  <a:path w="124759" h="157257" extrusionOk="0">
                    <a:moveTo>
                      <a:pt x="105710" y="0"/>
                    </a:moveTo>
                    <a:lnTo>
                      <a:pt x="49036" y="0"/>
                    </a:lnTo>
                    <a:cubicBezTo>
                      <a:pt x="36273" y="0"/>
                      <a:pt x="24747" y="7810"/>
                      <a:pt x="19985" y="19621"/>
                    </a:cubicBezTo>
                    <a:cubicBezTo>
                      <a:pt x="3411" y="60103"/>
                      <a:pt x="-8876" y="113919"/>
                      <a:pt x="8269" y="157258"/>
                    </a:cubicBezTo>
                    <a:lnTo>
                      <a:pt x="124760" y="157258"/>
                    </a:lnTo>
                    <a:cubicBezTo>
                      <a:pt x="102852" y="107728"/>
                      <a:pt x="102662" y="40386"/>
                      <a:pt x="105710" y="95"/>
                    </a:cubicBezTo>
                    <a:lnTo>
                      <a:pt x="105710" y="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31" name="Google Shape;1831;p42"/>
            <p:cNvSpPr/>
            <p:nvPr/>
          </p:nvSpPr>
          <p:spPr>
            <a:xfrm>
              <a:off x="5579744" y="2182463"/>
              <a:ext cx="93345" cy="60864"/>
            </a:xfrm>
            <a:custGeom>
              <a:avLst/>
              <a:gdLst/>
              <a:ahLst/>
              <a:cxnLst/>
              <a:rect l="l" t="t" r="r" b="b"/>
              <a:pathLst>
                <a:path w="93345" h="60864" extrusionOk="0">
                  <a:moveTo>
                    <a:pt x="79153" y="0"/>
                  </a:moveTo>
                  <a:lnTo>
                    <a:pt x="14002" y="0"/>
                  </a:lnTo>
                  <a:cubicBezTo>
                    <a:pt x="6287" y="0"/>
                    <a:pt x="0" y="6286"/>
                    <a:pt x="0" y="14002"/>
                  </a:cubicBezTo>
                  <a:lnTo>
                    <a:pt x="0" y="33623"/>
                  </a:lnTo>
                  <a:cubicBezTo>
                    <a:pt x="0" y="48673"/>
                    <a:pt x="12192" y="60865"/>
                    <a:pt x="27242" y="60865"/>
                  </a:cubicBezTo>
                  <a:cubicBezTo>
                    <a:pt x="38958" y="60865"/>
                    <a:pt x="49054" y="53435"/>
                    <a:pt x="52864" y="42958"/>
                  </a:cubicBezTo>
                  <a:cubicBezTo>
                    <a:pt x="56769" y="45149"/>
                    <a:pt x="61246" y="46387"/>
                    <a:pt x="66104" y="46387"/>
                  </a:cubicBezTo>
                  <a:cubicBezTo>
                    <a:pt x="81153" y="46387"/>
                    <a:pt x="93345" y="34195"/>
                    <a:pt x="93345" y="19145"/>
                  </a:cubicBezTo>
                  <a:lnTo>
                    <a:pt x="93345" y="14002"/>
                  </a:lnTo>
                  <a:cubicBezTo>
                    <a:pt x="93345" y="6286"/>
                    <a:pt x="87059" y="0"/>
                    <a:pt x="79343" y="0"/>
                  </a:cubicBezTo>
                  <a:lnTo>
                    <a:pt x="7934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2" name="Google Shape;1832;p42"/>
            <p:cNvSpPr/>
            <p:nvPr/>
          </p:nvSpPr>
          <p:spPr>
            <a:xfrm>
              <a:off x="5579744" y="2182367"/>
              <a:ext cx="41338" cy="60960"/>
            </a:xfrm>
            <a:custGeom>
              <a:avLst/>
              <a:gdLst/>
              <a:ahLst/>
              <a:cxnLst/>
              <a:rect l="l" t="t" r="r" b="b"/>
              <a:pathLst>
                <a:path w="41338" h="60960" extrusionOk="0">
                  <a:moveTo>
                    <a:pt x="27146" y="60960"/>
                  </a:moveTo>
                  <a:cubicBezTo>
                    <a:pt x="32290" y="60960"/>
                    <a:pt x="37148" y="59531"/>
                    <a:pt x="41339" y="56960"/>
                  </a:cubicBezTo>
                  <a:cubicBezTo>
                    <a:pt x="20860" y="52007"/>
                    <a:pt x="16288" y="19336"/>
                    <a:pt x="19050" y="0"/>
                  </a:cubicBezTo>
                  <a:lnTo>
                    <a:pt x="14002" y="0"/>
                  </a:lnTo>
                  <a:cubicBezTo>
                    <a:pt x="6287" y="0"/>
                    <a:pt x="0" y="6286"/>
                    <a:pt x="0" y="14002"/>
                  </a:cubicBezTo>
                  <a:lnTo>
                    <a:pt x="0" y="33623"/>
                  </a:lnTo>
                  <a:cubicBezTo>
                    <a:pt x="0" y="48673"/>
                    <a:pt x="12192" y="60865"/>
                    <a:pt x="27242" y="60865"/>
                  </a:cubicBezTo>
                  <a:lnTo>
                    <a:pt x="27242" y="6086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3" name="Google Shape;1833;p42"/>
            <p:cNvSpPr/>
            <p:nvPr/>
          </p:nvSpPr>
          <p:spPr>
            <a:xfrm>
              <a:off x="5584221" y="2280951"/>
              <a:ext cx="56769" cy="45339"/>
            </a:xfrm>
            <a:custGeom>
              <a:avLst/>
              <a:gdLst/>
              <a:ahLst/>
              <a:cxnLst/>
              <a:rect l="l" t="t" r="r" b="b"/>
              <a:pathLst>
                <a:path w="56769" h="45339" extrusionOk="0">
                  <a:moveTo>
                    <a:pt x="56769" y="22670"/>
                  </a:moveTo>
                  <a:cubicBezTo>
                    <a:pt x="56769" y="35147"/>
                    <a:pt x="44006" y="45339"/>
                    <a:pt x="28385" y="45339"/>
                  </a:cubicBezTo>
                  <a:cubicBezTo>
                    <a:pt x="12763" y="45339"/>
                    <a:pt x="0" y="35243"/>
                    <a:pt x="0" y="22670"/>
                  </a:cubicBezTo>
                  <a:cubicBezTo>
                    <a:pt x="0" y="10097"/>
                    <a:pt x="12763" y="0"/>
                    <a:pt x="28385" y="0"/>
                  </a:cubicBezTo>
                  <a:cubicBezTo>
                    <a:pt x="44006"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4" name="Google Shape;1834;p42"/>
            <p:cNvSpPr/>
            <p:nvPr/>
          </p:nvSpPr>
          <p:spPr>
            <a:xfrm>
              <a:off x="5738241" y="2280951"/>
              <a:ext cx="56768" cy="45339"/>
            </a:xfrm>
            <a:custGeom>
              <a:avLst/>
              <a:gdLst/>
              <a:ahLst/>
              <a:cxnLst/>
              <a:rect l="l" t="t" r="r" b="b"/>
              <a:pathLst>
                <a:path w="56768" h="45339" extrusionOk="0">
                  <a:moveTo>
                    <a:pt x="56769" y="22670"/>
                  </a:moveTo>
                  <a:cubicBezTo>
                    <a:pt x="56769" y="35147"/>
                    <a:pt x="44005" y="45339"/>
                    <a:pt x="28385" y="45339"/>
                  </a:cubicBezTo>
                  <a:cubicBezTo>
                    <a:pt x="12763" y="45339"/>
                    <a:pt x="0" y="35243"/>
                    <a:pt x="0" y="22670"/>
                  </a:cubicBezTo>
                  <a:cubicBezTo>
                    <a:pt x="0" y="10097"/>
                    <a:pt x="12763" y="0"/>
                    <a:pt x="28385" y="0"/>
                  </a:cubicBezTo>
                  <a:cubicBezTo>
                    <a:pt x="44005" y="0"/>
                    <a:pt x="56769" y="10097"/>
                    <a:pt x="56769" y="22670"/>
                  </a:cubicBezTo>
                  <a:lnTo>
                    <a:pt x="56769" y="2267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5" name="Google Shape;1835;p42"/>
            <p:cNvSpPr/>
            <p:nvPr/>
          </p:nvSpPr>
          <p:spPr>
            <a:xfrm>
              <a:off x="5623464"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6" y="0"/>
                    <a:pt x="5620" y="0"/>
                  </a:cubicBezTo>
                  <a:cubicBezTo>
                    <a:pt x="8763" y="0"/>
                    <a:pt x="11239" y="2477"/>
                    <a:pt x="11239" y="5620"/>
                  </a:cubicBezTo>
                  <a:lnTo>
                    <a:pt x="11239" y="17240"/>
                  </a:lnTo>
                  <a:cubicBezTo>
                    <a:pt x="11239"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6" name="Google Shape;1836;p42"/>
            <p:cNvSpPr/>
            <p:nvPr/>
          </p:nvSpPr>
          <p:spPr>
            <a:xfrm>
              <a:off x="5744336" y="2264568"/>
              <a:ext cx="11239" cy="22859"/>
            </a:xfrm>
            <a:custGeom>
              <a:avLst/>
              <a:gdLst/>
              <a:ahLst/>
              <a:cxnLst/>
              <a:rect l="l" t="t" r="r" b="b"/>
              <a:pathLst>
                <a:path w="11239" h="22859" extrusionOk="0">
                  <a:moveTo>
                    <a:pt x="5620" y="22860"/>
                  </a:moveTo>
                  <a:cubicBezTo>
                    <a:pt x="2572" y="22860"/>
                    <a:pt x="0" y="20383"/>
                    <a:pt x="0" y="17240"/>
                  </a:cubicBezTo>
                  <a:lnTo>
                    <a:pt x="0" y="5620"/>
                  </a:lnTo>
                  <a:cubicBezTo>
                    <a:pt x="0" y="2572"/>
                    <a:pt x="2477" y="0"/>
                    <a:pt x="5620" y="0"/>
                  </a:cubicBezTo>
                  <a:cubicBezTo>
                    <a:pt x="8763" y="0"/>
                    <a:pt x="11240" y="2477"/>
                    <a:pt x="11240" y="5620"/>
                  </a:cubicBezTo>
                  <a:lnTo>
                    <a:pt x="11240" y="17240"/>
                  </a:lnTo>
                  <a:cubicBezTo>
                    <a:pt x="11240" y="20288"/>
                    <a:pt x="8763" y="22860"/>
                    <a:pt x="5620" y="22860"/>
                  </a:cubicBezTo>
                  <a:lnTo>
                    <a:pt x="5620" y="2286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7" name="Google Shape;1837;p42"/>
            <p:cNvSpPr/>
            <p:nvPr/>
          </p:nvSpPr>
          <p:spPr>
            <a:xfrm>
              <a:off x="5668005" y="2275962"/>
              <a:ext cx="43093" cy="18419"/>
            </a:xfrm>
            <a:custGeom>
              <a:avLst/>
              <a:gdLst/>
              <a:ahLst/>
              <a:cxnLst/>
              <a:rect l="l" t="t" r="r" b="b"/>
              <a:pathLst>
                <a:path w="43093" h="18419" extrusionOk="0">
                  <a:moveTo>
                    <a:pt x="21563" y="18419"/>
                  </a:moveTo>
                  <a:cubicBezTo>
                    <a:pt x="13847" y="18419"/>
                    <a:pt x="6513" y="15086"/>
                    <a:pt x="1370" y="9275"/>
                  </a:cubicBezTo>
                  <a:cubicBezTo>
                    <a:pt x="-630" y="6989"/>
                    <a:pt x="-440" y="3465"/>
                    <a:pt x="1941" y="1370"/>
                  </a:cubicBezTo>
                  <a:cubicBezTo>
                    <a:pt x="4227" y="-631"/>
                    <a:pt x="7752" y="-440"/>
                    <a:pt x="9847" y="1941"/>
                  </a:cubicBezTo>
                  <a:cubicBezTo>
                    <a:pt x="12800" y="5370"/>
                    <a:pt x="17086" y="7275"/>
                    <a:pt x="21563" y="7275"/>
                  </a:cubicBezTo>
                  <a:cubicBezTo>
                    <a:pt x="26039" y="7275"/>
                    <a:pt x="30326" y="5370"/>
                    <a:pt x="33279" y="1941"/>
                  </a:cubicBezTo>
                  <a:cubicBezTo>
                    <a:pt x="35279" y="-345"/>
                    <a:pt x="38803" y="-631"/>
                    <a:pt x="41184" y="1370"/>
                  </a:cubicBezTo>
                  <a:cubicBezTo>
                    <a:pt x="43470" y="3370"/>
                    <a:pt x="43756" y="6894"/>
                    <a:pt x="41756" y="9275"/>
                  </a:cubicBezTo>
                  <a:cubicBezTo>
                    <a:pt x="36708" y="15086"/>
                    <a:pt x="29373" y="18419"/>
                    <a:pt x="21563" y="18419"/>
                  </a:cubicBezTo>
                  <a:lnTo>
                    <a:pt x="21563" y="1841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8" name="Google Shape;1838;p42"/>
            <p:cNvSpPr/>
            <p:nvPr/>
          </p:nvSpPr>
          <p:spPr>
            <a:xfrm>
              <a:off x="5766625" y="2291429"/>
              <a:ext cx="123729" cy="122586"/>
            </a:xfrm>
            <a:custGeom>
              <a:avLst/>
              <a:gdLst/>
              <a:ahLst/>
              <a:cxnLst/>
              <a:rect l="l" t="t" r="r" b="b"/>
              <a:pathLst>
                <a:path w="123729" h="122586" extrusionOk="0">
                  <a:moveTo>
                    <a:pt x="61817" y="86106"/>
                  </a:moveTo>
                  <a:cubicBezTo>
                    <a:pt x="68199" y="86106"/>
                    <a:pt x="68866" y="122587"/>
                    <a:pt x="88011" y="122587"/>
                  </a:cubicBezTo>
                  <a:cubicBezTo>
                    <a:pt x="96679" y="122587"/>
                    <a:pt x="106013" y="113252"/>
                    <a:pt x="106013" y="90488"/>
                  </a:cubicBezTo>
                  <a:cubicBezTo>
                    <a:pt x="106013" y="61531"/>
                    <a:pt x="123730" y="60865"/>
                    <a:pt x="123730" y="31909"/>
                  </a:cubicBezTo>
                  <a:cubicBezTo>
                    <a:pt x="123730" y="14288"/>
                    <a:pt x="107823" y="0"/>
                    <a:pt x="88297" y="0"/>
                  </a:cubicBezTo>
                  <a:cubicBezTo>
                    <a:pt x="79724" y="0"/>
                    <a:pt x="71914" y="2762"/>
                    <a:pt x="65817" y="7239"/>
                  </a:cubicBezTo>
                  <a:cubicBezTo>
                    <a:pt x="63436" y="8954"/>
                    <a:pt x="60293" y="8954"/>
                    <a:pt x="57912" y="7239"/>
                  </a:cubicBezTo>
                  <a:cubicBezTo>
                    <a:pt x="51816" y="2667"/>
                    <a:pt x="44005" y="0"/>
                    <a:pt x="35433" y="0"/>
                  </a:cubicBezTo>
                  <a:cubicBezTo>
                    <a:pt x="15907" y="0"/>
                    <a:pt x="0" y="14288"/>
                    <a:pt x="0" y="31909"/>
                  </a:cubicBezTo>
                  <a:cubicBezTo>
                    <a:pt x="0" y="60865"/>
                    <a:pt x="17716" y="61627"/>
                    <a:pt x="17716" y="90488"/>
                  </a:cubicBezTo>
                  <a:cubicBezTo>
                    <a:pt x="17716" y="113252"/>
                    <a:pt x="27051" y="122587"/>
                    <a:pt x="35719" y="122587"/>
                  </a:cubicBezTo>
                  <a:cubicBezTo>
                    <a:pt x="54864" y="122587"/>
                    <a:pt x="55531" y="86106"/>
                    <a:pt x="61913" y="86106"/>
                  </a:cubicBezTo>
                  <a:lnTo>
                    <a:pt x="61913" y="8610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39" name="Google Shape;1839;p42"/>
            <p:cNvSpPr/>
            <p:nvPr/>
          </p:nvSpPr>
          <p:spPr>
            <a:xfrm>
              <a:off x="5766530" y="2291619"/>
              <a:ext cx="57721" cy="122396"/>
            </a:xfrm>
            <a:custGeom>
              <a:avLst/>
              <a:gdLst/>
              <a:ahLst/>
              <a:cxnLst/>
              <a:rect l="l" t="t" r="r" b="b"/>
              <a:pathLst>
                <a:path w="57721" h="122396" extrusionOk="0">
                  <a:moveTo>
                    <a:pt x="31147" y="0"/>
                  </a:moveTo>
                  <a:cubicBezTo>
                    <a:pt x="13621" y="1905"/>
                    <a:pt x="0" y="15335"/>
                    <a:pt x="0" y="31718"/>
                  </a:cubicBezTo>
                  <a:cubicBezTo>
                    <a:pt x="0" y="60674"/>
                    <a:pt x="17716" y="61436"/>
                    <a:pt x="17716" y="90297"/>
                  </a:cubicBezTo>
                  <a:cubicBezTo>
                    <a:pt x="17716" y="113062"/>
                    <a:pt x="27051" y="122396"/>
                    <a:pt x="35719" y="122396"/>
                  </a:cubicBezTo>
                  <a:cubicBezTo>
                    <a:pt x="50006" y="122396"/>
                    <a:pt x="54007" y="102108"/>
                    <a:pt x="57721" y="91821"/>
                  </a:cubicBezTo>
                  <a:cubicBezTo>
                    <a:pt x="32480" y="82201"/>
                    <a:pt x="3429" y="26765"/>
                    <a:pt x="31147" y="0"/>
                  </a:cubicBezTo>
                  <a:lnTo>
                    <a:pt x="31147"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40" name="Google Shape;1840;p42"/>
          <p:cNvGrpSpPr/>
          <p:nvPr/>
        </p:nvGrpSpPr>
        <p:grpSpPr>
          <a:xfrm>
            <a:off x="3206932" y="1452352"/>
            <a:ext cx="293988" cy="398055"/>
            <a:chOff x="4790979" y="2038254"/>
            <a:chExt cx="281463" cy="381096"/>
          </a:xfrm>
        </p:grpSpPr>
        <p:sp>
          <p:nvSpPr>
            <p:cNvPr id="1841" name="Google Shape;1841;p42"/>
            <p:cNvSpPr/>
            <p:nvPr/>
          </p:nvSpPr>
          <p:spPr>
            <a:xfrm>
              <a:off x="4790979" y="2038350"/>
              <a:ext cx="281463" cy="381000"/>
            </a:xfrm>
            <a:custGeom>
              <a:avLst/>
              <a:gdLst/>
              <a:ahLst/>
              <a:cxnLst/>
              <a:rect l="l" t="t" r="r" b="b"/>
              <a:pathLst>
                <a:path w="281463" h="381000" extrusionOk="0">
                  <a:moveTo>
                    <a:pt x="203454" y="381000"/>
                  </a:moveTo>
                  <a:lnTo>
                    <a:pt x="39624" y="381000"/>
                  </a:lnTo>
                  <a:cubicBezTo>
                    <a:pt x="17717" y="381000"/>
                    <a:pt x="0" y="363284"/>
                    <a:pt x="0" y="341376"/>
                  </a:cubicBezTo>
                  <a:lnTo>
                    <a:pt x="0" y="39624"/>
                  </a:lnTo>
                  <a:cubicBezTo>
                    <a:pt x="0" y="17717"/>
                    <a:pt x="17717" y="0"/>
                    <a:pt x="39624" y="0"/>
                  </a:cubicBezTo>
                  <a:lnTo>
                    <a:pt x="241840" y="0"/>
                  </a:lnTo>
                  <a:cubicBezTo>
                    <a:pt x="263747" y="0"/>
                    <a:pt x="281464" y="17717"/>
                    <a:pt x="281464" y="39624"/>
                  </a:cubicBezTo>
                  <a:lnTo>
                    <a:pt x="281464" y="302990"/>
                  </a:lnTo>
                  <a:cubicBezTo>
                    <a:pt x="281464" y="346043"/>
                    <a:pt x="246507" y="381000"/>
                    <a:pt x="203454" y="381000"/>
                  </a:cubicBezTo>
                  <a:lnTo>
                    <a:pt x="20345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2" name="Google Shape;1842;p42"/>
            <p:cNvSpPr/>
            <p:nvPr/>
          </p:nvSpPr>
          <p:spPr>
            <a:xfrm>
              <a:off x="4791075" y="2038350"/>
              <a:ext cx="174783" cy="381000"/>
            </a:xfrm>
            <a:custGeom>
              <a:avLst/>
              <a:gdLst/>
              <a:ahLst/>
              <a:cxnLst/>
              <a:rect l="l" t="t" r="r" b="b"/>
              <a:pathLst>
                <a:path w="174783" h="381000" extrusionOk="0">
                  <a:moveTo>
                    <a:pt x="174784" y="381000"/>
                  </a:moveTo>
                  <a:cubicBezTo>
                    <a:pt x="85725" y="319659"/>
                    <a:pt x="65913" y="117824"/>
                    <a:pt x="79438" y="0"/>
                  </a:cubicBezTo>
                  <a:lnTo>
                    <a:pt x="39624" y="0"/>
                  </a:lnTo>
                  <a:cubicBezTo>
                    <a:pt x="17717" y="0"/>
                    <a:pt x="0" y="17717"/>
                    <a:pt x="0" y="39624"/>
                  </a:cubicBezTo>
                  <a:lnTo>
                    <a:pt x="0" y="341376"/>
                  </a:lnTo>
                  <a:cubicBezTo>
                    <a:pt x="0" y="363284"/>
                    <a:pt x="17717" y="381000"/>
                    <a:pt x="39624" y="381000"/>
                  </a:cubicBezTo>
                  <a:lnTo>
                    <a:pt x="174784" y="3810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3" name="Google Shape;1843;p42"/>
            <p:cNvSpPr/>
            <p:nvPr/>
          </p:nvSpPr>
          <p:spPr>
            <a:xfrm>
              <a:off x="4790979" y="2038350"/>
              <a:ext cx="281463" cy="268985"/>
            </a:xfrm>
            <a:custGeom>
              <a:avLst/>
              <a:gdLst/>
              <a:ahLst/>
              <a:cxnLst/>
              <a:rect l="l" t="t" r="r" b="b"/>
              <a:pathLst>
                <a:path w="281463" h="268985" extrusionOk="0">
                  <a:moveTo>
                    <a:pt x="241840" y="0"/>
                  </a:moveTo>
                  <a:lnTo>
                    <a:pt x="39624" y="0"/>
                  </a:lnTo>
                  <a:cubicBezTo>
                    <a:pt x="17717" y="0"/>
                    <a:pt x="0" y="17717"/>
                    <a:pt x="0" y="39624"/>
                  </a:cubicBezTo>
                  <a:lnTo>
                    <a:pt x="0" y="268986"/>
                  </a:lnTo>
                  <a:cubicBezTo>
                    <a:pt x="84010" y="218599"/>
                    <a:pt x="198025" y="155448"/>
                    <a:pt x="281464" y="217170"/>
                  </a:cubicBezTo>
                  <a:lnTo>
                    <a:pt x="281464" y="39624"/>
                  </a:lnTo>
                  <a:cubicBezTo>
                    <a:pt x="281464" y="17717"/>
                    <a:pt x="263747" y="0"/>
                    <a:pt x="241840" y="0"/>
                  </a:cubicBezTo>
                  <a:lnTo>
                    <a:pt x="241840"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4" name="Google Shape;1844;p42"/>
            <p:cNvSpPr/>
            <p:nvPr/>
          </p:nvSpPr>
          <p:spPr>
            <a:xfrm>
              <a:off x="4790979" y="2038254"/>
              <a:ext cx="90392" cy="269081"/>
            </a:xfrm>
            <a:custGeom>
              <a:avLst/>
              <a:gdLst/>
              <a:ahLst/>
              <a:cxnLst/>
              <a:rect l="l" t="t" r="r" b="b"/>
              <a:pathLst>
                <a:path w="90392" h="269081" extrusionOk="0">
                  <a:moveTo>
                    <a:pt x="79438" y="95"/>
                  </a:moveTo>
                  <a:lnTo>
                    <a:pt x="39624" y="95"/>
                  </a:lnTo>
                  <a:cubicBezTo>
                    <a:pt x="17717" y="95"/>
                    <a:pt x="0" y="17812"/>
                    <a:pt x="0" y="39719"/>
                  </a:cubicBezTo>
                  <a:lnTo>
                    <a:pt x="0" y="269081"/>
                  </a:lnTo>
                  <a:cubicBezTo>
                    <a:pt x="27622" y="252508"/>
                    <a:pt x="58483" y="234601"/>
                    <a:pt x="90392" y="220123"/>
                  </a:cubicBezTo>
                  <a:cubicBezTo>
                    <a:pt x="74390" y="145066"/>
                    <a:pt x="72390" y="61246"/>
                    <a:pt x="79438" y="0"/>
                  </a:cubicBezTo>
                  <a:lnTo>
                    <a:pt x="79438" y="0"/>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5" name="Google Shape;1845;p42"/>
            <p:cNvSpPr/>
            <p:nvPr/>
          </p:nvSpPr>
          <p:spPr>
            <a:xfrm>
              <a:off x="4994433" y="2341340"/>
              <a:ext cx="78009" cy="78009"/>
            </a:xfrm>
            <a:custGeom>
              <a:avLst/>
              <a:gdLst/>
              <a:ahLst/>
              <a:cxnLst/>
              <a:rect l="l" t="t" r="r" b="b"/>
              <a:pathLst>
                <a:path w="78009" h="78009" extrusionOk="0">
                  <a:moveTo>
                    <a:pt x="0" y="78010"/>
                  </a:moveTo>
                  <a:cubicBezTo>
                    <a:pt x="43053" y="78010"/>
                    <a:pt x="78010" y="43053"/>
                    <a:pt x="78010" y="0"/>
                  </a:cubicBezTo>
                  <a:cubicBezTo>
                    <a:pt x="73342" y="2762"/>
                    <a:pt x="59531" y="4572"/>
                    <a:pt x="44005" y="4858"/>
                  </a:cubicBezTo>
                  <a:cubicBezTo>
                    <a:pt x="22479" y="5143"/>
                    <a:pt x="5144" y="22479"/>
                    <a:pt x="4858" y="44006"/>
                  </a:cubicBezTo>
                  <a:cubicBezTo>
                    <a:pt x="4667" y="59531"/>
                    <a:pt x="2857" y="73438"/>
                    <a:pt x="0" y="78010"/>
                  </a:cubicBezTo>
                  <a:lnTo>
                    <a:pt x="0" y="7801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6" name="Google Shape;1846;p42"/>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7" name="Google Shape;1847;p42"/>
            <p:cNvSpPr/>
            <p:nvPr/>
          </p:nvSpPr>
          <p:spPr>
            <a:xfrm>
              <a:off x="4844986" y="2156174"/>
              <a:ext cx="173545" cy="172021"/>
            </a:xfrm>
            <a:custGeom>
              <a:avLst/>
              <a:gdLst/>
              <a:ahLst/>
              <a:cxnLst/>
              <a:rect l="l" t="t" r="r" b="b"/>
              <a:pathLst>
                <a:path w="173545" h="172021" extrusionOk="0">
                  <a:moveTo>
                    <a:pt x="86773" y="120872"/>
                  </a:moveTo>
                  <a:cubicBezTo>
                    <a:pt x="95821" y="120872"/>
                    <a:pt x="96679" y="172022"/>
                    <a:pt x="123539" y="172022"/>
                  </a:cubicBezTo>
                  <a:cubicBezTo>
                    <a:pt x="135731" y="172022"/>
                    <a:pt x="148780" y="158877"/>
                    <a:pt x="148780" y="126968"/>
                  </a:cubicBezTo>
                  <a:cubicBezTo>
                    <a:pt x="148780" y="86392"/>
                    <a:pt x="173546" y="85439"/>
                    <a:pt x="173546" y="44768"/>
                  </a:cubicBezTo>
                  <a:cubicBezTo>
                    <a:pt x="173546" y="20003"/>
                    <a:pt x="151257" y="0"/>
                    <a:pt x="123825" y="0"/>
                  </a:cubicBezTo>
                  <a:cubicBezTo>
                    <a:pt x="111823" y="0"/>
                    <a:pt x="100870" y="3810"/>
                    <a:pt x="92297" y="10192"/>
                  </a:cubicBezTo>
                  <a:cubicBezTo>
                    <a:pt x="89059" y="12573"/>
                    <a:pt x="84487" y="12573"/>
                    <a:pt x="81248" y="10192"/>
                  </a:cubicBezTo>
                  <a:cubicBezTo>
                    <a:pt x="72676" y="3810"/>
                    <a:pt x="61722" y="0"/>
                    <a:pt x="49721" y="0"/>
                  </a:cubicBezTo>
                  <a:cubicBezTo>
                    <a:pt x="22288" y="0"/>
                    <a:pt x="0" y="20098"/>
                    <a:pt x="0" y="44768"/>
                  </a:cubicBezTo>
                  <a:cubicBezTo>
                    <a:pt x="0" y="85439"/>
                    <a:pt x="24765" y="86392"/>
                    <a:pt x="24765" y="126968"/>
                  </a:cubicBezTo>
                  <a:cubicBezTo>
                    <a:pt x="24765" y="158877"/>
                    <a:pt x="37814" y="172022"/>
                    <a:pt x="50006" y="172022"/>
                  </a:cubicBezTo>
                  <a:cubicBezTo>
                    <a:pt x="76867" y="172022"/>
                    <a:pt x="77724" y="120872"/>
                    <a:pt x="86773" y="120872"/>
                  </a:cubicBezTo>
                  <a:lnTo>
                    <a:pt x="86773" y="120872"/>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8" name="Google Shape;1848;p42"/>
            <p:cNvSpPr/>
            <p:nvPr/>
          </p:nvSpPr>
          <p:spPr>
            <a:xfrm>
              <a:off x="4844986" y="2163032"/>
              <a:ext cx="56387" cy="165258"/>
            </a:xfrm>
            <a:custGeom>
              <a:avLst/>
              <a:gdLst/>
              <a:ahLst/>
              <a:cxnLst/>
              <a:rect l="l" t="t" r="r" b="b"/>
              <a:pathLst>
                <a:path w="56387" h="165258" extrusionOk="0">
                  <a:moveTo>
                    <a:pt x="50006" y="165164"/>
                  </a:moveTo>
                  <a:cubicBezTo>
                    <a:pt x="52292" y="165164"/>
                    <a:pt x="54388" y="164783"/>
                    <a:pt x="56388" y="164116"/>
                  </a:cubicBezTo>
                  <a:cubicBezTo>
                    <a:pt x="37624" y="115443"/>
                    <a:pt x="27241" y="56579"/>
                    <a:pt x="23431" y="0"/>
                  </a:cubicBezTo>
                  <a:cubicBezTo>
                    <a:pt x="9430" y="7906"/>
                    <a:pt x="0" y="22003"/>
                    <a:pt x="0" y="38005"/>
                  </a:cubicBezTo>
                  <a:cubicBezTo>
                    <a:pt x="0" y="78677"/>
                    <a:pt x="24765" y="79629"/>
                    <a:pt x="24765" y="120205"/>
                  </a:cubicBezTo>
                  <a:cubicBezTo>
                    <a:pt x="24765" y="152114"/>
                    <a:pt x="37814" y="165259"/>
                    <a:pt x="50006" y="165259"/>
                  </a:cubicBezTo>
                  <a:lnTo>
                    <a:pt x="50006" y="16525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49" name="Google Shape;1849;p42"/>
            <p:cNvSpPr/>
            <p:nvPr/>
          </p:nvSpPr>
          <p:spPr>
            <a:xfrm>
              <a:off x="4869180" y="2211419"/>
              <a:ext cx="33718" cy="26860"/>
            </a:xfrm>
            <a:custGeom>
              <a:avLst/>
              <a:gdLst/>
              <a:ahLst/>
              <a:cxnLst/>
              <a:rect l="l" t="t" r="r" b="b"/>
              <a:pathLst>
                <a:path w="33718" h="26860" extrusionOk="0">
                  <a:moveTo>
                    <a:pt x="33718" y="13430"/>
                  </a:moveTo>
                  <a:cubicBezTo>
                    <a:pt x="33718" y="20860"/>
                    <a:pt x="26194" y="26860"/>
                    <a:pt x="16859" y="26860"/>
                  </a:cubicBezTo>
                  <a:cubicBezTo>
                    <a:pt x="7525" y="26860"/>
                    <a:pt x="0" y="20860"/>
                    <a:pt x="0" y="13430"/>
                  </a:cubicBezTo>
                  <a:cubicBezTo>
                    <a:pt x="0" y="6001"/>
                    <a:pt x="7525" y="0"/>
                    <a:pt x="16859" y="0"/>
                  </a:cubicBezTo>
                  <a:cubicBezTo>
                    <a:pt x="26194" y="0"/>
                    <a:pt x="33718" y="6001"/>
                    <a:pt x="33718" y="13430"/>
                  </a:cubicBezTo>
                  <a:lnTo>
                    <a:pt x="33718"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0" name="Google Shape;1850;p42"/>
            <p:cNvSpPr/>
            <p:nvPr/>
          </p:nvSpPr>
          <p:spPr>
            <a:xfrm>
              <a:off x="4960715" y="2211419"/>
              <a:ext cx="33718" cy="26860"/>
            </a:xfrm>
            <a:custGeom>
              <a:avLst/>
              <a:gdLst/>
              <a:ahLst/>
              <a:cxnLst/>
              <a:rect l="l" t="t" r="r" b="b"/>
              <a:pathLst>
                <a:path w="33718" h="26860" extrusionOk="0">
                  <a:moveTo>
                    <a:pt x="33719" y="13430"/>
                  </a:moveTo>
                  <a:cubicBezTo>
                    <a:pt x="33719" y="20860"/>
                    <a:pt x="26194" y="26860"/>
                    <a:pt x="16859" y="26860"/>
                  </a:cubicBezTo>
                  <a:cubicBezTo>
                    <a:pt x="7525" y="26860"/>
                    <a:pt x="0" y="20860"/>
                    <a:pt x="0" y="13430"/>
                  </a:cubicBezTo>
                  <a:cubicBezTo>
                    <a:pt x="0" y="6001"/>
                    <a:pt x="7525" y="0"/>
                    <a:pt x="16859" y="0"/>
                  </a:cubicBezTo>
                  <a:cubicBezTo>
                    <a:pt x="26194" y="0"/>
                    <a:pt x="33719" y="6001"/>
                    <a:pt x="33719" y="13430"/>
                  </a:cubicBezTo>
                  <a:lnTo>
                    <a:pt x="33719" y="1343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1" name="Google Shape;1851;p42"/>
            <p:cNvSpPr/>
            <p:nvPr/>
          </p:nvSpPr>
          <p:spPr>
            <a:xfrm>
              <a:off x="4890230"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7"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2" name="Google Shape;1852;p42"/>
            <p:cNvSpPr/>
            <p:nvPr/>
          </p:nvSpPr>
          <p:spPr>
            <a:xfrm>
              <a:off x="4962048" y="2199322"/>
              <a:ext cx="11239" cy="18097"/>
            </a:xfrm>
            <a:custGeom>
              <a:avLst/>
              <a:gdLst/>
              <a:ahLst/>
              <a:cxnLst/>
              <a:rect l="l" t="t" r="r" b="b"/>
              <a:pathLst>
                <a:path w="11239" h="18097" extrusionOk="0">
                  <a:moveTo>
                    <a:pt x="5620" y="18097"/>
                  </a:moveTo>
                  <a:cubicBezTo>
                    <a:pt x="2572" y="18097"/>
                    <a:pt x="0" y="15621"/>
                    <a:pt x="0" y="12478"/>
                  </a:cubicBezTo>
                  <a:lnTo>
                    <a:pt x="0" y="5620"/>
                  </a:lnTo>
                  <a:cubicBezTo>
                    <a:pt x="0" y="2572"/>
                    <a:pt x="2476" y="0"/>
                    <a:pt x="5620" y="0"/>
                  </a:cubicBezTo>
                  <a:cubicBezTo>
                    <a:pt x="8763" y="0"/>
                    <a:pt x="11239" y="2477"/>
                    <a:pt x="11239" y="5620"/>
                  </a:cubicBezTo>
                  <a:lnTo>
                    <a:pt x="11239" y="12478"/>
                  </a:lnTo>
                  <a:cubicBezTo>
                    <a:pt x="11239" y="15526"/>
                    <a:pt x="8763" y="18097"/>
                    <a:pt x="5620" y="18097"/>
                  </a:cubicBezTo>
                  <a:lnTo>
                    <a:pt x="5620" y="18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3" name="Google Shape;1853;p42"/>
            <p:cNvSpPr/>
            <p:nvPr/>
          </p:nvSpPr>
          <p:spPr>
            <a:xfrm>
              <a:off x="4916673" y="2206144"/>
              <a:ext cx="30139" cy="15466"/>
            </a:xfrm>
            <a:custGeom>
              <a:avLst/>
              <a:gdLst/>
              <a:ahLst/>
              <a:cxnLst/>
              <a:rect l="l" t="t" r="r" b="b"/>
              <a:pathLst>
                <a:path w="30139" h="15466" extrusionOk="0">
                  <a:moveTo>
                    <a:pt x="15086" y="15467"/>
                  </a:moveTo>
                  <a:cubicBezTo>
                    <a:pt x="9847" y="15467"/>
                    <a:pt x="4894" y="13181"/>
                    <a:pt x="1370" y="9275"/>
                  </a:cubicBezTo>
                  <a:cubicBezTo>
                    <a:pt x="-631" y="6989"/>
                    <a:pt x="-440" y="3465"/>
                    <a:pt x="1941" y="1370"/>
                  </a:cubicBezTo>
                  <a:cubicBezTo>
                    <a:pt x="4227" y="-631"/>
                    <a:pt x="7751" y="-440"/>
                    <a:pt x="9847" y="1941"/>
                  </a:cubicBezTo>
                  <a:cubicBezTo>
                    <a:pt x="11180" y="3465"/>
                    <a:pt x="13085" y="4322"/>
                    <a:pt x="15086" y="4322"/>
                  </a:cubicBezTo>
                  <a:cubicBezTo>
                    <a:pt x="17086" y="4322"/>
                    <a:pt x="18991" y="3465"/>
                    <a:pt x="20325" y="1941"/>
                  </a:cubicBezTo>
                  <a:cubicBezTo>
                    <a:pt x="22325" y="-345"/>
                    <a:pt x="25849" y="-631"/>
                    <a:pt x="28230" y="1370"/>
                  </a:cubicBezTo>
                  <a:cubicBezTo>
                    <a:pt x="30516" y="3370"/>
                    <a:pt x="30802" y="6894"/>
                    <a:pt x="28802" y="9275"/>
                  </a:cubicBezTo>
                  <a:cubicBezTo>
                    <a:pt x="25373" y="13276"/>
                    <a:pt x="20325" y="15467"/>
                    <a:pt x="15086" y="15467"/>
                  </a:cubicBezTo>
                  <a:lnTo>
                    <a:pt x="15086" y="1546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4" name="Google Shape;1854;p42"/>
            <p:cNvSpPr/>
            <p:nvPr/>
          </p:nvSpPr>
          <p:spPr>
            <a:xfrm>
              <a:off x="4878609" y="2074163"/>
              <a:ext cx="106203" cy="36385"/>
            </a:xfrm>
            <a:custGeom>
              <a:avLst/>
              <a:gdLst/>
              <a:ahLst/>
              <a:cxnLst/>
              <a:rect l="l" t="t" r="r" b="b"/>
              <a:pathLst>
                <a:path w="106203" h="36385" extrusionOk="0">
                  <a:moveTo>
                    <a:pt x="96964" y="0"/>
                  </a:moveTo>
                  <a:lnTo>
                    <a:pt x="9239" y="0"/>
                  </a:lnTo>
                  <a:cubicBezTo>
                    <a:pt x="4191" y="0"/>
                    <a:pt x="0" y="4096"/>
                    <a:pt x="0" y="9239"/>
                  </a:cubicBezTo>
                  <a:lnTo>
                    <a:pt x="0" y="27146"/>
                  </a:lnTo>
                  <a:cubicBezTo>
                    <a:pt x="0" y="32194"/>
                    <a:pt x="4096" y="36386"/>
                    <a:pt x="9239" y="36386"/>
                  </a:cubicBezTo>
                  <a:lnTo>
                    <a:pt x="96964" y="36386"/>
                  </a:lnTo>
                  <a:cubicBezTo>
                    <a:pt x="102013" y="36386"/>
                    <a:pt x="106204" y="32290"/>
                    <a:pt x="106204" y="27146"/>
                  </a:cubicBezTo>
                  <a:lnTo>
                    <a:pt x="106204" y="9239"/>
                  </a:lnTo>
                  <a:cubicBezTo>
                    <a:pt x="106204" y="4191"/>
                    <a:pt x="102108" y="0"/>
                    <a:pt x="96964" y="0"/>
                  </a:cubicBezTo>
                  <a:lnTo>
                    <a:pt x="96964"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5" name="Google Shape;1855;p42"/>
            <p:cNvSpPr/>
            <p:nvPr/>
          </p:nvSpPr>
          <p:spPr>
            <a:xfrm>
              <a:off x="4891468" y="2354865"/>
              <a:ext cx="80581" cy="11239"/>
            </a:xfrm>
            <a:custGeom>
              <a:avLst/>
              <a:gdLst/>
              <a:ahLst/>
              <a:cxnLst/>
              <a:rect l="l" t="t" r="r" b="b"/>
              <a:pathLst>
                <a:path w="80581" h="11239" extrusionOk="0">
                  <a:moveTo>
                    <a:pt x="74962" y="11240"/>
                  </a:moveTo>
                  <a:lnTo>
                    <a:pt x="5620" y="11240"/>
                  </a:lnTo>
                  <a:cubicBezTo>
                    <a:pt x="2572" y="11240"/>
                    <a:pt x="0" y="8763"/>
                    <a:pt x="0" y="5620"/>
                  </a:cubicBezTo>
                  <a:cubicBezTo>
                    <a:pt x="0" y="2477"/>
                    <a:pt x="2476" y="0"/>
                    <a:pt x="5620" y="0"/>
                  </a:cubicBezTo>
                  <a:lnTo>
                    <a:pt x="74962" y="0"/>
                  </a:lnTo>
                  <a:cubicBezTo>
                    <a:pt x="78010" y="0"/>
                    <a:pt x="80581" y="2477"/>
                    <a:pt x="80581" y="5620"/>
                  </a:cubicBezTo>
                  <a:cubicBezTo>
                    <a:pt x="80581" y="8763"/>
                    <a:pt x="78105" y="11240"/>
                    <a:pt x="74962" y="11240"/>
                  </a:cubicBezTo>
                  <a:lnTo>
                    <a:pt x="7496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6" name="Google Shape;1856;p42"/>
            <p:cNvSpPr/>
            <p:nvPr/>
          </p:nvSpPr>
          <p:spPr>
            <a:xfrm>
              <a:off x="4904803" y="2380107"/>
              <a:ext cx="53911" cy="11239"/>
            </a:xfrm>
            <a:custGeom>
              <a:avLst/>
              <a:gdLst/>
              <a:ahLst/>
              <a:cxnLst/>
              <a:rect l="l" t="t" r="r" b="b"/>
              <a:pathLst>
                <a:path w="53911" h="11239" extrusionOk="0">
                  <a:moveTo>
                    <a:pt x="48292" y="11240"/>
                  </a:moveTo>
                  <a:lnTo>
                    <a:pt x="5620" y="11240"/>
                  </a:lnTo>
                  <a:cubicBezTo>
                    <a:pt x="2572" y="11240"/>
                    <a:pt x="0" y="8763"/>
                    <a:pt x="0" y="5620"/>
                  </a:cubicBezTo>
                  <a:cubicBezTo>
                    <a:pt x="0" y="2476"/>
                    <a:pt x="2477" y="0"/>
                    <a:pt x="5620" y="0"/>
                  </a:cubicBezTo>
                  <a:lnTo>
                    <a:pt x="48292" y="0"/>
                  </a:lnTo>
                  <a:cubicBezTo>
                    <a:pt x="51340" y="0"/>
                    <a:pt x="53912" y="2476"/>
                    <a:pt x="53912" y="5620"/>
                  </a:cubicBezTo>
                  <a:cubicBezTo>
                    <a:pt x="53912" y="8763"/>
                    <a:pt x="51435" y="11240"/>
                    <a:pt x="48292" y="11240"/>
                  </a:cubicBezTo>
                  <a:lnTo>
                    <a:pt x="48292"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57" name="Google Shape;1857;p42"/>
          <p:cNvGrpSpPr/>
          <p:nvPr/>
        </p:nvGrpSpPr>
        <p:grpSpPr>
          <a:xfrm>
            <a:off x="1531494" y="1456978"/>
            <a:ext cx="398053" cy="388851"/>
            <a:chOff x="3186922" y="2042683"/>
            <a:chExt cx="381094" cy="372284"/>
          </a:xfrm>
        </p:grpSpPr>
        <p:sp>
          <p:nvSpPr>
            <p:cNvPr id="1858" name="Google Shape;1858;p42"/>
            <p:cNvSpPr/>
            <p:nvPr/>
          </p:nvSpPr>
          <p:spPr>
            <a:xfrm>
              <a:off x="3225397" y="2245423"/>
              <a:ext cx="304206" cy="117157"/>
            </a:xfrm>
            <a:custGeom>
              <a:avLst/>
              <a:gdLst/>
              <a:ahLst/>
              <a:cxnLst/>
              <a:rect l="l" t="t" r="r" b="b"/>
              <a:pathLst>
                <a:path w="304206" h="117157" extrusionOk="0">
                  <a:moveTo>
                    <a:pt x="293518" y="0"/>
                  </a:moveTo>
                  <a:cubicBezTo>
                    <a:pt x="293518" y="54197"/>
                    <a:pt x="344763" y="112395"/>
                    <a:pt x="222843" y="117158"/>
                  </a:cubicBezTo>
                  <a:lnTo>
                    <a:pt x="81396" y="117158"/>
                  </a:lnTo>
                  <a:cubicBezTo>
                    <a:pt x="-40619" y="112300"/>
                    <a:pt x="10721" y="54197"/>
                    <a:pt x="10721" y="0"/>
                  </a:cubicBezTo>
                  <a:lnTo>
                    <a:pt x="293613" y="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59" name="Google Shape;1859;p42"/>
            <p:cNvSpPr/>
            <p:nvPr/>
          </p:nvSpPr>
          <p:spPr>
            <a:xfrm>
              <a:off x="3254661" y="2291238"/>
              <a:ext cx="245616" cy="123729"/>
            </a:xfrm>
            <a:custGeom>
              <a:avLst/>
              <a:gdLst/>
              <a:ahLst/>
              <a:cxnLst/>
              <a:rect l="l" t="t" r="r" b="b"/>
              <a:pathLst>
                <a:path w="245616" h="123729" extrusionOk="0">
                  <a:moveTo>
                    <a:pt x="231298" y="123730"/>
                  </a:moveTo>
                  <a:cubicBezTo>
                    <a:pt x="239871" y="123730"/>
                    <a:pt x="246633" y="116205"/>
                    <a:pt x="245490" y="107632"/>
                  </a:cubicBezTo>
                  <a:cubicBezTo>
                    <a:pt x="237585" y="46863"/>
                    <a:pt x="185673" y="0"/>
                    <a:pt x="122808" y="0"/>
                  </a:cubicBezTo>
                  <a:cubicBezTo>
                    <a:pt x="59943" y="0"/>
                    <a:pt x="8032" y="46958"/>
                    <a:pt x="126" y="107632"/>
                  </a:cubicBezTo>
                  <a:cubicBezTo>
                    <a:pt x="-1017" y="116110"/>
                    <a:pt x="5746" y="123730"/>
                    <a:pt x="14319" y="123730"/>
                  </a:cubicBezTo>
                  <a:lnTo>
                    <a:pt x="231298" y="1237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0" name="Google Shape;1860;p42"/>
            <p:cNvSpPr/>
            <p:nvPr/>
          </p:nvSpPr>
          <p:spPr>
            <a:xfrm>
              <a:off x="3371850" y="2336101"/>
              <a:ext cx="11144" cy="78866"/>
            </a:xfrm>
            <a:custGeom>
              <a:avLst/>
              <a:gdLst/>
              <a:ahLst/>
              <a:cxnLst/>
              <a:rect l="l" t="t" r="r" b="b"/>
              <a:pathLst>
                <a:path w="11144" h="78866" extrusionOk="0">
                  <a:moveTo>
                    <a:pt x="0" y="0"/>
                  </a:moveTo>
                  <a:lnTo>
                    <a:pt x="11144" y="0"/>
                  </a:lnTo>
                  <a:lnTo>
                    <a:pt x="11144" y="78867"/>
                  </a:lnTo>
                  <a:lnTo>
                    <a:pt x="0" y="7886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1" name="Google Shape;1861;p42"/>
            <p:cNvSpPr/>
            <p:nvPr/>
          </p:nvSpPr>
          <p:spPr>
            <a:xfrm>
              <a:off x="3284490" y="2308383"/>
              <a:ext cx="92978" cy="64279"/>
            </a:xfrm>
            <a:custGeom>
              <a:avLst/>
              <a:gdLst/>
              <a:ahLst/>
              <a:cxnLst/>
              <a:rect l="l" t="t" r="r" b="b"/>
              <a:pathLst>
                <a:path w="92978" h="64279" extrusionOk="0">
                  <a:moveTo>
                    <a:pt x="92979" y="27718"/>
                  </a:moveTo>
                  <a:cubicBezTo>
                    <a:pt x="71167" y="81629"/>
                    <a:pt x="-31037" y="78772"/>
                    <a:pt x="9349" y="0"/>
                  </a:cubicBezTo>
                  <a:lnTo>
                    <a:pt x="92979"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2" name="Google Shape;1862;p42"/>
            <p:cNvSpPr/>
            <p:nvPr/>
          </p:nvSpPr>
          <p:spPr>
            <a:xfrm>
              <a:off x="3377469" y="2308383"/>
              <a:ext cx="92978" cy="64279"/>
            </a:xfrm>
            <a:custGeom>
              <a:avLst/>
              <a:gdLst/>
              <a:ahLst/>
              <a:cxnLst/>
              <a:rect l="l" t="t" r="r" b="b"/>
              <a:pathLst>
                <a:path w="92978" h="64279" extrusionOk="0">
                  <a:moveTo>
                    <a:pt x="0" y="27718"/>
                  </a:moveTo>
                  <a:cubicBezTo>
                    <a:pt x="21812" y="81629"/>
                    <a:pt x="124016" y="78772"/>
                    <a:pt x="83630" y="0"/>
                  </a:cubicBezTo>
                  <a:lnTo>
                    <a:pt x="0" y="2771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3" name="Google Shape;1863;p42"/>
            <p:cNvSpPr/>
            <p:nvPr/>
          </p:nvSpPr>
          <p:spPr>
            <a:xfrm>
              <a:off x="3464623" y="2162746"/>
              <a:ext cx="96202" cy="98297"/>
            </a:xfrm>
            <a:custGeom>
              <a:avLst/>
              <a:gdLst/>
              <a:ahLst/>
              <a:cxnLst/>
              <a:rect l="l" t="t" r="r" b="b"/>
              <a:pathLst>
                <a:path w="96202" h="98297" extrusionOk="0">
                  <a:moveTo>
                    <a:pt x="96202" y="49149"/>
                  </a:moveTo>
                  <a:cubicBezTo>
                    <a:pt x="96202" y="76295"/>
                    <a:pt x="74676" y="98298"/>
                    <a:pt x="48101" y="98298"/>
                  </a:cubicBezTo>
                  <a:cubicBezTo>
                    <a:pt x="21527" y="98298"/>
                    <a:pt x="0" y="76295"/>
                    <a:pt x="0" y="49149"/>
                  </a:cubicBezTo>
                  <a:cubicBezTo>
                    <a:pt x="0" y="22003"/>
                    <a:pt x="21527"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4" name="Google Shape;1864;p42"/>
            <p:cNvSpPr/>
            <p:nvPr/>
          </p:nvSpPr>
          <p:spPr>
            <a:xfrm>
              <a:off x="3194018" y="2162746"/>
              <a:ext cx="96202" cy="98297"/>
            </a:xfrm>
            <a:custGeom>
              <a:avLst/>
              <a:gdLst/>
              <a:ahLst/>
              <a:cxnLst/>
              <a:rect l="l" t="t" r="r" b="b"/>
              <a:pathLst>
                <a:path w="96202" h="98297" extrusionOk="0">
                  <a:moveTo>
                    <a:pt x="96202" y="49149"/>
                  </a:moveTo>
                  <a:cubicBezTo>
                    <a:pt x="96202" y="76295"/>
                    <a:pt x="74676" y="98298"/>
                    <a:pt x="48101" y="98298"/>
                  </a:cubicBezTo>
                  <a:cubicBezTo>
                    <a:pt x="21526" y="98298"/>
                    <a:pt x="0" y="76295"/>
                    <a:pt x="0" y="49149"/>
                  </a:cubicBezTo>
                  <a:cubicBezTo>
                    <a:pt x="0" y="22003"/>
                    <a:pt x="21526" y="0"/>
                    <a:pt x="48101" y="0"/>
                  </a:cubicBezTo>
                  <a:cubicBezTo>
                    <a:pt x="74676" y="0"/>
                    <a:pt x="96202" y="22003"/>
                    <a:pt x="96202" y="49149"/>
                  </a:cubicBezTo>
                  <a:lnTo>
                    <a:pt x="96202" y="49149"/>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5" name="Google Shape;1865;p42"/>
            <p:cNvSpPr/>
            <p:nvPr/>
          </p:nvSpPr>
          <p:spPr>
            <a:xfrm>
              <a:off x="3204380" y="2245423"/>
              <a:ext cx="63285" cy="56965"/>
            </a:xfrm>
            <a:custGeom>
              <a:avLst/>
              <a:gdLst/>
              <a:ahLst/>
              <a:cxnLst/>
              <a:rect l="l" t="t" r="r" b="b"/>
              <a:pathLst>
                <a:path w="63285" h="56965" extrusionOk="0">
                  <a:moveTo>
                    <a:pt x="63266" y="37052"/>
                  </a:moveTo>
                  <a:cubicBezTo>
                    <a:pt x="62123" y="14859"/>
                    <a:pt x="37834" y="3715"/>
                    <a:pt x="31643" y="0"/>
                  </a:cubicBezTo>
                  <a:cubicBezTo>
                    <a:pt x="25547" y="3715"/>
                    <a:pt x="1163" y="14954"/>
                    <a:pt x="20" y="37052"/>
                  </a:cubicBezTo>
                  <a:cubicBezTo>
                    <a:pt x="-456" y="47625"/>
                    <a:pt x="7640" y="56864"/>
                    <a:pt x="18213" y="56959"/>
                  </a:cubicBezTo>
                  <a:cubicBezTo>
                    <a:pt x="21832" y="56959"/>
                    <a:pt x="25261" y="56007"/>
                    <a:pt x="28119" y="54197"/>
                  </a:cubicBezTo>
                  <a:cubicBezTo>
                    <a:pt x="30309" y="52864"/>
                    <a:pt x="33072" y="52864"/>
                    <a:pt x="35167" y="54197"/>
                  </a:cubicBezTo>
                  <a:cubicBezTo>
                    <a:pt x="38025" y="56007"/>
                    <a:pt x="41454" y="57055"/>
                    <a:pt x="45073" y="56959"/>
                  </a:cubicBezTo>
                  <a:cubicBezTo>
                    <a:pt x="55646" y="56959"/>
                    <a:pt x="63742" y="47625"/>
                    <a:pt x="63266" y="37052"/>
                  </a:cubicBezTo>
                  <a:lnTo>
                    <a:pt x="63266"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6" name="Google Shape;1866;p42"/>
            <p:cNvSpPr/>
            <p:nvPr/>
          </p:nvSpPr>
          <p:spPr>
            <a:xfrm>
              <a:off x="3487273" y="2245423"/>
              <a:ext cx="63285" cy="56965"/>
            </a:xfrm>
            <a:custGeom>
              <a:avLst/>
              <a:gdLst/>
              <a:ahLst/>
              <a:cxnLst/>
              <a:rect l="l" t="t" r="r" b="b"/>
              <a:pathLst>
                <a:path w="63285" h="56965" extrusionOk="0">
                  <a:moveTo>
                    <a:pt x="20" y="37052"/>
                  </a:moveTo>
                  <a:cubicBezTo>
                    <a:pt x="1163" y="14859"/>
                    <a:pt x="25452" y="3715"/>
                    <a:pt x="31643" y="0"/>
                  </a:cubicBezTo>
                  <a:cubicBezTo>
                    <a:pt x="37739" y="3715"/>
                    <a:pt x="62123" y="14954"/>
                    <a:pt x="63266" y="37052"/>
                  </a:cubicBezTo>
                  <a:cubicBezTo>
                    <a:pt x="63742" y="47625"/>
                    <a:pt x="55646" y="56864"/>
                    <a:pt x="45073" y="56959"/>
                  </a:cubicBezTo>
                  <a:cubicBezTo>
                    <a:pt x="41454" y="56959"/>
                    <a:pt x="38025" y="56007"/>
                    <a:pt x="35167" y="54197"/>
                  </a:cubicBezTo>
                  <a:cubicBezTo>
                    <a:pt x="32976" y="52864"/>
                    <a:pt x="30214" y="52864"/>
                    <a:pt x="28119" y="54197"/>
                  </a:cubicBezTo>
                  <a:cubicBezTo>
                    <a:pt x="25261" y="56007"/>
                    <a:pt x="21832" y="57055"/>
                    <a:pt x="18213" y="56959"/>
                  </a:cubicBezTo>
                  <a:cubicBezTo>
                    <a:pt x="7640" y="56959"/>
                    <a:pt x="-456" y="47625"/>
                    <a:pt x="20" y="37052"/>
                  </a:cubicBezTo>
                  <a:lnTo>
                    <a:pt x="20" y="37052"/>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7" name="Google Shape;1867;p42"/>
            <p:cNvSpPr/>
            <p:nvPr/>
          </p:nvSpPr>
          <p:spPr>
            <a:xfrm>
              <a:off x="3230689" y="2074259"/>
              <a:ext cx="293560" cy="262032"/>
            </a:xfrm>
            <a:custGeom>
              <a:avLst/>
              <a:gdLst/>
              <a:ahLst/>
              <a:cxnLst/>
              <a:rect l="l" t="t" r="r" b="b"/>
              <a:pathLst>
                <a:path w="293560" h="262032" extrusionOk="0">
                  <a:moveTo>
                    <a:pt x="293561" y="137636"/>
                  </a:moveTo>
                  <a:cubicBezTo>
                    <a:pt x="293561" y="213646"/>
                    <a:pt x="227838" y="262033"/>
                    <a:pt x="146780" y="262033"/>
                  </a:cubicBezTo>
                  <a:cubicBezTo>
                    <a:pt x="65723" y="262033"/>
                    <a:pt x="0" y="213646"/>
                    <a:pt x="0" y="137636"/>
                  </a:cubicBezTo>
                  <a:cubicBezTo>
                    <a:pt x="0" y="61627"/>
                    <a:pt x="65723" y="0"/>
                    <a:pt x="146780" y="0"/>
                  </a:cubicBezTo>
                  <a:cubicBezTo>
                    <a:pt x="227838" y="0"/>
                    <a:pt x="293561" y="61627"/>
                    <a:pt x="293561" y="137636"/>
                  </a:cubicBezTo>
                  <a:lnTo>
                    <a:pt x="293561" y="137636"/>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8" name="Google Shape;1868;p42"/>
            <p:cNvSpPr/>
            <p:nvPr/>
          </p:nvSpPr>
          <p:spPr>
            <a:xfrm>
              <a:off x="3230594" y="2085308"/>
              <a:ext cx="213074" cy="250888"/>
            </a:xfrm>
            <a:custGeom>
              <a:avLst/>
              <a:gdLst/>
              <a:ahLst/>
              <a:cxnLst/>
              <a:rect l="l" t="t" r="r" b="b"/>
              <a:pathLst>
                <a:path w="213074" h="250888" extrusionOk="0">
                  <a:moveTo>
                    <a:pt x="213074" y="238887"/>
                  </a:moveTo>
                  <a:cubicBezTo>
                    <a:pt x="35528" y="234887"/>
                    <a:pt x="38100" y="54578"/>
                    <a:pt x="88964" y="0"/>
                  </a:cubicBezTo>
                  <a:cubicBezTo>
                    <a:pt x="36671" y="21050"/>
                    <a:pt x="0" y="69723"/>
                    <a:pt x="0" y="126492"/>
                  </a:cubicBezTo>
                  <a:cubicBezTo>
                    <a:pt x="0" y="202502"/>
                    <a:pt x="65723" y="250889"/>
                    <a:pt x="146780" y="250889"/>
                  </a:cubicBezTo>
                  <a:cubicBezTo>
                    <a:pt x="170593" y="250889"/>
                    <a:pt x="193167" y="246698"/>
                    <a:pt x="213074" y="238887"/>
                  </a:cubicBezTo>
                  <a:lnTo>
                    <a:pt x="213074" y="238887"/>
                  </a:lnTo>
                  <a:close/>
                </a:path>
              </a:pathLst>
            </a:custGeom>
            <a:solidFill>
              <a:srgbClr val="FFD3BD"/>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69" name="Google Shape;1869;p42"/>
            <p:cNvSpPr/>
            <p:nvPr/>
          </p:nvSpPr>
          <p:spPr>
            <a:xfrm>
              <a:off x="3258026" y="2220086"/>
              <a:ext cx="64388" cy="51244"/>
            </a:xfrm>
            <a:custGeom>
              <a:avLst/>
              <a:gdLst/>
              <a:ahLst/>
              <a:cxnLst/>
              <a:rect l="l" t="t" r="r" b="b"/>
              <a:pathLst>
                <a:path w="64388" h="51244" extrusionOk="0">
                  <a:moveTo>
                    <a:pt x="64389" y="25622"/>
                  </a:moveTo>
                  <a:cubicBezTo>
                    <a:pt x="64389" y="39815"/>
                    <a:pt x="50006" y="51244"/>
                    <a:pt x="32194" y="51244"/>
                  </a:cubicBezTo>
                  <a:cubicBezTo>
                    <a:pt x="14383" y="51244"/>
                    <a:pt x="0" y="39815"/>
                    <a:pt x="0" y="25622"/>
                  </a:cubicBezTo>
                  <a:cubicBezTo>
                    <a:pt x="0" y="11430"/>
                    <a:pt x="14383" y="0"/>
                    <a:pt x="32194" y="0"/>
                  </a:cubicBezTo>
                  <a:cubicBezTo>
                    <a:pt x="50006" y="0"/>
                    <a:pt x="64389" y="11430"/>
                    <a:pt x="64389" y="25622"/>
                  </a:cubicBezTo>
                  <a:lnTo>
                    <a:pt x="64389"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0" name="Google Shape;1870;p42"/>
            <p:cNvSpPr/>
            <p:nvPr/>
          </p:nvSpPr>
          <p:spPr>
            <a:xfrm>
              <a:off x="3432429" y="2219991"/>
              <a:ext cx="64389" cy="51244"/>
            </a:xfrm>
            <a:custGeom>
              <a:avLst/>
              <a:gdLst/>
              <a:ahLst/>
              <a:cxnLst/>
              <a:rect l="l" t="t" r="r" b="b"/>
              <a:pathLst>
                <a:path w="64389" h="51244" extrusionOk="0">
                  <a:moveTo>
                    <a:pt x="0" y="25622"/>
                  </a:moveTo>
                  <a:cubicBezTo>
                    <a:pt x="0" y="39815"/>
                    <a:pt x="14383" y="51245"/>
                    <a:pt x="32194" y="51245"/>
                  </a:cubicBezTo>
                  <a:cubicBezTo>
                    <a:pt x="50006" y="51245"/>
                    <a:pt x="64389" y="39719"/>
                    <a:pt x="64389" y="25622"/>
                  </a:cubicBezTo>
                  <a:cubicBezTo>
                    <a:pt x="64389" y="11430"/>
                    <a:pt x="50006" y="0"/>
                    <a:pt x="32194" y="0"/>
                  </a:cubicBezTo>
                  <a:cubicBezTo>
                    <a:pt x="14383" y="0"/>
                    <a:pt x="0" y="11525"/>
                    <a:pt x="0" y="25622"/>
                  </a:cubicBezTo>
                  <a:lnTo>
                    <a:pt x="0" y="25622"/>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1" name="Google Shape;1871;p42"/>
            <p:cNvSpPr/>
            <p:nvPr/>
          </p:nvSpPr>
          <p:spPr>
            <a:xfrm>
              <a:off x="3345941" y="2212752"/>
              <a:ext cx="63055" cy="56578"/>
            </a:xfrm>
            <a:custGeom>
              <a:avLst/>
              <a:gdLst/>
              <a:ahLst/>
              <a:cxnLst/>
              <a:rect l="l" t="t" r="r" b="b"/>
              <a:pathLst>
                <a:path w="63055" h="56578" extrusionOk="0">
                  <a:moveTo>
                    <a:pt x="63056" y="21336"/>
                  </a:moveTo>
                  <a:cubicBezTo>
                    <a:pt x="63056" y="1810"/>
                    <a:pt x="48958" y="0"/>
                    <a:pt x="31528" y="0"/>
                  </a:cubicBezTo>
                  <a:cubicBezTo>
                    <a:pt x="14097" y="0"/>
                    <a:pt x="0" y="1810"/>
                    <a:pt x="0" y="21336"/>
                  </a:cubicBezTo>
                  <a:cubicBezTo>
                    <a:pt x="0" y="40862"/>
                    <a:pt x="14097" y="56579"/>
                    <a:pt x="31528" y="56579"/>
                  </a:cubicBezTo>
                  <a:cubicBezTo>
                    <a:pt x="48958" y="56579"/>
                    <a:pt x="63056" y="40767"/>
                    <a:pt x="63056" y="21241"/>
                  </a:cubicBezTo>
                  <a:lnTo>
                    <a:pt x="63056" y="21241"/>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2" name="Google Shape;1872;p42"/>
            <p:cNvSpPr/>
            <p:nvPr/>
          </p:nvSpPr>
          <p:spPr>
            <a:xfrm>
              <a:off x="3288029" y="2196941"/>
              <a:ext cx="41719" cy="26479"/>
            </a:xfrm>
            <a:custGeom>
              <a:avLst/>
              <a:gdLst/>
              <a:ahLst/>
              <a:cxnLst/>
              <a:rect l="l" t="t" r="r" b="b"/>
              <a:pathLst>
                <a:path w="41719" h="26479" extrusionOk="0">
                  <a:moveTo>
                    <a:pt x="5620" y="26480"/>
                  </a:moveTo>
                  <a:cubicBezTo>
                    <a:pt x="2572" y="26480"/>
                    <a:pt x="0" y="24003"/>
                    <a:pt x="0" y="20860"/>
                  </a:cubicBezTo>
                  <a:cubicBezTo>
                    <a:pt x="0" y="9334"/>
                    <a:pt x="9335" y="0"/>
                    <a:pt x="20860" y="0"/>
                  </a:cubicBezTo>
                  <a:lnTo>
                    <a:pt x="20860" y="0"/>
                  </a:lnTo>
                  <a:cubicBezTo>
                    <a:pt x="32385" y="0"/>
                    <a:pt x="41720" y="9334"/>
                    <a:pt x="41720" y="20860"/>
                  </a:cubicBezTo>
                  <a:cubicBezTo>
                    <a:pt x="41720" y="23908"/>
                    <a:pt x="39243" y="26480"/>
                    <a:pt x="36100" y="26480"/>
                  </a:cubicBezTo>
                  <a:lnTo>
                    <a:pt x="36100" y="26480"/>
                  </a:lnTo>
                  <a:cubicBezTo>
                    <a:pt x="33052" y="26480"/>
                    <a:pt x="30480" y="24003"/>
                    <a:pt x="30480" y="20860"/>
                  </a:cubicBezTo>
                  <a:cubicBezTo>
                    <a:pt x="30480" y="15526"/>
                    <a:pt x="26099" y="11144"/>
                    <a:pt x="20765" y="11144"/>
                  </a:cubicBezTo>
                  <a:lnTo>
                    <a:pt x="20765" y="11144"/>
                  </a:lnTo>
                  <a:cubicBezTo>
                    <a:pt x="15431" y="11144"/>
                    <a:pt x="11049" y="15526"/>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73" name="Google Shape;1873;p42"/>
            <p:cNvGrpSpPr/>
            <p:nvPr/>
          </p:nvGrpSpPr>
          <p:grpSpPr>
            <a:xfrm>
              <a:off x="3186922" y="2042683"/>
              <a:ext cx="381094" cy="293656"/>
              <a:chOff x="3186922" y="2042683"/>
              <a:chExt cx="381094" cy="293656"/>
            </a:xfrm>
          </p:grpSpPr>
          <p:sp>
            <p:nvSpPr>
              <p:cNvPr id="1874" name="Google Shape;1874;p42"/>
              <p:cNvSpPr/>
              <p:nvPr/>
            </p:nvSpPr>
            <p:spPr>
              <a:xfrm>
                <a:off x="3424904" y="2196845"/>
                <a:ext cx="41719" cy="26479"/>
              </a:xfrm>
              <a:custGeom>
                <a:avLst/>
                <a:gdLst/>
                <a:ahLst/>
                <a:cxnLst/>
                <a:rect l="l" t="t" r="r" b="b"/>
                <a:pathLst>
                  <a:path w="41719" h="26479" extrusionOk="0">
                    <a:moveTo>
                      <a:pt x="5620" y="26480"/>
                    </a:moveTo>
                    <a:cubicBezTo>
                      <a:pt x="2572" y="26480"/>
                      <a:pt x="0" y="24003"/>
                      <a:pt x="0" y="20860"/>
                    </a:cubicBezTo>
                    <a:cubicBezTo>
                      <a:pt x="0" y="9335"/>
                      <a:pt x="9335" y="0"/>
                      <a:pt x="20860" y="0"/>
                    </a:cubicBezTo>
                    <a:lnTo>
                      <a:pt x="20860" y="0"/>
                    </a:lnTo>
                    <a:cubicBezTo>
                      <a:pt x="32385" y="0"/>
                      <a:pt x="41719" y="9335"/>
                      <a:pt x="41719" y="20860"/>
                    </a:cubicBezTo>
                    <a:cubicBezTo>
                      <a:pt x="41719" y="23908"/>
                      <a:pt x="39243" y="26480"/>
                      <a:pt x="36100" y="26480"/>
                    </a:cubicBezTo>
                    <a:lnTo>
                      <a:pt x="36100" y="26480"/>
                    </a:lnTo>
                    <a:cubicBezTo>
                      <a:pt x="33052" y="26480"/>
                      <a:pt x="30480" y="24003"/>
                      <a:pt x="30480" y="20860"/>
                    </a:cubicBezTo>
                    <a:cubicBezTo>
                      <a:pt x="30480" y="18288"/>
                      <a:pt x="29432" y="15811"/>
                      <a:pt x="27623" y="14002"/>
                    </a:cubicBezTo>
                    <a:cubicBezTo>
                      <a:pt x="25813" y="12192"/>
                      <a:pt x="23336" y="11144"/>
                      <a:pt x="20765" y="11144"/>
                    </a:cubicBezTo>
                    <a:lnTo>
                      <a:pt x="20765" y="11144"/>
                    </a:lnTo>
                    <a:cubicBezTo>
                      <a:pt x="18193" y="11144"/>
                      <a:pt x="15716" y="12192"/>
                      <a:pt x="13906" y="14002"/>
                    </a:cubicBezTo>
                    <a:cubicBezTo>
                      <a:pt x="12097" y="15811"/>
                      <a:pt x="11049" y="18288"/>
                      <a:pt x="11049" y="20860"/>
                    </a:cubicBezTo>
                    <a:cubicBezTo>
                      <a:pt x="11049" y="23908"/>
                      <a:pt x="8573" y="26480"/>
                      <a:pt x="5429" y="26480"/>
                    </a:cubicBezTo>
                    <a:lnTo>
                      <a:pt x="5429" y="2648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5" name="Google Shape;1875;p42"/>
              <p:cNvSpPr/>
              <p:nvPr/>
            </p:nvSpPr>
            <p:spPr>
              <a:xfrm>
                <a:off x="3515629" y="2057447"/>
                <a:ext cx="52387" cy="52387"/>
              </a:xfrm>
              <a:custGeom>
                <a:avLst/>
                <a:gdLst/>
                <a:ahLst/>
                <a:cxnLst/>
                <a:rect l="l" t="t" r="r" b="b"/>
                <a:pathLst>
                  <a:path w="52387" h="52387" extrusionOk="0">
                    <a:moveTo>
                      <a:pt x="16526" y="39195"/>
                    </a:moveTo>
                    <a:lnTo>
                      <a:pt x="20431" y="48530"/>
                    </a:lnTo>
                    <a:cubicBezTo>
                      <a:pt x="22527" y="53673"/>
                      <a:pt x="29861" y="53673"/>
                      <a:pt x="31956" y="48530"/>
                    </a:cubicBezTo>
                    <a:lnTo>
                      <a:pt x="35862" y="39195"/>
                    </a:lnTo>
                    <a:cubicBezTo>
                      <a:pt x="36528" y="37671"/>
                      <a:pt x="37671" y="36528"/>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954"/>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6" name="Google Shape;1876;p42"/>
              <p:cNvSpPr/>
              <p:nvPr/>
            </p:nvSpPr>
            <p:spPr>
              <a:xfrm>
                <a:off x="3419713" y="2283952"/>
                <a:ext cx="52387" cy="52387"/>
              </a:xfrm>
              <a:custGeom>
                <a:avLst/>
                <a:gdLst/>
                <a:ahLst/>
                <a:cxnLst/>
                <a:rect l="l" t="t" r="r" b="b"/>
                <a:pathLst>
                  <a:path w="52387" h="52387" extrusionOk="0">
                    <a:moveTo>
                      <a:pt x="16526" y="39195"/>
                    </a:moveTo>
                    <a:lnTo>
                      <a:pt x="20431" y="48530"/>
                    </a:lnTo>
                    <a:cubicBezTo>
                      <a:pt x="22622" y="53673"/>
                      <a:pt x="29861" y="53673"/>
                      <a:pt x="31956" y="48530"/>
                    </a:cubicBezTo>
                    <a:lnTo>
                      <a:pt x="35862" y="39195"/>
                    </a:lnTo>
                    <a:cubicBezTo>
                      <a:pt x="36528" y="37671"/>
                      <a:pt x="37671" y="36433"/>
                      <a:pt x="39195" y="35862"/>
                    </a:cubicBezTo>
                    <a:lnTo>
                      <a:pt x="48530" y="31956"/>
                    </a:lnTo>
                    <a:cubicBezTo>
                      <a:pt x="53673" y="29766"/>
                      <a:pt x="53673" y="22527"/>
                      <a:pt x="48530" y="20431"/>
                    </a:cubicBezTo>
                    <a:lnTo>
                      <a:pt x="39195" y="16526"/>
                    </a:lnTo>
                    <a:cubicBezTo>
                      <a:pt x="37671" y="15859"/>
                      <a:pt x="36528" y="14716"/>
                      <a:pt x="35862" y="13192"/>
                    </a:cubicBezTo>
                    <a:lnTo>
                      <a:pt x="31956" y="3858"/>
                    </a:lnTo>
                    <a:cubicBezTo>
                      <a:pt x="29766" y="-1286"/>
                      <a:pt x="22527" y="-1286"/>
                      <a:pt x="20431" y="3858"/>
                    </a:cubicBezTo>
                    <a:lnTo>
                      <a:pt x="16526" y="13192"/>
                    </a:lnTo>
                    <a:cubicBezTo>
                      <a:pt x="15859" y="14716"/>
                      <a:pt x="14716" y="15859"/>
                      <a:pt x="13192" y="16526"/>
                    </a:cubicBezTo>
                    <a:lnTo>
                      <a:pt x="3858" y="20431"/>
                    </a:lnTo>
                    <a:cubicBezTo>
                      <a:pt x="-1286" y="22622"/>
                      <a:pt x="-1286" y="29861"/>
                      <a:pt x="3858" y="31956"/>
                    </a:cubicBezTo>
                    <a:lnTo>
                      <a:pt x="13192" y="35862"/>
                    </a:lnTo>
                    <a:cubicBezTo>
                      <a:pt x="14716" y="36528"/>
                      <a:pt x="15954" y="37671"/>
                      <a:pt x="16526" y="39195"/>
                    </a:cubicBezTo>
                    <a:lnTo>
                      <a:pt x="16526" y="3919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7" name="Google Shape;1877;p42"/>
              <p:cNvSpPr/>
              <p:nvPr/>
            </p:nvSpPr>
            <p:spPr>
              <a:xfrm>
                <a:off x="3186922" y="2042683"/>
                <a:ext cx="52387" cy="52387"/>
              </a:xfrm>
              <a:custGeom>
                <a:avLst/>
                <a:gdLst/>
                <a:ahLst/>
                <a:cxnLst/>
                <a:rect l="l" t="t" r="r" b="b"/>
                <a:pathLst>
                  <a:path w="52387" h="52387" extrusionOk="0">
                    <a:moveTo>
                      <a:pt x="35862" y="39195"/>
                    </a:moveTo>
                    <a:lnTo>
                      <a:pt x="31956" y="48530"/>
                    </a:lnTo>
                    <a:cubicBezTo>
                      <a:pt x="29766" y="53673"/>
                      <a:pt x="22527" y="53673"/>
                      <a:pt x="20431" y="48530"/>
                    </a:cubicBezTo>
                    <a:lnTo>
                      <a:pt x="16526" y="39195"/>
                    </a:lnTo>
                    <a:cubicBezTo>
                      <a:pt x="15859" y="37671"/>
                      <a:pt x="14716" y="36433"/>
                      <a:pt x="13192" y="35862"/>
                    </a:cubicBezTo>
                    <a:lnTo>
                      <a:pt x="3858" y="31956"/>
                    </a:lnTo>
                    <a:cubicBezTo>
                      <a:pt x="-1286" y="29766"/>
                      <a:pt x="-1286" y="22527"/>
                      <a:pt x="3858" y="20431"/>
                    </a:cubicBezTo>
                    <a:lnTo>
                      <a:pt x="13192" y="16526"/>
                    </a:lnTo>
                    <a:cubicBezTo>
                      <a:pt x="14716" y="15859"/>
                      <a:pt x="15954" y="14716"/>
                      <a:pt x="16526" y="13192"/>
                    </a:cubicBezTo>
                    <a:lnTo>
                      <a:pt x="20431" y="3858"/>
                    </a:lnTo>
                    <a:cubicBezTo>
                      <a:pt x="22622" y="-1286"/>
                      <a:pt x="29861" y="-1286"/>
                      <a:pt x="31956" y="3858"/>
                    </a:cubicBezTo>
                    <a:lnTo>
                      <a:pt x="35862" y="13192"/>
                    </a:lnTo>
                    <a:cubicBezTo>
                      <a:pt x="36528" y="14716"/>
                      <a:pt x="37671" y="15954"/>
                      <a:pt x="39195" y="16526"/>
                    </a:cubicBezTo>
                    <a:lnTo>
                      <a:pt x="48530" y="20431"/>
                    </a:lnTo>
                    <a:cubicBezTo>
                      <a:pt x="53673" y="22622"/>
                      <a:pt x="53673" y="29861"/>
                      <a:pt x="48530" y="31956"/>
                    </a:cubicBezTo>
                    <a:lnTo>
                      <a:pt x="39195" y="35862"/>
                    </a:lnTo>
                    <a:cubicBezTo>
                      <a:pt x="37671" y="36528"/>
                      <a:pt x="36433" y="37671"/>
                      <a:pt x="35862" y="39195"/>
                    </a:cubicBezTo>
                    <a:lnTo>
                      <a:pt x="35862" y="39195"/>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78" name="Google Shape;1878;p42"/>
            <p:cNvSpPr/>
            <p:nvPr/>
          </p:nvSpPr>
          <p:spPr>
            <a:xfrm>
              <a:off x="3222965" y="2059876"/>
              <a:ext cx="308821" cy="153830"/>
            </a:xfrm>
            <a:custGeom>
              <a:avLst/>
              <a:gdLst/>
              <a:ahLst/>
              <a:cxnLst/>
              <a:rect l="l" t="t" r="r" b="b"/>
              <a:pathLst>
                <a:path w="308821" h="153830" extrusionOk="0">
                  <a:moveTo>
                    <a:pt x="154504" y="0"/>
                  </a:moveTo>
                  <a:cubicBezTo>
                    <a:pt x="34203" y="0"/>
                    <a:pt x="-3801" y="102299"/>
                    <a:pt x="294" y="147923"/>
                  </a:cubicBezTo>
                  <a:cubicBezTo>
                    <a:pt x="675" y="152400"/>
                    <a:pt x="5438" y="155067"/>
                    <a:pt x="9438" y="153257"/>
                  </a:cubicBezTo>
                  <a:cubicBezTo>
                    <a:pt x="36585" y="141161"/>
                    <a:pt x="76399" y="102108"/>
                    <a:pt x="99831" y="69533"/>
                  </a:cubicBezTo>
                  <a:cubicBezTo>
                    <a:pt x="155076" y="90297"/>
                    <a:pt x="249373" y="77057"/>
                    <a:pt x="297093" y="139922"/>
                  </a:cubicBezTo>
                  <a:cubicBezTo>
                    <a:pt x="300999" y="145066"/>
                    <a:pt x="309190" y="141923"/>
                    <a:pt x="308809" y="135541"/>
                  </a:cubicBezTo>
                  <a:cubicBezTo>
                    <a:pt x="305952" y="86106"/>
                    <a:pt x="264804" y="0"/>
                    <a:pt x="154504" y="0"/>
                  </a:cubicBez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79" name="Google Shape;1879;p42"/>
            <p:cNvSpPr/>
            <p:nvPr/>
          </p:nvSpPr>
          <p:spPr>
            <a:xfrm>
              <a:off x="3222875" y="2082641"/>
              <a:ext cx="86014" cy="130970"/>
            </a:xfrm>
            <a:custGeom>
              <a:avLst/>
              <a:gdLst/>
              <a:ahLst/>
              <a:cxnLst/>
              <a:rect l="l" t="t" r="r" b="b"/>
              <a:pathLst>
                <a:path w="86014" h="130970" extrusionOk="0">
                  <a:moveTo>
                    <a:pt x="86014" y="64580"/>
                  </a:moveTo>
                  <a:cubicBezTo>
                    <a:pt x="64012" y="52197"/>
                    <a:pt x="58487" y="23241"/>
                    <a:pt x="68202" y="0"/>
                  </a:cubicBezTo>
                  <a:cubicBezTo>
                    <a:pt x="15434" y="32861"/>
                    <a:pt x="-2568" y="92964"/>
                    <a:pt x="289" y="125063"/>
                  </a:cubicBezTo>
                  <a:cubicBezTo>
                    <a:pt x="670" y="129540"/>
                    <a:pt x="5433" y="132207"/>
                    <a:pt x="9433" y="130397"/>
                  </a:cubicBezTo>
                  <a:cubicBezTo>
                    <a:pt x="31722" y="120491"/>
                    <a:pt x="62583" y="92297"/>
                    <a:pt x="85919" y="64484"/>
                  </a:cubicBezTo>
                  <a:lnTo>
                    <a:pt x="85919" y="6448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80" name="Google Shape;1880;p42"/>
          <p:cNvGrpSpPr/>
          <p:nvPr/>
        </p:nvGrpSpPr>
        <p:grpSpPr>
          <a:xfrm>
            <a:off x="719812" y="1487273"/>
            <a:ext cx="397862" cy="328412"/>
            <a:chOff x="2409821" y="2071687"/>
            <a:chExt cx="380911" cy="314420"/>
          </a:xfrm>
        </p:grpSpPr>
        <p:sp>
          <p:nvSpPr>
            <p:cNvPr id="1881" name="Google Shape;1881;p42"/>
            <p:cNvSpPr/>
            <p:nvPr/>
          </p:nvSpPr>
          <p:spPr>
            <a:xfrm>
              <a:off x="2409821" y="2161570"/>
              <a:ext cx="149441" cy="152784"/>
            </a:xfrm>
            <a:custGeom>
              <a:avLst/>
              <a:gdLst/>
              <a:ahLst/>
              <a:cxnLst/>
              <a:rect l="l" t="t" r="r" b="b"/>
              <a:pathLst>
                <a:path w="149441" h="152784" extrusionOk="0">
                  <a:moveTo>
                    <a:pt x="149069" y="51373"/>
                  </a:moveTo>
                  <a:cubicBezTo>
                    <a:pt x="152117" y="33942"/>
                    <a:pt x="136115" y="16511"/>
                    <a:pt x="113255" y="12415"/>
                  </a:cubicBezTo>
                  <a:lnTo>
                    <a:pt x="47438" y="795"/>
                  </a:lnTo>
                  <a:cubicBezTo>
                    <a:pt x="24482" y="-3110"/>
                    <a:pt x="3432" y="7748"/>
                    <a:pt x="384" y="25179"/>
                  </a:cubicBezTo>
                  <a:cubicBezTo>
                    <a:pt x="-2092" y="39085"/>
                    <a:pt x="7623" y="52992"/>
                    <a:pt x="23244" y="60040"/>
                  </a:cubicBezTo>
                  <a:cubicBezTo>
                    <a:pt x="16291" y="65660"/>
                    <a:pt x="12005" y="73185"/>
                    <a:pt x="12005" y="81567"/>
                  </a:cubicBezTo>
                  <a:cubicBezTo>
                    <a:pt x="12005" y="94807"/>
                    <a:pt x="22863" y="106237"/>
                    <a:pt x="38198" y="110713"/>
                  </a:cubicBezTo>
                  <a:cubicBezTo>
                    <a:pt x="33341" y="116619"/>
                    <a:pt x="30959" y="123667"/>
                    <a:pt x="32198" y="130811"/>
                  </a:cubicBezTo>
                  <a:cubicBezTo>
                    <a:pt x="34865" y="146051"/>
                    <a:pt x="53248" y="155576"/>
                    <a:pt x="73250" y="152052"/>
                  </a:cubicBezTo>
                  <a:lnTo>
                    <a:pt x="114398" y="144813"/>
                  </a:lnTo>
                  <a:cubicBezTo>
                    <a:pt x="134401" y="141289"/>
                    <a:pt x="148403" y="126049"/>
                    <a:pt x="145736" y="110809"/>
                  </a:cubicBezTo>
                  <a:lnTo>
                    <a:pt x="149069" y="51373"/>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2" name="Google Shape;1882;p42"/>
            <p:cNvSpPr/>
            <p:nvPr/>
          </p:nvSpPr>
          <p:spPr>
            <a:xfrm>
              <a:off x="2470499" y="2168556"/>
              <a:ext cx="88669" cy="144970"/>
            </a:xfrm>
            <a:custGeom>
              <a:avLst/>
              <a:gdLst/>
              <a:ahLst/>
              <a:cxnLst/>
              <a:rect l="l" t="t" r="r" b="b"/>
              <a:pathLst>
                <a:path w="88669" h="144970" extrusionOk="0">
                  <a:moveTo>
                    <a:pt x="52483" y="5524"/>
                  </a:moveTo>
                  <a:lnTo>
                    <a:pt x="20860" y="0"/>
                  </a:lnTo>
                  <a:cubicBezTo>
                    <a:pt x="7906" y="13240"/>
                    <a:pt x="0" y="30670"/>
                    <a:pt x="0" y="49816"/>
                  </a:cubicBezTo>
                  <a:cubicBezTo>
                    <a:pt x="0" y="80867"/>
                    <a:pt x="9811" y="97345"/>
                    <a:pt x="18479" y="111919"/>
                  </a:cubicBezTo>
                  <a:cubicBezTo>
                    <a:pt x="23527" y="121063"/>
                    <a:pt x="21527" y="136112"/>
                    <a:pt x="13335" y="144971"/>
                  </a:cubicBezTo>
                  <a:lnTo>
                    <a:pt x="53626" y="137827"/>
                  </a:lnTo>
                  <a:cubicBezTo>
                    <a:pt x="73628" y="134303"/>
                    <a:pt x="87630" y="119063"/>
                    <a:pt x="84963" y="103823"/>
                  </a:cubicBezTo>
                  <a:lnTo>
                    <a:pt x="88297" y="44387"/>
                  </a:lnTo>
                  <a:cubicBezTo>
                    <a:pt x="91345" y="26956"/>
                    <a:pt x="75343" y="9525"/>
                    <a:pt x="52483" y="5429"/>
                  </a:cubicBezTo>
                  <a:lnTo>
                    <a:pt x="52483"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3" name="Google Shape;1883;p42"/>
            <p:cNvSpPr/>
            <p:nvPr/>
          </p:nvSpPr>
          <p:spPr>
            <a:xfrm>
              <a:off x="2457189" y="2221445"/>
              <a:ext cx="48622" cy="17691"/>
            </a:xfrm>
            <a:custGeom>
              <a:avLst/>
              <a:gdLst/>
              <a:ahLst/>
              <a:cxnLst/>
              <a:rect l="l" t="t" r="r" b="b"/>
              <a:pathLst>
                <a:path w="48622" h="17691" extrusionOk="0">
                  <a:moveTo>
                    <a:pt x="43028" y="17691"/>
                  </a:moveTo>
                  <a:cubicBezTo>
                    <a:pt x="43028" y="17691"/>
                    <a:pt x="42361" y="17691"/>
                    <a:pt x="42075" y="17691"/>
                  </a:cubicBezTo>
                  <a:lnTo>
                    <a:pt x="4642" y="11119"/>
                  </a:lnTo>
                  <a:cubicBezTo>
                    <a:pt x="1594" y="10548"/>
                    <a:pt x="-406" y="7690"/>
                    <a:pt x="70" y="4642"/>
                  </a:cubicBezTo>
                  <a:cubicBezTo>
                    <a:pt x="642" y="1594"/>
                    <a:pt x="3499" y="-406"/>
                    <a:pt x="6547" y="70"/>
                  </a:cubicBezTo>
                  <a:lnTo>
                    <a:pt x="43980" y="6642"/>
                  </a:lnTo>
                  <a:cubicBezTo>
                    <a:pt x="47028" y="7214"/>
                    <a:pt x="49029" y="10071"/>
                    <a:pt x="48552" y="13119"/>
                  </a:cubicBezTo>
                  <a:cubicBezTo>
                    <a:pt x="48076" y="15786"/>
                    <a:pt x="45695" y="17691"/>
                    <a:pt x="43028" y="17691"/>
                  </a:cubicBezTo>
                  <a:lnTo>
                    <a:pt x="43028" y="1769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884" name="Google Shape;1884;p42"/>
            <p:cNvGrpSpPr/>
            <p:nvPr/>
          </p:nvGrpSpPr>
          <p:grpSpPr>
            <a:xfrm>
              <a:off x="2467547" y="2161536"/>
              <a:ext cx="323185" cy="152724"/>
              <a:chOff x="2467547" y="2161536"/>
              <a:chExt cx="323185" cy="152724"/>
            </a:xfrm>
          </p:grpSpPr>
          <p:sp>
            <p:nvSpPr>
              <p:cNvPr id="1885" name="Google Shape;1885;p42"/>
              <p:cNvSpPr/>
              <p:nvPr/>
            </p:nvSpPr>
            <p:spPr>
              <a:xfrm>
                <a:off x="2467547" y="2255902"/>
                <a:ext cx="47146" cy="17524"/>
              </a:xfrm>
              <a:custGeom>
                <a:avLst/>
                <a:gdLst/>
                <a:ahLst/>
                <a:cxnLst/>
                <a:rect l="l" t="t" r="r" b="b"/>
                <a:pathLst>
                  <a:path w="47146" h="17524" extrusionOk="0">
                    <a:moveTo>
                      <a:pt x="5619" y="17525"/>
                    </a:moveTo>
                    <a:cubicBezTo>
                      <a:pt x="2952" y="17525"/>
                      <a:pt x="570" y="15620"/>
                      <a:pt x="94" y="12953"/>
                    </a:cubicBezTo>
                    <a:cubicBezTo>
                      <a:pt x="-477" y="9905"/>
                      <a:pt x="1618" y="7047"/>
                      <a:pt x="4666" y="6476"/>
                    </a:cubicBezTo>
                    <a:lnTo>
                      <a:pt x="40575" y="94"/>
                    </a:lnTo>
                    <a:cubicBezTo>
                      <a:pt x="43623" y="-477"/>
                      <a:pt x="46481" y="1618"/>
                      <a:pt x="47052" y="4666"/>
                    </a:cubicBezTo>
                    <a:cubicBezTo>
                      <a:pt x="47624" y="7714"/>
                      <a:pt x="45528" y="10572"/>
                      <a:pt x="42480" y="11143"/>
                    </a:cubicBezTo>
                    <a:lnTo>
                      <a:pt x="6571" y="17525"/>
                    </a:lnTo>
                    <a:cubicBezTo>
                      <a:pt x="6571" y="17525"/>
                      <a:pt x="5904" y="17525"/>
                      <a:pt x="5619" y="17525"/>
                    </a:cubicBezTo>
                    <a:lnTo>
                      <a:pt x="5619" y="1752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6" name="Google Shape;1886;p42"/>
              <p:cNvSpPr/>
              <p:nvPr/>
            </p:nvSpPr>
            <p:spPr>
              <a:xfrm>
                <a:off x="2641386" y="2161536"/>
                <a:ext cx="149346" cy="152724"/>
              </a:xfrm>
              <a:custGeom>
                <a:avLst/>
                <a:gdLst/>
                <a:ahLst/>
                <a:cxnLst/>
                <a:rect l="l" t="t" r="r" b="b"/>
                <a:pathLst>
                  <a:path w="149346" h="152724" extrusionOk="0">
                    <a:moveTo>
                      <a:pt x="372" y="51407"/>
                    </a:moveTo>
                    <a:cubicBezTo>
                      <a:pt x="-2676" y="33976"/>
                      <a:pt x="13326" y="16545"/>
                      <a:pt x="36186" y="12450"/>
                    </a:cubicBezTo>
                    <a:lnTo>
                      <a:pt x="102004" y="829"/>
                    </a:lnTo>
                    <a:cubicBezTo>
                      <a:pt x="124864" y="-3171"/>
                      <a:pt x="145914" y="7687"/>
                      <a:pt x="148962" y="25118"/>
                    </a:cubicBezTo>
                    <a:cubicBezTo>
                      <a:pt x="151439" y="39024"/>
                      <a:pt x="141723" y="52931"/>
                      <a:pt x="126102" y="59979"/>
                    </a:cubicBezTo>
                    <a:cubicBezTo>
                      <a:pt x="133055" y="65599"/>
                      <a:pt x="137342" y="73124"/>
                      <a:pt x="137342" y="81506"/>
                    </a:cubicBezTo>
                    <a:cubicBezTo>
                      <a:pt x="137342" y="94746"/>
                      <a:pt x="126483" y="106176"/>
                      <a:pt x="111148" y="110652"/>
                    </a:cubicBezTo>
                    <a:cubicBezTo>
                      <a:pt x="116006" y="116558"/>
                      <a:pt x="118387" y="123606"/>
                      <a:pt x="117149" y="130750"/>
                    </a:cubicBezTo>
                    <a:cubicBezTo>
                      <a:pt x="114482" y="145990"/>
                      <a:pt x="96099" y="155515"/>
                      <a:pt x="76096" y="151991"/>
                    </a:cubicBezTo>
                    <a:lnTo>
                      <a:pt x="34948" y="144752"/>
                    </a:lnTo>
                    <a:cubicBezTo>
                      <a:pt x="14945" y="141228"/>
                      <a:pt x="944" y="125988"/>
                      <a:pt x="3611" y="110748"/>
                    </a:cubicBezTo>
                    <a:lnTo>
                      <a:pt x="277" y="51312"/>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887" name="Google Shape;1887;p42"/>
            <p:cNvSpPr/>
            <p:nvPr/>
          </p:nvSpPr>
          <p:spPr>
            <a:xfrm>
              <a:off x="2641481" y="2168556"/>
              <a:ext cx="88669" cy="144970"/>
            </a:xfrm>
            <a:custGeom>
              <a:avLst/>
              <a:gdLst/>
              <a:ahLst/>
              <a:cxnLst/>
              <a:rect l="l" t="t" r="r" b="b"/>
              <a:pathLst>
                <a:path w="88669" h="144970" extrusionOk="0">
                  <a:moveTo>
                    <a:pt x="36186" y="5524"/>
                  </a:moveTo>
                  <a:lnTo>
                    <a:pt x="67809" y="0"/>
                  </a:lnTo>
                  <a:cubicBezTo>
                    <a:pt x="80763" y="13240"/>
                    <a:pt x="88669" y="30670"/>
                    <a:pt x="88669" y="49816"/>
                  </a:cubicBezTo>
                  <a:cubicBezTo>
                    <a:pt x="88669" y="80867"/>
                    <a:pt x="78858" y="97345"/>
                    <a:pt x="70191" y="111919"/>
                  </a:cubicBezTo>
                  <a:cubicBezTo>
                    <a:pt x="65142" y="121063"/>
                    <a:pt x="67143" y="136112"/>
                    <a:pt x="75334" y="144971"/>
                  </a:cubicBezTo>
                  <a:lnTo>
                    <a:pt x="35043" y="137827"/>
                  </a:lnTo>
                  <a:cubicBezTo>
                    <a:pt x="15041" y="134303"/>
                    <a:pt x="1039" y="119063"/>
                    <a:pt x="3706" y="103823"/>
                  </a:cubicBezTo>
                  <a:lnTo>
                    <a:pt x="372" y="44387"/>
                  </a:lnTo>
                  <a:cubicBezTo>
                    <a:pt x="-2676" y="26956"/>
                    <a:pt x="13326" y="9525"/>
                    <a:pt x="36186" y="5429"/>
                  </a:cubicBezTo>
                  <a:lnTo>
                    <a:pt x="36186" y="542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8" name="Google Shape;1888;p42"/>
            <p:cNvSpPr/>
            <p:nvPr/>
          </p:nvSpPr>
          <p:spPr>
            <a:xfrm>
              <a:off x="2694814" y="2221421"/>
              <a:ext cx="48670" cy="17715"/>
            </a:xfrm>
            <a:custGeom>
              <a:avLst/>
              <a:gdLst/>
              <a:ahLst/>
              <a:cxnLst/>
              <a:rect l="l" t="t" r="r" b="b"/>
              <a:pathLst>
                <a:path w="48670" h="17715" extrusionOk="0">
                  <a:moveTo>
                    <a:pt x="5619" y="17715"/>
                  </a:moveTo>
                  <a:cubicBezTo>
                    <a:pt x="2952" y="17715"/>
                    <a:pt x="570" y="15810"/>
                    <a:pt x="94" y="13143"/>
                  </a:cubicBezTo>
                  <a:cubicBezTo>
                    <a:pt x="-477" y="10095"/>
                    <a:pt x="1618" y="7238"/>
                    <a:pt x="4666" y="6666"/>
                  </a:cubicBezTo>
                  <a:lnTo>
                    <a:pt x="42099" y="94"/>
                  </a:lnTo>
                  <a:cubicBezTo>
                    <a:pt x="45147" y="-477"/>
                    <a:pt x="48005" y="1618"/>
                    <a:pt x="48576" y="4666"/>
                  </a:cubicBezTo>
                  <a:cubicBezTo>
                    <a:pt x="49148" y="7714"/>
                    <a:pt x="47052" y="10572"/>
                    <a:pt x="44004" y="11143"/>
                  </a:cubicBezTo>
                  <a:lnTo>
                    <a:pt x="6571" y="17715"/>
                  </a:lnTo>
                  <a:cubicBezTo>
                    <a:pt x="6571" y="17715"/>
                    <a:pt x="5904" y="17715"/>
                    <a:pt x="5619" y="17715"/>
                  </a:cubicBezTo>
                  <a:lnTo>
                    <a:pt x="5619" y="17715"/>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89" name="Google Shape;1889;p42"/>
            <p:cNvSpPr/>
            <p:nvPr/>
          </p:nvSpPr>
          <p:spPr>
            <a:xfrm>
              <a:off x="2685979" y="2255926"/>
              <a:ext cx="47098" cy="17500"/>
            </a:xfrm>
            <a:custGeom>
              <a:avLst/>
              <a:gdLst/>
              <a:ahLst/>
              <a:cxnLst/>
              <a:rect l="l" t="t" r="r" b="b"/>
              <a:pathLst>
                <a:path w="47098" h="17500" extrusionOk="0">
                  <a:moveTo>
                    <a:pt x="41504" y="17501"/>
                  </a:moveTo>
                  <a:cubicBezTo>
                    <a:pt x="41504" y="17501"/>
                    <a:pt x="40837" y="17501"/>
                    <a:pt x="40551" y="17501"/>
                  </a:cubicBezTo>
                  <a:lnTo>
                    <a:pt x="4642" y="11119"/>
                  </a:lnTo>
                  <a:cubicBezTo>
                    <a:pt x="1594" y="10548"/>
                    <a:pt x="-406" y="7690"/>
                    <a:pt x="70" y="4642"/>
                  </a:cubicBezTo>
                  <a:cubicBezTo>
                    <a:pt x="642" y="1594"/>
                    <a:pt x="3499" y="-406"/>
                    <a:pt x="6547" y="70"/>
                  </a:cubicBezTo>
                  <a:lnTo>
                    <a:pt x="42456" y="6452"/>
                  </a:lnTo>
                  <a:cubicBezTo>
                    <a:pt x="45504" y="7023"/>
                    <a:pt x="47505" y="9881"/>
                    <a:pt x="47028" y="12929"/>
                  </a:cubicBezTo>
                  <a:cubicBezTo>
                    <a:pt x="46552" y="15596"/>
                    <a:pt x="44171" y="17501"/>
                    <a:pt x="41504" y="17501"/>
                  </a:cubicBezTo>
                  <a:lnTo>
                    <a:pt x="41504" y="1750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0" name="Google Shape;1890;p42"/>
            <p:cNvSpPr/>
            <p:nvPr/>
          </p:nvSpPr>
          <p:spPr>
            <a:xfrm>
              <a:off x="2486025" y="2159317"/>
              <a:ext cx="228695" cy="226790"/>
            </a:xfrm>
            <a:custGeom>
              <a:avLst/>
              <a:gdLst/>
              <a:ahLst/>
              <a:cxnLst/>
              <a:rect l="l" t="t" r="r" b="b"/>
              <a:pathLst>
                <a:path w="228695" h="226790" extrusionOk="0">
                  <a:moveTo>
                    <a:pt x="114300" y="159258"/>
                  </a:moveTo>
                  <a:cubicBezTo>
                    <a:pt x="126206" y="159258"/>
                    <a:pt x="127349" y="226790"/>
                    <a:pt x="162782" y="226790"/>
                  </a:cubicBezTo>
                  <a:cubicBezTo>
                    <a:pt x="178880" y="226790"/>
                    <a:pt x="196025" y="209455"/>
                    <a:pt x="196025" y="167450"/>
                  </a:cubicBezTo>
                  <a:cubicBezTo>
                    <a:pt x="196025" y="114014"/>
                    <a:pt x="228695" y="112681"/>
                    <a:pt x="228695" y="59055"/>
                  </a:cubicBezTo>
                  <a:cubicBezTo>
                    <a:pt x="228695" y="26479"/>
                    <a:pt x="199358" y="0"/>
                    <a:pt x="163163" y="0"/>
                  </a:cubicBezTo>
                  <a:cubicBezTo>
                    <a:pt x="147352" y="0"/>
                    <a:pt x="132874" y="5048"/>
                    <a:pt x="121634" y="13430"/>
                  </a:cubicBezTo>
                  <a:cubicBezTo>
                    <a:pt x="117348" y="16669"/>
                    <a:pt x="111347" y="16669"/>
                    <a:pt x="107061" y="13430"/>
                  </a:cubicBezTo>
                  <a:cubicBezTo>
                    <a:pt x="95726" y="5048"/>
                    <a:pt x="81248" y="0"/>
                    <a:pt x="65532" y="0"/>
                  </a:cubicBezTo>
                  <a:cubicBezTo>
                    <a:pt x="29337" y="0"/>
                    <a:pt x="0" y="26479"/>
                    <a:pt x="0" y="59055"/>
                  </a:cubicBezTo>
                  <a:cubicBezTo>
                    <a:pt x="0" y="112681"/>
                    <a:pt x="32671" y="113919"/>
                    <a:pt x="32671" y="167450"/>
                  </a:cubicBezTo>
                  <a:cubicBezTo>
                    <a:pt x="32671" y="209550"/>
                    <a:pt x="49911" y="226790"/>
                    <a:pt x="65913" y="226790"/>
                  </a:cubicBezTo>
                  <a:cubicBezTo>
                    <a:pt x="101346" y="226790"/>
                    <a:pt x="102489" y="159258"/>
                    <a:pt x="114395" y="159258"/>
                  </a:cubicBezTo>
                  <a:lnTo>
                    <a:pt x="114395" y="159258"/>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1" name="Google Shape;1891;p42"/>
            <p:cNvSpPr/>
            <p:nvPr/>
          </p:nvSpPr>
          <p:spPr>
            <a:xfrm>
              <a:off x="2485929" y="2159698"/>
              <a:ext cx="106680" cy="226409"/>
            </a:xfrm>
            <a:custGeom>
              <a:avLst/>
              <a:gdLst/>
              <a:ahLst/>
              <a:cxnLst/>
              <a:rect l="l" t="t" r="r" b="b"/>
              <a:pathLst>
                <a:path w="106680" h="226409" extrusionOk="0">
                  <a:moveTo>
                    <a:pt x="57531" y="0"/>
                  </a:moveTo>
                  <a:cubicBezTo>
                    <a:pt x="25146" y="3524"/>
                    <a:pt x="0" y="28480"/>
                    <a:pt x="0" y="58674"/>
                  </a:cubicBezTo>
                  <a:cubicBezTo>
                    <a:pt x="0" y="112300"/>
                    <a:pt x="32671" y="113538"/>
                    <a:pt x="32671" y="167069"/>
                  </a:cubicBezTo>
                  <a:cubicBezTo>
                    <a:pt x="32671" y="209169"/>
                    <a:pt x="49911" y="226409"/>
                    <a:pt x="65913" y="226409"/>
                  </a:cubicBezTo>
                  <a:cubicBezTo>
                    <a:pt x="92297" y="226409"/>
                    <a:pt x="99727" y="188881"/>
                    <a:pt x="106680" y="169831"/>
                  </a:cubicBezTo>
                  <a:cubicBezTo>
                    <a:pt x="59912" y="151924"/>
                    <a:pt x="6286" y="49625"/>
                    <a:pt x="57531" y="95"/>
                  </a:cubicBezTo>
                  <a:lnTo>
                    <a:pt x="57531"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2" name="Google Shape;1892;p42"/>
            <p:cNvSpPr/>
            <p:nvPr/>
          </p:nvSpPr>
          <p:spPr>
            <a:xfrm>
              <a:off x="2513076" y="2229993"/>
              <a:ext cx="47053" cy="37338"/>
            </a:xfrm>
            <a:custGeom>
              <a:avLst/>
              <a:gdLst/>
              <a:ahLst/>
              <a:cxnLst/>
              <a:rect l="l" t="t" r="r" b="b"/>
              <a:pathLst>
                <a:path w="47053" h="37338" extrusionOk="0">
                  <a:moveTo>
                    <a:pt x="47053" y="18669"/>
                  </a:moveTo>
                  <a:cubicBezTo>
                    <a:pt x="47053" y="29051"/>
                    <a:pt x="36576" y="37338"/>
                    <a:pt x="23527" y="37338"/>
                  </a:cubicBezTo>
                  <a:cubicBezTo>
                    <a:pt x="10477" y="37338"/>
                    <a:pt x="0" y="28956"/>
                    <a:pt x="0" y="18669"/>
                  </a:cubicBezTo>
                  <a:cubicBezTo>
                    <a:pt x="0" y="8382"/>
                    <a:pt x="10477" y="0"/>
                    <a:pt x="23527" y="0"/>
                  </a:cubicBezTo>
                  <a:cubicBezTo>
                    <a:pt x="36576" y="0"/>
                    <a:pt x="47053" y="8382"/>
                    <a:pt x="47053" y="18669"/>
                  </a:cubicBezTo>
                  <a:lnTo>
                    <a:pt x="47053"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3" name="Google Shape;1893;p42"/>
            <p:cNvSpPr/>
            <p:nvPr/>
          </p:nvSpPr>
          <p:spPr>
            <a:xfrm>
              <a:off x="2640425" y="2229897"/>
              <a:ext cx="47053" cy="37338"/>
            </a:xfrm>
            <a:custGeom>
              <a:avLst/>
              <a:gdLst/>
              <a:ahLst/>
              <a:cxnLst/>
              <a:rect l="l" t="t" r="r" b="b"/>
              <a:pathLst>
                <a:path w="47053" h="37338" extrusionOk="0">
                  <a:moveTo>
                    <a:pt x="47054" y="18669"/>
                  </a:moveTo>
                  <a:cubicBezTo>
                    <a:pt x="47054" y="28956"/>
                    <a:pt x="36576" y="37338"/>
                    <a:pt x="23527" y="37338"/>
                  </a:cubicBezTo>
                  <a:cubicBezTo>
                    <a:pt x="10478" y="37338"/>
                    <a:pt x="0" y="28956"/>
                    <a:pt x="0" y="18669"/>
                  </a:cubicBezTo>
                  <a:cubicBezTo>
                    <a:pt x="0" y="8382"/>
                    <a:pt x="10478" y="0"/>
                    <a:pt x="23527" y="0"/>
                  </a:cubicBezTo>
                  <a:cubicBezTo>
                    <a:pt x="36576" y="0"/>
                    <a:pt x="47054" y="8382"/>
                    <a:pt x="47054" y="18669"/>
                  </a:cubicBezTo>
                  <a:lnTo>
                    <a:pt x="47054" y="18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4" name="Google Shape;1894;p42"/>
            <p:cNvSpPr/>
            <p:nvPr/>
          </p:nvSpPr>
          <p:spPr>
            <a:xfrm>
              <a:off x="2589847" y="2227897"/>
              <a:ext cx="20955" cy="24193"/>
            </a:xfrm>
            <a:custGeom>
              <a:avLst/>
              <a:gdLst/>
              <a:ahLst/>
              <a:cxnLst/>
              <a:rect l="l" t="t" r="r" b="b"/>
              <a:pathLst>
                <a:path w="20955" h="24193" extrusionOk="0">
                  <a:moveTo>
                    <a:pt x="20955" y="12097"/>
                  </a:moveTo>
                  <a:cubicBezTo>
                    <a:pt x="20955" y="18764"/>
                    <a:pt x="16288" y="24194"/>
                    <a:pt x="10478" y="24194"/>
                  </a:cubicBezTo>
                  <a:cubicBezTo>
                    <a:pt x="4667" y="24194"/>
                    <a:pt x="0" y="18764"/>
                    <a:pt x="0" y="12097"/>
                  </a:cubicBezTo>
                  <a:cubicBezTo>
                    <a:pt x="0" y="5429"/>
                    <a:pt x="4667" y="0"/>
                    <a:pt x="10478" y="0"/>
                  </a:cubicBezTo>
                  <a:cubicBezTo>
                    <a:pt x="16288" y="0"/>
                    <a:pt x="20955" y="5429"/>
                    <a:pt x="20955" y="12097"/>
                  </a:cubicBezTo>
                  <a:lnTo>
                    <a:pt x="20955" y="1209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5" name="Google Shape;1895;p42"/>
            <p:cNvSpPr/>
            <p:nvPr/>
          </p:nvSpPr>
          <p:spPr>
            <a:xfrm>
              <a:off x="2536566" y="2219574"/>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6" name="Google Shape;1896;p42"/>
            <p:cNvSpPr/>
            <p:nvPr/>
          </p:nvSpPr>
          <p:spPr>
            <a:xfrm>
              <a:off x="2636483" y="2219479"/>
              <a:ext cx="27662" cy="14895"/>
            </a:xfrm>
            <a:custGeom>
              <a:avLst/>
              <a:gdLst/>
              <a:ahLst/>
              <a:cxnLst/>
              <a:rect l="l" t="t" r="r" b="b"/>
              <a:pathLst>
                <a:path w="27662" h="14895" extrusionOk="0">
                  <a:moveTo>
                    <a:pt x="13752" y="14895"/>
                  </a:moveTo>
                  <a:cubicBezTo>
                    <a:pt x="8990" y="14895"/>
                    <a:pt x="4513" y="12800"/>
                    <a:pt x="1370" y="9275"/>
                  </a:cubicBezTo>
                  <a:cubicBezTo>
                    <a:pt x="-631" y="6989"/>
                    <a:pt x="-440" y="3465"/>
                    <a:pt x="1941" y="1370"/>
                  </a:cubicBezTo>
                  <a:cubicBezTo>
                    <a:pt x="4227" y="-631"/>
                    <a:pt x="7751" y="-440"/>
                    <a:pt x="9847" y="1941"/>
                  </a:cubicBezTo>
                  <a:cubicBezTo>
                    <a:pt x="10895" y="3084"/>
                    <a:pt x="12323" y="3751"/>
                    <a:pt x="13847" y="3751"/>
                  </a:cubicBezTo>
                  <a:lnTo>
                    <a:pt x="13847" y="3751"/>
                  </a:lnTo>
                  <a:cubicBezTo>
                    <a:pt x="15371" y="3751"/>
                    <a:pt x="16800" y="3084"/>
                    <a:pt x="17848" y="1941"/>
                  </a:cubicBezTo>
                  <a:cubicBezTo>
                    <a:pt x="19848" y="-345"/>
                    <a:pt x="23372" y="-631"/>
                    <a:pt x="25754" y="1370"/>
                  </a:cubicBezTo>
                  <a:cubicBezTo>
                    <a:pt x="28040" y="3370"/>
                    <a:pt x="28325" y="6894"/>
                    <a:pt x="26325" y="9275"/>
                  </a:cubicBezTo>
                  <a:cubicBezTo>
                    <a:pt x="23182" y="12895"/>
                    <a:pt x="18705" y="14895"/>
                    <a:pt x="13943" y="14895"/>
                  </a:cubicBezTo>
                  <a:lnTo>
                    <a:pt x="13943" y="14895"/>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897" name="Google Shape;1897;p42"/>
            <p:cNvSpPr/>
            <p:nvPr/>
          </p:nvSpPr>
          <p:spPr>
            <a:xfrm>
              <a:off x="2543270" y="2071687"/>
              <a:ext cx="114109" cy="61912"/>
            </a:xfrm>
            <a:custGeom>
              <a:avLst/>
              <a:gdLst/>
              <a:ahLst/>
              <a:cxnLst/>
              <a:rect l="l" t="t" r="r" b="b"/>
              <a:pathLst>
                <a:path w="114109" h="61912" extrusionOk="0">
                  <a:moveTo>
                    <a:pt x="57055" y="61913"/>
                  </a:moveTo>
                  <a:cubicBezTo>
                    <a:pt x="42481" y="61913"/>
                    <a:pt x="28670" y="59055"/>
                    <a:pt x="18193" y="53912"/>
                  </a:cubicBezTo>
                  <a:cubicBezTo>
                    <a:pt x="6477" y="48101"/>
                    <a:pt x="0" y="40005"/>
                    <a:pt x="0" y="30956"/>
                  </a:cubicBezTo>
                  <a:cubicBezTo>
                    <a:pt x="0" y="21908"/>
                    <a:pt x="6477" y="13811"/>
                    <a:pt x="18193" y="8001"/>
                  </a:cubicBezTo>
                  <a:cubicBezTo>
                    <a:pt x="28670" y="2857"/>
                    <a:pt x="42481" y="0"/>
                    <a:pt x="57055" y="0"/>
                  </a:cubicBezTo>
                  <a:cubicBezTo>
                    <a:pt x="71628" y="0"/>
                    <a:pt x="85439" y="2857"/>
                    <a:pt x="95917" y="8001"/>
                  </a:cubicBezTo>
                  <a:cubicBezTo>
                    <a:pt x="107632" y="13811"/>
                    <a:pt x="114109" y="21908"/>
                    <a:pt x="114109" y="30956"/>
                  </a:cubicBezTo>
                  <a:cubicBezTo>
                    <a:pt x="114109" y="40005"/>
                    <a:pt x="107632" y="48101"/>
                    <a:pt x="95917" y="53912"/>
                  </a:cubicBezTo>
                  <a:cubicBezTo>
                    <a:pt x="85439" y="59055"/>
                    <a:pt x="71628" y="61913"/>
                    <a:pt x="57055" y="61913"/>
                  </a:cubicBezTo>
                  <a:lnTo>
                    <a:pt x="57055" y="61913"/>
                  </a:lnTo>
                  <a:close/>
                  <a:moveTo>
                    <a:pt x="57055" y="11144"/>
                  </a:moveTo>
                  <a:cubicBezTo>
                    <a:pt x="30004" y="11144"/>
                    <a:pt x="11144" y="21622"/>
                    <a:pt x="11144" y="30956"/>
                  </a:cubicBezTo>
                  <a:cubicBezTo>
                    <a:pt x="11144" y="40291"/>
                    <a:pt x="30004" y="50768"/>
                    <a:pt x="57055" y="50768"/>
                  </a:cubicBezTo>
                  <a:cubicBezTo>
                    <a:pt x="84106" y="50768"/>
                    <a:pt x="102965" y="40291"/>
                    <a:pt x="102965" y="30956"/>
                  </a:cubicBezTo>
                  <a:cubicBezTo>
                    <a:pt x="102965" y="21622"/>
                    <a:pt x="84106" y="11144"/>
                    <a:pt x="57055" y="11144"/>
                  </a:cubicBezTo>
                  <a:lnTo>
                    <a:pt x="57055" y="1114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898" name="Google Shape;1898;p42"/>
          <p:cNvGrpSpPr/>
          <p:nvPr/>
        </p:nvGrpSpPr>
        <p:grpSpPr>
          <a:xfrm>
            <a:off x="4797556" y="2079231"/>
            <a:ext cx="359651" cy="397953"/>
            <a:chOff x="6313836" y="2638425"/>
            <a:chExt cx="344328" cy="380999"/>
          </a:xfrm>
        </p:grpSpPr>
        <p:sp>
          <p:nvSpPr>
            <p:cNvPr id="1899" name="Google Shape;1899;p42"/>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0" name="Google Shape;1900;p42"/>
            <p:cNvSpPr/>
            <p:nvPr/>
          </p:nvSpPr>
          <p:spPr>
            <a:xfrm>
              <a:off x="6313836" y="2678239"/>
              <a:ext cx="344328" cy="341185"/>
            </a:xfrm>
            <a:custGeom>
              <a:avLst/>
              <a:gdLst/>
              <a:ahLst/>
              <a:cxnLst/>
              <a:rect l="l" t="t" r="r" b="b"/>
              <a:pathLst>
                <a:path w="344328" h="341185" extrusionOk="0">
                  <a:moveTo>
                    <a:pt x="172212" y="239649"/>
                  </a:moveTo>
                  <a:cubicBezTo>
                    <a:pt x="190119" y="239649"/>
                    <a:pt x="191738" y="341186"/>
                    <a:pt x="245078" y="341186"/>
                  </a:cubicBezTo>
                  <a:cubicBezTo>
                    <a:pt x="269272" y="341186"/>
                    <a:pt x="295180" y="315182"/>
                    <a:pt x="295180" y="251841"/>
                  </a:cubicBezTo>
                  <a:cubicBezTo>
                    <a:pt x="295180" y="171355"/>
                    <a:pt x="344329" y="169450"/>
                    <a:pt x="344329" y="88868"/>
                  </a:cubicBezTo>
                  <a:cubicBezTo>
                    <a:pt x="344329" y="39815"/>
                    <a:pt x="300228" y="0"/>
                    <a:pt x="245745" y="0"/>
                  </a:cubicBezTo>
                  <a:cubicBezTo>
                    <a:pt x="222028" y="0"/>
                    <a:pt x="200216" y="7525"/>
                    <a:pt x="183166" y="20193"/>
                  </a:cubicBezTo>
                  <a:cubicBezTo>
                    <a:pt x="176689" y="25051"/>
                    <a:pt x="167735" y="25051"/>
                    <a:pt x="161163" y="20193"/>
                  </a:cubicBezTo>
                  <a:cubicBezTo>
                    <a:pt x="144113" y="7620"/>
                    <a:pt x="122396" y="0"/>
                    <a:pt x="98584" y="0"/>
                  </a:cubicBezTo>
                  <a:cubicBezTo>
                    <a:pt x="44101" y="0"/>
                    <a:pt x="0" y="39815"/>
                    <a:pt x="0" y="88868"/>
                  </a:cubicBezTo>
                  <a:cubicBezTo>
                    <a:pt x="0" y="169450"/>
                    <a:pt x="49149" y="171450"/>
                    <a:pt x="49149" y="251841"/>
                  </a:cubicBezTo>
                  <a:cubicBezTo>
                    <a:pt x="49149" y="315087"/>
                    <a:pt x="75057" y="341186"/>
                    <a:pt x="99251" y="341186"/>
                  </a:cubicBezTo>
                  <a:cubicBezTo>
                    <a:pt x="152591" y="341186"/>
                    <a:pt x="154210" y="239649"/>
                    <a:pt x="172117" y="239649"/>
                  </a:cubicBezTo>
                  <a:lnTo>
                    <a:pt x="172117" y="23964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1" name="Google Shape;1901;p42"/>
            <p:cNvSpPr/>
            <p:nvPr/>
          </p:nvSpPr>
          <p:spPr>
            <a:xfrm>
              <a:off x="6313932" y="2678906"/>
              <a:ext cx="160496" cy="340518"/>
            </a:xfrm>
            <a:custGeom>
              <a:avLst/>
              <a:gdLst/>
              <a:ahLst/>
              <a:cxnLst/>
              <a:rect l="l" t="t" r="r" b="b"/>
              <a:pathLst>
                <a:path w="160496" h="340518" extrusionOk="0">
                  <a:moveTo>
                    <a:pt x="86582" y="0"/>
                  </a:moveTo>
                  <a:cubicBezTo>
                    <a:pt x="37814" y="5334"/>
                    <a:pt x="0" y="42767"/>
                    <a:pt x="0" y="88202"/>
                  </a:cubicBezTo>
                  <a:cubicBezTo>
                    <a:pt x="0" y="168783"/>
                    <a:pt x="49149" y="170783"/>
                    <a:pt x="49149" y="251174"/>
                  </a:cubicBezTo>
                  <a:cubicBezTo>
                    <a:pt x="49149" y="314420"/>
                    <a:pt x="75057" y="340519"/>
                    <a:pt x="99250" y="340519"/>
                  </a:cubicBezTo>
                  <a:cubicBezTo>
                    <a:pt x="138970" y="340519"/>
                    <a:pt x="150019" y="284036"/>
                    <a:pt x="160496" y="255365"/>
                  </a:cubicBezTo>
                  <a:cubicBezTo>
                    <a:pt x="90202" y="228505"/>
                    <a:pt x="9430" y="74581"/>
                    <a:pt x="86582" y="0"/>
                  </a:cubicBezTo>
                  <a:lnTo>
                    <a:pt x="86582"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2" name="Google Shape;1902;p42"/>
            <p:cNvSpPr/>
            <p:nvPr/>
          </p:nvSpPr>
          <p:spPr>
            <a:xfrm>
              <a:off x="6383750" y="2638425"/>
              <a:ext cx="204597" cy="170426"/>
            </a:xfrm>
            <a:custGeom>
              <a:avLst/>
              <a:gdLst/>
              <a:ahLst/>
              <a:cxnLst/>
              <a:rect l="l" t="t" r="r" b="b"/>
              <a:pathLst>
                <a:path w="204597" h="170426" extrusionOk="0">
                  <a:moveTo>
                    <a:pt x="0" y="57150"/>
                  </a:moveTo>
                  <a:cubicBezTo>
                    <a:pt x="0" y="99536"/>
                    <a:pt x="43720" y="144590"/>
                    <a:pt x="87249" y="166783"/>
                  </a:cubicBezTo>
                  <a:cubicBezTo>
                    <a:pt x="96679" y="171640"/>
                    <a:pt x="107918" y="171640"/>
                    <a:pt x="117348" y="166783"/>
                  </a:cubicBezTo>
                  <a:cubicBezTo>
                    <a:pt x="160877" y="144590"/>
                    <a:pt x="204597" y="99536"/>
                    <a:pt x="204597" y="57150"/>
                  </a:cubicBezTo>
                  <a:cubicBezTo>
                    <a:pt x="204597" y="25527"/>
                    <a:pt x="178975" y="0"/>
                    <a:pt x="147447" y="0"/>
                  </a:cubicBezTo>
                  <a:cubicBezTo>
                    <a:pt x="129064" y="0"/>
                    <a:pt x="112776" y="8668"/>
                    <a:pt x="102299" y="22098"/>
                  </a:cubicBezTo>
                  <a:cubicBezTo>
                    <a:pt x="91821" y="8668"/>
                    <a:pt x="75533" y="0"/>
                    <a:pt x="57150" y="0"/>
                  </a:cubicBezTo>
                  <a:cubicBezTo>
                    <a:pt x="25527" y="0"/>
                    <a:pt x="0" y="25622"/>
                    <a:pt x="0" y="57150"/>
                  </a:cubicBezTo>
                  <a:lnTo>
                    <a:pt x="0" y="5715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3" name="Google Shape;1903;p42"/>
            <p:cNvSpPr/>
            <p:nvPr/>
          </p:nvSpPr>
          <p:spPr>
            <a:xfrm>
              <a:off x="6383655" y="2638425"/>
              <a:ext cx="135731" cy="170426"/>
            </a:xfrm>
            <a:custGeom>
              <a:avLst/>
              <a:gdLst/>
              <a:ahLst/>
              <a:cxnLst/>
              <a:rect l="l" t="t" r="r" b="b"/>
              <a:pathLst>
                <a:path w="135731" h="170426" extrusionOk="0">
                  <a:moveTo>
                    <a:pt x="117443" y="166783"/>
                  </a:moveTo>
                  <a:cubicBezTo>
                    <a:pt x="123539" y="163640"/>
                    <a:pt x="129730" y="160115"/>
                    <a:pt x="135731" y="156115"/>
                  </a:cubicBezTo>
                  <a:cubicBezTo>
                    <a:pt x="47911" y="142780"/>
                    <a:pt x="33623" y="43339"/>
                    <a:pt x="57055" y="0"/>
                  </a:cubicBezTo>
                  <a:cubicBezTo>
                    <a:pt x="25527" y="0"/>
                    <a:pt x="0" y="25622"/>
                    <a:pt x="0" y="57150"/>
                  </a:cubicBezTo>
                  <a:cubicBezTo>
                    <a:pt x="0" y="99536"/>
                    <a:pt x="43720" y="144590"/>
                    <a:pt x="87249" y="166783"/>
                  </a:cubicBezTo>
                  <a:cubicBezTo>
                    <a:pt x="96679" y="171640"/>
                    <a:pt x="107918" y="171640"/>
                    <a:pt x="117348" y="166783"/>
                  </a:cubicBezTo>
                  <a:lnTo>
                    <a:pt x="117348" y="16678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4" name="Google Shape;1904;p42"/>
            <p:cNvSpPr/>
            <p:nvPr/>
          </p:nvSpPr>
          <p:spPr>
            <a:xfrm>
              <a:off x="6445662" y="2687383"/>
              <a:ext cx="80676" cy="80676"/>
            </a:xfrm>
            <a:custGeom>
              <a:avLst/>
              <a:gdLst/>
              <a:ahLst/>
              <a:cxnLst/>
              <a:rect l="l" t="t" r="r" b="b"/>
              <a:pathLst>
                <a:path w="80676" h="80676" extrusionOk="0">
                  <a:moveTo>
                    <a:pt x="53816" y="26860"/>
                  </a:moveTo>
                  <a:lnTo>
                    <a:pt x="53816" y="6572"/>
                  </a:lnTo>
                  <a:cubicBezTo>
                    <a:pt x="53816" y="2953"/>
                    <a:pt x="50863" y="0"/>
                    <a:pt x="47244" y="0"/>
                  </a:cubicBezTo>
                  <a:lnTo>
                    <a:pt x="33433" y="0"/>
                  </a:lnTo>
                  <a:cubicBezTo>
                    <a:pt x="29813" y="0"/>
                    <a:pt x="26861" y="2953"/>
                    <a:pt x="26861" y="6572"/>
                  </a:cubicBezTo>
                  <a:lnTo>
                    <a:pt x="26861" y="26860"/>
                  </a:lnTo>
                  <a:lnTo>
                    <a:pt x="6572" y="26860"/>
                  </a:lnTo>
                  <a:cubicBezTo>
                    <a:pt x="2953" y="26860"/>
                    <a:pt x="0" y="29813"/>
                    <a:pt x="0" y="33433"/>
                  </a:cubicBezTo>
                  <a:lnTo>
                    <a:pt x="0" y="47244"/>
                  </a:lnTo>
                  <a:cubicBezTo>
                    <a:pt x="0" y="50864"/>
                    <a:pt x="2953" y="53816"/>
                    <a:pt x="6572" y="53816"/>
                  </a:cubicBezTo>
                  <a:lnTo>
                    <a:pt x="26861" y="53816"/>
                  </a:lnTo>
                  <a:lnTo>
                    <a:pt x="26861" y="74104"/>
                  </a:lnTo>
                  <a:cubicBezTo>
                    <a:pt x="26861" y="77724"/>
                    <a:pt x="29813" y="80677"/>
                    <a:pt x="33433" y="80677"/>
                  </a:cubicBezTo>
                  <a:lnTo>
                    <a:pt x="47244" y="80677"/>
                  </a:lnTo>
                  <a:cubicBezTo>
                    <a:pt x="50863" y="80677"/>
                    <a:pt x="53816" y="77724"/>
                    <a:pt x="53816" y="74104"/>
                  </a:cubicBezTo>
                  <a:lnTo>
                    <a:pt x="53816" y="53816"/>
                  </a:lnTo>
                  <a:lnTo>
                    <a:pt x="74104" y="53816"/>
                  </a:lnTo>
                  <a:cubicBezTo>
                    <a:pt x="77724" y="53816"/>
                    <a:pt x="80677" y="50864"/>
                    <a:pt x="80677" y="47244"/>
                  </a:cubicBezTo>
                  <a:lnTo>
                    <a:pt x="80677" y="33433"/>
                  </a:lnTo>
                  <a:cubicBezTo>
                    <a:pt x="80677" y="29813"/>
                    <a:pt x="77724" y="26860"/>
                    <a:pt x="74104" y="26860"/>
                  </a:cubicBezTo>
                  <a:lnTo>
                    <a:pt x="53816" y="26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5" name="Google Shape;1905;p42"/>
            <p:cNvSpPr/>
            <p:nvPr/>
          </p:nvSpPr>
          <p:spPr>
            <a:xfrm>
              <a:off x="6372986" y="2848832"/>
              <a:ext cx="60960" cy="48577"/>
            </a:xfrm>
            <a:custGeom>
              <a:avLst/>
              <a:gdLst/>
              <a:ahLst/>
              <a:cxnLst/>
              <a:rect l="l" t="t" r="r" b="b"/>
              <a:pathLst>
                <a:path w="60960"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6" name="Google Shape;1906;p42"/>
            <p:cNvSpPr/>
            <p:nvPr/>
          </p:nvSpPr>
          <p:spPr>
            <a:xfrm>
              <a:off x="6538150" y="2848832"/>
              <a:ext cx="60959" cy="48577"/>
            </a:xfrm>
            <a:custGeom>
              <a:avLst/>
              <a:gdLst/>
              <a:ahLst/>
              <a:cxnLst/>
              <a:rect l="l" t="t" r="r" b="b"/>
              <a:pathLst>
                <a:path w="60959" h="48577" extrusionOk="0">
                  <a:moveTo>
                    <a:pt x="60960" y="24289"/>
                  </a:moveTo>
                  <a:cubicBezTo>
                    <a:pt x="60960" y="37719"/>
                    <a:pt x="47339" y="48578"/>
                    <a:pt x="30480" y="48578"/>
                  </a:cubicBezTo>
                  <a:cubicBezTo>
                    <a:pt x="13621" y="48578"/>
                    <a:pt x="0" y="37719"/>
                    <a:pt x="0" y="24289"/>
                  </a:cubicBezTo>
                  <a:cubicBezTo>
                    <a:pt x="0" y="10859"/>
                    <a:pt x="13621" y="0"/>
                    <a:pt x="30480" y="0"/>
                  </a:cubicBezTo>
                  <a:cubicBezTo>
                    <a:pt x="47339" y="0"/>
                    <a:pt x="60960" y="10859"/>
                    <a:pt x="60960" y="24289"/>
                  </a:cubicBezTo>
                  <a:lnTo>
                    <a:pt x="60960" y="2428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7" name="Google Shape;1907;p42"/>
            <p:cNvSpPr/>
            <p:nvPr/>
          </p:nvSpPr>
          <p:spPr>
            <a:xfrm>
              <a:off x="6454770" y="2844214"/>
              <a:ext cx="62556" cy="30906"/>
            </a:xfrm>
            <a:custGeom>
              <a:avLst/>
              <a:gdLst/>
              <a:ahLst/>
              <a:cxnLst/>
              <a:rect l="l" t="t" r="r" b="b"/>
              <a:pathLst>
                <a:path w="62556" h="30906" extrusionOk="0">
                  <a:moveTo>
                    <a:pt x="31279" y="3094"/>
                  </a:moveTo>
                  <a:cubicBezTo>
                    <a:pt x="19182" y="3094"/>
                    <a:pt x="8418" y="-5002"/>
                    <a:pt x="1656" y="4999"/>
                  </a:cubicBezTo>
                  <a:cubicBezTo>
                    <a:pt x="-5202" y="15191"/>
                    <a:pt x="10133" y="30907"/>
                    <a:pt x="31279" y="30907"/>
                  </a:cubicBezTo>
                  <a:cubicBezTo>
                    <a:pt x="52424" y="30907"/>
                    <a:pt x="67759" y="15191"/>
                    <a:pt x="60901" y="4999"/>
                  </a:cubicBezTo>
                  <a:cubicBezTo>
                    <a:pt x="54139" y="-5002"/>
                    <a:pt x="43375" y="3094"/>
                    <a:pt x="31279" y="3094"/>
                  </a:cubicBezTo>
                  <a:lnTo>
                    <a:pt x="31279" y="309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8" name="Google Shape;1908;p42"/>
            <p:cNvSpPr/>
            <p:nvPr/>
          </p:nvSpPr>
          <p:spPr>
            <a:xfrm>
              <a:off x="640228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228" y="4608"/>
                    <a:pt x="15562" y="6132"/>
                    <a:pt x="19086" y="6132"/>
                  </a:cubicBezTo>
                  <a:cubicBezTo>
                    <a:pt x="22611" y="6132"/>
                    <a:pt x="26040" y="4608"/>
                    <a:pt x="28326" y="1941"/>
                  </a:cubicBezTo>
                  <a:cubicBezTo>
                    <a:pt x="30326" y="-345"/>
                    <a:pt x="33850" y="-630"/>
                    <a:pt x="36231" y="1370"/>
                  </a:cubicBezTo>
                  <a:cubicBezTo>
                    <a:pt x="38517" y="3370"/>
                    <a:pt x="38803" y="6894"/>
                    <a:pt x="36803" y="9276"/>
                  </a:cubicBezTo>
                  <a:cubicBezTo>
                    <a:pt x="32326" y="14419"/>
                    <a:pt x="25944" y="17276"/>
                    <a:pt x="19182" y="17276"/>
                  </a:cubicBezTo>
                  <a:lnTo>
                    <a:pt x="19182"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09" name="Google Shape;1909;p42"/>
            <p:cNvSpPr/>
            <p:nvPr/>
          </p:nvSpPr>
          <p:spPr>
            <a:xfrm>
              <a:off x="6531827" y="2836413"/>
              <a:ext cx="38140" cy="17276"/>
            </a:xfrm>
            <a:custGeom>
              <a:avLst/>
              <a:gdLst/>
              <a:ahLst/>
              <a:cxnLst/>
              <a:rect l="l" t="t" r="r" b="b"/>
              <a:pathLst>
                <a:path w="38140" h="17276" extrusionOk="0">
                  <a:moveTo>
                    <a:pt x="18991" y="17276"/>
                  </a:moveTo>
                  <a:cubicBezTo>
                    <a:pt x="12228" y="17276"/>
                    <a:pt x="5751" y="14324"/>
                    <a:pt x="1370" y="9276"/>
                  </a:cubicBezTo>
                  <a:cubicBezTo>
                    <a:pt x="-630" y="6989"/>
                    <a:pt x="-440" y="3465"/>
                    <a:pt x="1941" y="1370"/>
                  </a:cubicBezTo>
                  <a:cubicBezTo>
                    <a:pt x="4227" y="-630"/>
                    <a:pt x="7752" y="-440"/>
                    <a:pt x="9847" y="1941"/>
                  </a:cubicBezTo>
                  <a:cubicBezTo>
                    <a:pt x="12133" y="4608"/>
                    <a:pt x="15562" y="6132"/>
                    <a:pt x="19086" y="6132"/>
                  </a:cubicBezTo>
                  <a:cubicBezTo>
                    <a:pt x="22611" y="6132"/>
                    <a:pt x="25944" y="4608"/>
                    <a:pt x="28326" y="1941"/>
                  </a:cubicBezTo>
                  <a:cubicBezTo>
                    <a:pt x="30326" y="-345"/>
                    <a:pt x="33850" y="-630"/>
                    <a:pt x="36231" y="1370"/>
                  </a:cubicBezTo>
                  <a:cubicBezTo>
                    <a:pt x="38517" y="3370"/>
                    <a:pt x="38803" y="6894"/>
                    <a:pt x="36803" y="9276"/>
                  </a:cubicBezTo>
                  <a:cubicBezTo>
                    <a:pt x="32326" y="14419"/>
                    <a:pt x="25944" y="17276"/>
                    <a:pt x="19181" y="17276"/>
                  </a:cubicBezTo>
                  <a:lnTo>
                    <a:pt x="19181" y="1727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10" name="Google Shape;1910;p42"/>
          <p:cNvGrpSpPr/>
          <p:nvPr/>
        </p:nvGrpSpPr>
        <p:grpSpPr>
          <a:xfrm>
            <a:off x="6401810" y="1470559"/>
            <a:ext cx="397953" cy="361840"/>
            <a:chOff x="7849838" y="2055685"/>
            <a:chExt cx="380999" cy="346424"/>
          </a:xfrm>
        </p:grpSpPr>
        <p:sp>
          <p:nvSpPr>
            <p:cNvPr id="1911" name="Google Shape;1911;p42"/>
            <p:cNvSpPr/>
            <p:nvPr/>
          </p:nvSpPr>
          <p:spPr>
            <a:xfrm>
              <a:off x="7999571" y="2055685"/>
              <a:ext cx="231266" cy="209931"/>
            </a:xfrm>
            <a:custGeom>
              <a:avLst/>
              <a:gdLst/>
              <a:ahLst/>
              <a:cxnLst/>
              <a:rect l="l" t="t" r="r" b="b"/>
              <a:pathLst>
                <a:path w="231266" h="209931" extrusionOk="0">
                  <a:moveTo>
                    <a:pt x="36195" y="209931"/>
                  </a:moveTo>
                  <a:cubicBezTo>
                    <a:pt x="23336" y="209931"/>
                    <a:pt x="11240" y="202978"/>
                    <a:pt x="4858" y="191833"/>
                  </a:cubicBezTo>
                  <a:cubicBezTo>
                    <a:pt x="-1619" y="180689"/>
                    <a:pt x="-1619" y="166783"/>
                    <a:pt x="4858" y="155639"/>
                  </a:cubicBezTo>
                  <a:lnTo>
                    <a:pt x="84296" y="18098"/>
                  </a:lnTo>
                  <a:cubicBezTo>
                    <a:pt x="90773" y="6953"/>
                    <a:pt x="102775" y="0"/>
                    <a:pt x="115633" y="0"/>
                  </a:cubicBezTo>
                  <a:cubicBezTo>
                    <a:pt x="128493" y="0"/>
                    <a:pt x="140589" y="6953"/>
                    <a:pt x="146971" y="18098"/>
                  </a:cubicBezTo>
                  <a:lnTo>
                    <a:pt x="226409" y="155639"/>
                  </a:lnTo>
                  <a:cubicBezTo>
                    <a:pt x="232886" y="166783"/>
                    <a:pt x="232886" y="180689"/>
                    <a:pt x="226409" y="191833"/>
                  </a:cubicBezTo>
                  <a:cubicBezTo>
                    <a:pt x="219932" y="202978"/>
                    <a:pt x="207931" y="209931"/>
                    <a:pt x="195072" y="209931"/>
                  </a:cubicBezTo>
                  <a:lnTo>
                    <a:pt x="36195" y="209931"/>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2" name="Google Shape;1912;p42"/>
            <p:cNvSpPr/>
            <p:nvPr/>
          </p:nvSpPr>
          <p:spPr>
            <a:xfrm>
              <a:off x="7999571" y="2076545"/>
              <a:ext cx="130778" cy="189071"/>
            </a:xfrm>
            <a:custGeom>
              <a:avLst/>
              <a:gdLst/>
              <a:ahLst/>
              <a:cxnLst/>
              <a:rect l="l" t="t" r="r" b="b"/>
              <a:pathLst>
                <a:path w="130778" h="189071" extrusionOk="0">
                  <a:moveTo>
                    <a:pt x="127635" y="158496"/>
                  </a:moveTo>
                  <a:lnTo>
                    <a:pt x="101727" y="27051"/>
                  </a:lnTo>
                  <a:cubicBezTo>
                    <a:pt x="91250" y="23908"/>
                    <a:pt x="83630" y="10858"/>
                    <a:pt x="82677" y="0"/>
                  </a:cubicBezTo>
                  <a:lnTo>
                    <a:pt x="4858" y="134779"/>
                  </a:lnTo>
                  <a:cubicBezTo>
                    <a:pt x="-1619" y="145923"/>
                    <a:pt x="-1619" y="159830"/>
                    <a:pt x="4858" y="170974"/>
                  </a:cubicBezTo>
                  <a:cubicBezTo>
                    <a:pt x="11335" y="182118"/>
                    <a:pt x="23336" y="189071"/>
                    <a:pt x="36195" y="189071"/>
                  </a:cubicBezTo>
                  <a:lnTo>
                    <a:pt x="130779" y="189071"/>
                  </a:lnTo>
                  <a:cubicBezTo>
                    <a:pt x="125063" y="180308"/>
                    <a:pt x="123730" y="163735"/>
                    <a:pt x="127540" y="158496"/>
                  </a:cubicBezTo>
                  <a:lnTo>
                    <a:pt x="127540" y="158496"/>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3" name="Google Shape;1913;p42"/>
            <p:cNvSpPr/>
            <p:nvPr/>
          </p:nvSpPr>
          <p:spPr>
            <a:xfrm>
              <a:off x="8027299" y="2083212"/>
              <a:ext cx="175863" cy="154590"/>
            </a:xfrm>
            <a:custGeom>
              <a:avLst/>
              <a:gdLst/>
              <a:ahLst/>
              <a:cxnLst/>
              <a:rect l="l" t="t" r="r" b="b"/>
              <a:pathLst>
                <a:path w="175863" h="154590" extrusionOk="0">
                  <a:moveTo>
                    <a:pt x="80571" y="4286"/>
                  </a:moveTo>
                  <a:lnTo>
                    <a:pt x="1133" y="141827"/>
                  </a:lnTo>
                  <a:cubicBezTo>
                    <a:pt x="-2106" y="147542"/>
                    <a:pt x="1990" y="154591"/>
                    <a:pt x="8467" y="154591"/>
                  </a:cubicBezTo>
                  <a:lnTo>
                    <a:pt x="167344" y="154591"/>
                  </a:lnTo>
                  <a:cubicBezTo>
                    <a:pt x="173917" y="154591"/>
                    <a:pt x="178012" y="147542"/>
                    <a:pt x="174678" y="141827"/>
                  </a:cubicBezTo>
                  <a:lnTo>
                    <a:pt x="95240" y="4286"/>
                  </a:lnTo>
                  <a:cubicBezTo>
                    <a:pt x="92001" y="-1429"/>
                    <a:pt x="83810" y="-1429"/>
                    <a:pt x="80476" y="4286"/>
                  </a:cubicBezTo>
                  <a:lnTo>
                    <a:pt x="80476" y="428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4" name="Google Shape;1914;p42"/>
            <p:cNvSpPr/>
            <p:nvPr/>
          </p:nvSpPr>
          <p:spPr>
            <a:xfrm>
              <a:off x="8027299" y="2115978"/>
              <a:ext cx="101145" cy="121920"/>
            </a:xfrm>
            <a:custGeom>
              <a:avLst/>
              <a:gdLst/>
              <a:ahLst/>
              <a:cxnLst/>
              <a:rect l="l" t="t" r="r" b="b"/>
              <a:pathLst>
                <a:path w="101145" h="121920" extrusionOk="0">
                  <a:moveTo>
                    <a:pt x="64093" y="0"/>
                  </a:moveTo>
                  <a:lnTo>
                    <a:pt x="1133" y="109157"/>
                  </a:lnTo>
                  <a:cubicBezTo>
                    <a:pt x="-2106" y="114871"/>
                    <a:pt x="1990" y="121920"/>
                    <a:pt x="8467" y="121920"/>
                  </a:cubicBezTo>
                  <a:lnTo>
                    <a:pt x="101145" y="121920"/>
                  </a:lnTo>
                  <a:cubicBezTo>
                    <a:pt x="72094" y="100394"/>
                    <a:pt x="62950" y="42863"/>
                    <a:pt x="64093" y="0"/>
                  </a:cubicBezTo>
                  <a:lnTo>
                    <a:pt x="64093"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5" name="Google Shape;1915;p42"/>
            <p:cNvSpPr/>
            <p:nvPr/>
          </p:nvSpPr>
          <p:spPr>
            <a:xfrm>
              <a:off x="8110251" y="2207037"/>
              <a:ext cx="9906" cy="9906"/>
            </a:xfrm>
            <a:custGeom>
              <a:avLst/>
              <a:gdLst/>
              <a:ahLst/>
              <a:cxnLst/>
              <a:rect l="l" t="t" r="r" b="b"/>
              <a:pathLst>
                <a:path w="9906" h="9906" extrusionOk="0">
                  <a:moveTo>
                    <a:pt x="9906" y="4953"/>
                  </a:moveTo>
                  <a:cubicBezTo>
                    <a:pt x="9906" y="7715"/>
                    <a:pt x="7716" y="9906"/>
                    <a:pt x="4953" y="9906"/>
                  </a:cubicBezTo>
                  <a:cubicBezTo>
                    <a:pt x="2191" y="9906"/>
                    <a:pt x="0" y="7715"/>
                    <a:pt x="0" y="4953"/>
                  </a:cubicBezTo>
                  <a:cubicBezTo>
                    <a:pt x="0" y="2191"/>
                    <a:pt x="2191" y="0"/>
                    <a:pt x="4953" y="0"/>
                  </a:cubicBezTo>
                  <a:cubicBezTo>
                    <a:pt x="7716" y="0"/>
                    <a:pt x="9906" y="2191"/>
                    <a:pt x="9906" y="4953"/>
                  </a:cubicBezTo>
                  <a:lnTo>
                    <a:pt x="9906" y="4953"/>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6" name="Google Shape;1916;p42"/>
            <p:cNvSpPr/>
            <p:nvPr/>
          </p:nvSpPr>
          <p:spPr>
            <a:xfrm>
              <a:off x="8109679" y="2123027"/>
              <a:ext cx="11240" cy="74485"/>
            </a:xfrm>
            <a:custGeom>
              <a:avLst/>
              <a:gdLst/>
              <a:ahLst/>
              <a:cxnLst/>
              <a:rect l="l" t="t" r="r" b="b"/>
              <a:pathLst>
                <a:path w="11240" h="74485" extrusionOk="0">
                  <a:moveTo>
                    <a:pt x="5620" y="74485"/>
                  </a:moveTo>
                  <a:cubicBezTo>
                    <a:pt x="2572" y="74485"/>
                    <a:pt x="0" y="72009"/>
                    <a:pt x="0" y="68866"/>
                  </a:cubicBezTo>
                  <a:lnTo>
                    <a:pt x="0" y="5620"/>
                  </a:lnTo>
                  <a:cubicBezTo>
                    <a:pt x="0" y="2572"/>
                    <a:pt x="2477" y="0"/>
                    <a:pt x="5620" y="0"/>
                  </a:cubicBezTo>
                  <a:cubicBezTo>
                    <a:pt x="8763" y="0"/>
                    <a:pt x="11240" y="2476"/>
                    <a:pt x="11240" y="5620"/>
                  </a:cubicBezTo>
                  <a:lnTo>
                    <a:pt x="11240" y="68866"/>
                  </a:lnTo>
                  <a:cubicBezTo>
                    <a:pt x="11240" y="71914"/>
                    <a:pt x="8763" y="74485"/>
                    <a:pt x="5620" y="74485"/>
                  </a:cubicBezTo>
                  <a:lnTo>
                    <a:pt x="5620" y="74485"/>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7" name="Google Shape;1917;p42"/>
            <p:cNvSpPr/>
            <p:nvPr/>
          </p:nvSpPr>
          <p:spPr>
            <a:xfrm>
              <a:off x="7849838" y="2177605"/>
              <a:ext cx="226504" cy="224504"/>
            </a:xfrm>
            <a:custGeom>
              <a:avLst/>
              <a:gdLst/>
              <a:ahLst/>
              <a:cxnLst/>
              <a:rect l="l" t="t" r="r" b="b"/>
              <a:pathLst>
                <a:path w="226504" h="224504" extrusionOk="0">
                  <a:moveTo>
                    <a:pt x="113252" y="157734"/>
                  </a:moveTo>
                  <a:cubicBezTo>
                    <a:pt x="124968" y="157734"/>
                    <a:pt x="126111" y="224504"/>
                    <a:pt x="161163" y="224504"/>
                  </a:cubicBezTo>
                  <a:cubicBezTo>
                    <a:pt x="177069" y="224504"/>
                    <a:pt x="194120" y="207359"/>
                    <a:pt x="194120" y="165735"/>
                  </a:cubicBezTo>
                  <a:cubicBezTo>
                    <a:pt x="194120" y="112776"/>
                    <a:pt x="226504" y="111538"/>
                    <a:pt x="226504" y="58484"/>
                  </a:cubicBezTo>
                  <a:cubicBezTo>
                    <a:pt x="226504" y="26194"/>
                    <a:pt x="197453" y="0"/>
                    <a:pt x="161639" y="0"/>
                  </a:cubicBezTo>
                  <a:cubicBezTo>
                    <a:pt x="146018" y="0"/>
                    <a:pt x="131636" y="4953"/>
                    <a:pt x="120491" y="13240"/>
                  </a:cubicBezTo>
                  <a:cubicBezTo>
                    <a:pt x="116205" y="16383"/>
                    <a:pt x="110300" y="16383"/>
                    <a:pt x="106013" y="13240"/>
                  </a:cubicBezTo>
                  <a:cubicBezTo>
                    <a:pt x="94774" y="4953"/>
                    <a:pt x="80486" y="0"/>
                    <a:pt x="64865" y="0"/>
                  </a:cubicBezTo>
                  <a:cubicBezTo>
                    <a:pt x="29051" y="0"/>
                    <a:pt x="0" y="26194"/>
                    <a:pt x="0" y="58484"/>
                  </a:cubicBezTo>
                  <a:cubicBezTo>
                    <a:pt x="0" y="111538"/>
                    <a:pt x="32385" y="112776"/>
                    <a:pt x="32385" y="165735"/>
                  </a:cubicBezTo>
                  <a:cubicBezTo>
                    <a:pt x="32385" y="207359"/>
                    <a:pt x="49435" y="224504"/>
                    <a:pt x="65341" y="224504"/>
                  </a:cubicBezTo>
                  <a:cubicBezTo>
                    <a:pt x="100393" y="224504"/>
                    <a:pt x="101536" y="157734"/>
                    <a:pt x="113252" y="157734"/>
                  </a:cubicBezTo>
                  <a:lnTo>
                    <a:pt x="113252" y="15773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8" name="Google Shape;1918;p42"/>
            <p:cNvSpPr/>
            <p:nvPr/>
          </p:nvSpPr>
          <p:spPr>
            <a:xfrm>
              <a:off x="7849838" y="2178081"/>
              <a:ext cx="105631" cy="224027"/>
            </a:xfrm>
            <a:custGeom>
              <a:avLst/>
              <a:gdLst/>
              <a:ahLst/>
              <a:cxnLst/>
              <a:rect l="l" t="t" r="r" b="b"/>
              <a:pathLst>
                <a:path w="105631" h="224027" extrusionOk="0">
                  <a:moveTo>
                    <a:pt x="56959" y="0"/>
                  </a:moveTo>
                  <a:cubicBezTo>
                    <a:pt x="24860" y="3524"/>
                    <a:pt x="0" y="28194"/>
                    <a:pt x="0" y="58007"/>
                  </a:cubicBezTo>
                  <a:cubicBezTo>
                    <a:pt x="0" y="111062"/>
                    <a:pt x="32385" y="112300"/>
                    <a:pt x="32385" y="165259"/>
                  </a:cubicBezTo>
                  <a:cubicBezTo>
                    <a:pt x="32385" y="206883"/>
                    <a:pt x="49435" y="224028"/>
                    <a:pt x="65341" y="224028"/>
                  </a:cubicBezTo>
                  <a:cubicBezTo>
                    <a:pt x="91535" y="224028"/>
                    <a:pt x="98774" y="186881"/>
                    <a:pt x="105632" y="168021"/>
                  </a:cubicBezTo>
                  <a:cubicBezTo>
                    <a:pt x="59341" y="150305"/>
                    <a:pt x="6191" y="49054"/>
                    <a:pt x="56959" y="0"/>
                  </a:cubicBezTo>
                  <a:lnTo>
                    <a:pt x="56959"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19" name="Google Shape;1919;p42"/>
            <p:cNvSpPr/>
            <p:nvPr/>
          </p:nvSpPr>
          <p:spPr>
            <a:xfrm>
              <a:off x="7885652" y="2250947"/>
              <a:ext cx="41719" cy="33337"/>
            </a:xfrm>
            <a:custGeom>
              <a:avLst/>
              <a:gdLst/>
              <a:ahLst/>
              <a:cxnLst/>
              <a:rect l="l" t="t" r="r" b="b"/>
              <a:pathLst>
                <a:path w="41719" h="33337" extrusionOk="0">
                  <a:moveTo>
                    <a:pt x="41720" y="16669"/>
                  </a:moveTo>
                  <a:cubicBezTo>
                    <a:pt x="41720" y="25813"/>
                    <a:pt x="32385" y="33338"/>
                    <a:pt x="20860" y="33338"/>
                  </a:cubicBezTo>
                  <a:cubicBezTo>
                    <a:pt x="9334" y="33338"/>
                    <a:pt x="0" y="25908"/>
                    <a:pt x="0" y="16669"/>
                  </a:cubicBezTo>
                  <a:cubicBezTo>
                    <a:pt x="0" y="7430"/>
                    <a:pt x="9334" y="0"/>
                    <a:pt x="20860" y="0"/>
                  </a:cubicBezTo>
                  <a:cubicBezTo>
                    <a:pt x="32385" y="0"/>
                    <a:pt x="41720" y="7430"/>
                    <a:pt x="41720" y="16669"/>
                  </a:cubicBezTo>
                  <a:lnTo>
                    <a:pt x="41720"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0" name="Google Shape;1920;p42"/>
            <p:cNvSpPr/>
            <p:nvPr/>
          </p:nvSpPr>
          <p:spPr>
            <a:xfrm>
              <a:off x="7998904" y="2250947"/>
              <a:ext cx="41718" cy="33337"/>
            </a:xfrm>
            <a:custGeom>
              <a:avLst/>
              <a:gdLst/>
              <a:ahLst/>
              <a:cxnLst/>
              <a:rect l="l" t="t" r="r" b="b"/>
              <a:pathLst>
                <a:path w="41718" h="33337" extrusionOk="0">
                  <a:moveTo>
                    <a:pt x="41719" y="16669"/>
                  </a:moveTo>
                  <a:cubicBezTo>
                    <a:pt x="41719" y="25813"/>
                    <a:pt x="32385" y="33338"/>
                    <a:pt x="20859" y="33338"/>
                  </a:cubicBezTo>
                  <a:cubicBezTo>
                    <a:pt x="9334" y="33338"/>
                    <a:pt x="0" y="25908"/>
                    <a:pt x="0" y="16669"/>
                  </a:cubicBezTo>
                  <a:cubicBezTo>
                    <a:pt x="0" y="7430"/>
                    <a:pt x="9334" y="0"/>
                    <a:pt x="20859" y="0"/>
                  </a:cubicBezTo>
                  <a:cubicBezTo>
                    <a:pt x="32385" y="0"/>
                    <a:pt x="41719" y="7430"/>
                    <a:pt x="41719" y="16669"/>
                  </a:cubicBezTo>
                  <a:lnTo>
                    <a:pt x="41719" y="16669"/>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1" name="Google Shape;1921;p42"/>
            <p:cNvSpPr/>
            <p:nvPr/>
          </p:nvSpPr>
          <p:spPr>
            <a:xfrm>
              <a:off x="7913084" y="2237613"/>
              <a:ext cx="11239" cy="19335"/>
            </a:xfrm>
            <a:custGeom>
              <a:avLst/>
              <a:gdLst/>
              <a:ahLst/>
              <a:cxnLst/>
              <a:rect l="l" t="t" r="r" b="b"/>
              <a:pathLst>
                <a:path w="11239" h="19335" extrusionOk="0">
                  <a:moveTo>
                    <a:pt x="5619" y="19336"/>
                  </a:moveTo>
                  <a:cubicBezTo>
                    <a:pt x="2571" y="19336"/>
                    <a:pt x="0" y="16859"/>
                    <a:pt x="0" y="13716"/>
                  </a:cubicBezTo>
                  <a:lnTo>
                    <a:pt x="0" y="5620"/>
                  </a:lnTo>
                  <a:cubicBezTo>
                    <a:pt x="0" y="2572"/>
                    <a:pt x="2477" y="0"/>
                    <a:pt x="5619" y="0"/>
                  </a:cubicBezTo>
                  <a:cubicBezTo>
                    <a:pt x="8763" y="0"/>
                    <a:pt x="11239" y="2477"/>
                    <a:pt x="11239" y="5620"/>
                  </a:cubicBezTo>
                  <a:lnTo>
                    <a:pt x="11239" y="13716"/>
                  </a:lnTo>
                  <a:cubicBezTo>
                    <a:pt x="11239" y="16764"/>
                    <a:pt x="8763" y="19336"/>
                    <a:pt x="5619" y="19336"/>
                  </a:cubicBezTo>
                  <a:lnTo>
                    <a:pt x="5619" y="1933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2" name="Google Shape;1922;p42"/>
            <p:cNvSpPr/>
            <p:nvPr/>
          </p:nvSpPr>
          <p:spPr>
            <a:xfrm>
              <a:off x="7945813" y="2245768"/>
              <a:ext cx="34711" cy="16514"/>
            </a:xfrm>
            <a:custGeom>
              <a:avLst/>
              <a:gdLst/>
              <a:ahLst/>
              <a:cxnLst/>
              <a:rect l="l" t="t" r="r" b="b"/>
              <a:pathLst>
                <a:path w="34711" h="16514" extrusionOk="0">
                  <a:moveTo>
                    <a:pt x="17277" y="16514"/>
                  </a:moveTo>
                  <a:cubicBezTo>
                    <a:pt x="11181" y="16514"/>
                    <a:pt x="5371" y="13847"/>
                    <a:pt x="1370" y="9275"/>
                  </a:cubicBezTo>
                  <a:cubicBezTo>
                    <a:pt x="-630" y="6989"/>
                    <a:pt x="-440" y="3465"/>
                    <a:pt x="1941" y="1370"/>
                  </a:cubicBezTo>
                  <a:cubicBezTo>
                    <a:pt x="4228" y="-631"/>
                    <a:pt x="7752" y="-440"/>
                    <a:pt x="9847" y="1941"/>
                  </a:cubicBezTo>
                  <a:cubicBezTo>
                    <a:pt x="11752" y="4132"/>
                    <a:pt x="14514" y="5370"/>
                    <a:pt x="17372" y="5370"/>
                  </a:cubicBezTo>
                  <a:cubicBezTo>
                    <a:pt x="20229" y="5370"/>
                    <a:pt x="22992" y="4132"/>
                    <a:pt x="24897" y="1941"/>
                  </a:cubicBezTo>
                  <a:cubicBezTo>
                    <a:pt x="26897" y="-345"/>
                    <a:pt x="30421" y="-631"/>
                    <a:pt x="32803" y="1370"/>
                  </a:cubicBezTo>
                  <a:cubicBezTo>
                    <a:pt x="35088" y="3370"/>
                    <a:pt x="35374" y="6894"/>
                    <a:pt x="33374" y="9275"/>
                  </a:cubicBezTo>
                  <a:cubicBezTo>
                    <a:pt x="29373" y="13847"/>
                    <a:pt x="23563" y="16514"/>
                    <a:pt x="17467" y="16514"/>
                  </a:cubicBezTo>
                  <a:lnTo>
                    <a:pt x="17467" y="1651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3" name="Google Shape;1923;p42"/>
            <p:cNvSpPr/>
            <p:nvPr/>
          </p:nvSpPr>
          <p:spPr>
            <a:xfrm>
              <a:off x="7994046" y="2236184"/>
              <a:ext cx="29908" cy="20573"/>
            </a:xfrm>
            <a:custGeom>
              <a:avLst/>
              <a:gdLst/>
              <a:ahLst/>
              <a:cxnLst/>
              <a:rect l="l" t="t" r="r" b="b"/>
              <a:pathLst>
                <a:path w="29908" h="20573" extrusionOk="0">
                  <a:moveTo>
                    <a:pt x="24479" y="20574"/>
                  </a:moveTo>
                  <a:cubicBezTo>
                    <a:pt x="21431" y="20574"/>
                    <a:pt x="18859" y="18097"/>
                    <a:pt x="18859" y="14954"/>
                  </a:cubicBezTo>
                  <a:cubicBezTo>
                    <a:pt x="18859" y="12859"/>
                    <a:pt x="17145" y="11144"/>
                    <a:pt x="15049" y="11144"/>
                  </a:cubicBezTo>
                  <a:cubicBezTo>
                    <a:pt x="12954" y="11144"/>
                    <a:pt x="11239" y="12859"/>
                    <a:pt x="11239" y="14954"/>
                  </a:cubicBezTo>
                  <a:cubicBezTo>
                    <a:pt x="11239" y="18002"/>
                    <a:pt x="8763" y="20574"/>
                    <a:pt x="5619" y="20574"/>
                  </a:cubicBezTo>
                  <a:cubicBezTo>
                    <a:pt x="2477" y="20574"/>
                    <a:pt x="0" y="18097"/>
                    <a:pt x="0" y="14954"/>
                  </a:cubicBezTo>
                  <a:cubicBezTo>
                    <a:pt x="0" y="6667"/>
                    <a:pt x="6762" y="0"/>
                    <a:pt x="14954" y="0"/>
                  </a:cubicBezTo>
                  <a:cubicBezTo>
                    <a:pt x="23146" y="0"/>
                    <a:pt x="29908" y="6763"/>
                    <a:pt x="29908" y="14954"/>
                  </a:cubicBezTo>
                  <a:cubicBezTo>
                    <a:pt x="29908" y="18002"/>
                    <a:pt x="27432" y="20574"/>
                    <a:pt x="24289" y="20574"/>
                  </a:cubicBezTo>
                  <a:lnTo>
                    <a:pt x="24289" y="2057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4" name="Google Shape;1924;p42"/>
            <p:cNvSpPr/>
            <p:nvPr/>
          </p:nvSpPr>
          <p:spPr>
            <a:xfrm>
              <a:off x="8190142" y="2068806"/>
              <a:ext cx="26241" cy="26217"/>
            </a:xfrm>
            <a:custGeom>
              <a:avLst/>
              <a:gdLst/>
              <a:ahLst/>
              <a:cxnLst/>
              <a:rect l="l" t="t" r="r" b="b"/>
              <a:pathLst>
                <a:path w="26241" h="26217" extrusionOk="0">
                  <a:moveTo>
                    <a:pt x="5548" y="26218"/>
                  </a:moveTo>
                  <a:cubicBezTo>
                    <a:pt x="4119" y="26218"/>
                    <a:pt x="2691" y="25646"/>
                    <a:pt x="1643" y="24598"/>
                  </a:cubicBezTo>
                  <a:cubicBezTo>
                    <a:pt x="-548" y="22408"/>
                    <a:pt x="-548" y="18883"/>
                    <a:pt x="1643" y="16693"/>
                  </a:cubicBezTo>
                  <a:lnTo>
                    <a:pt x="16692" y="1643"/>
                  </a:lnTo>
                  <a:cubicBezTo>
                    <a:pt x="18884" y="-548"/>
                    <a:pt x="22408" y="-548"/>
                    <a:pt x="24598" y="1643"/>
                  </a:cubicBezTo>
                  <a:cubicBezTo>
                    <a:pt x="26789" y="3834"/>
                    <a:pt x="26789" y="7358"/>
                    <a:pt x="24598" y="9549"/>
                  </a:cubicBezTo>
                  <a:lnTo>
                    <a:pt x="9549" y="24598"/>
                  </a:lnTo>
                  <a:cubicBezTo>
                    <a:pt x="8501" y="25646"/>
                    <a:pt x="7072" y="26218"/>
                    <a:pt x="5644" y="26218"/>
                  </a:cubicBezTo>
                  <a:lnTo>
                    <a:pt x="5644"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5" name="Google Shape;1925;p42"/>
            <p:cNvSpPr/>
            <p:nvPr/>
          </p:nvSpPr>
          <p:spPr>
            <a:xfrm>
              <a:off x="8201025" y="2123503"/>
              <a:ext cx="22574" cy="11239"/>
            </a:xfrm>
            <a:custGeom>
              <a:avLst/>
              <a:gdLst/>
              <a:ahLst/>
              <a:cxnLst/>
              <a:rect l="l" t="t" r="r" b="b"/>
              <a:pathLst>
                <a:path w="22574" h="11239" extrusionOk="0">
                  <a:moveTo>
                    <a:pt x="16955" y="11240"/>
                  </a:moveTo>
                  <a:lnTo>
                    <a:pt x="5620" y="11240"/>
                  </a:lnTo>
                  <a:cubicBezTo>
                    <a:pt x="2572" y="11240"/>
                    <a:pt x="0" y="8763"/>
                    <a:pt x="0" y="5620"/>
                  </a:cubicBezTo>
                  <a:cubicBezTo>
                    <a:pt x="0" y="2477"/>
                    <a:pt x="2477" y="0"/>
                    <a:pt x="5620" y="0"/>
                  </a:cubicBezTo>
                  <a:lnTo>
                    <a:pt x="16955" y="0"/>
                  </a:lnTo>
                  <a:cubicBezTo>
                    <a:pt x="20002" y="0"/>
                    <a:pt x="22574" y="2477"/>
                    <a:pt x="22574" y="5620"/>
                  </a:cubicBezTo>
                  <a:cubicBezTo>
                    <a:pt x="22574" y="8763"/>
                    <a:pt x="20098" y="11240"/>
                    <a:pt x="16955" y="11240"/>
                  </a:cubicBezTo>
                  <a:lnTo>
                    <a:pt x="16955"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6" name="Google Shape;1926;p42"/>
            <p:cNvSpPr/>
            <p:nvPr/>
          </p:nvSpPr>
          <p:spPr>
            <a:xfrm>
              <a:off x="8014311" y="2068806"/>
              <a:ext cx="26241" cy="26217"/>
            </a:xfrm>
            <a:custGeom>
              <a:avLst/>
              <a:gdLst/>
              <a:ahLst/>
              <a:cxnLst/>
              <a:rect l="l" t="t" r="r" b="b"/>
              <a:pathLst>
                <a:path w="26241" h="26217" extrusionOk="0">
                  <a:moveTo>
                    <a:pt x="20598" y="26218"/>
                  </a:moveTo>
                  <a:cubicBezTo>
                    <a:pt x="19169" y="26218"/>
                    <a:pt x="17740" y="25646"/>
                    <a:pt x="16693" y="24598"/>
                  </a:cubicBezTo>
                  <a:lnTo>
                    <a:pt x="1643" y="9549"/>
                  </a:lnTo>
                  <a:cubicBezTo>
                    <a:pt x="-548" y="7358"/>
                    <a:pt x="-548" y="3834"/>
                    <a:pt x="1643" y="1643"/>
                  </a:cubicBezTo>
                  <a:cubicBezTo>
                    <a:pt x="3833" y="-548"/>
                    <a:pt x="7358" y="-548"/>
                    <a:pt x="9549" y="1643"/>
                  </a:cubicBezTo>
                  <a:lnTo>
                    <a:pt x="24598" y="16693"/>
                  </a:lnTo>
                  <a:cubicBezTo>
                    <a:pt x="26789" y="18883"/>
                    <a:pt x="26789" y="22408"/>
                    <a:pt x="24598" y="24598"/>
                  </a:cubicBezTo>
                  <a:cubicBezTo>
                    <a:pt x="23550" y="25646"/>
                    <a:pt x="22121" y="26218"/>
                    <a:pt x="20693" y="26218"/>
                  </a:cubicBezTo>
                  <a:lnTo>
                    <a:pt x="20693" y="26218"/>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27" name="Google Shape;1927;p42"/>
            <p:cNvSpPr/>
            <p:nvPr/>
          </p:nvSpPr>
          <p:spPr>
            <a:xfrm>
              <a:off x="8007000" y="2123503"/>
              <a:ext cx="22574" cy="11239"/>
            </a:xfrm>
            <a:custGeom>
              <a:avLst/>
              <a:gdLst/>
              <a:ahLst/>
              <a:cxnLst/>
              <a:rect l="l" t="t" r="r" b="b"/>
              <a:pathLst>
                <a:path w="22574" h="11239" extrusionOk="0">
                  <a:moveTo>
                    <a:pt x="16954" y="11240"/>
                  </a:moveTo>
                  <a:lnTo>
                    <a:pt x="5619" y="11240"/>
                  </a:lnTo>
                  <a:cubicBezTo>
                    <a:pt x="2572" y="11240"/>
                    <a:pt x="0" y="8763"/>
                    <a:pt x="0" y="5620"/>
                  </a:cubicBezTo>
                  <a:cubicBezTo>
                    <a:pt x="0" y="2477"/>
                    <a:pt x="2477" y="0"/>
                    <a:pt x="5619" y="0"/>
                  </a:cubicBezTo>
                  <a:lnTo>
                    <a:pt x="16954" y="0"/>
                  </a:lnTo>
                  <a:cubicBezTo>
                    <a:pt x="20002" y="0"/>
                    <a:pt x="22574" y="2477"/>
                    <a:pt x="22574" y="5620"/>
                  </a:cubicBezTo>
                  <a:cubicBezTo>
                    <a:pt x="22574" y="8763"/>
                    <a:pt x="20098" y="11240"/>
                    <a:pt x="16954" y="11240"/>
                  </a:cubicBezTo>
                  <a:lnTo>
                    <a:pt x="16954" y="11240"/>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28" name="Google Shape;1928;p42"/>
          <p:cNvGrpSpPr/>
          <p:nvPr/>
        </p:nvGrpSpPr>
        <p:grpSpPr>
          <a:xfrm>
            <a:off x="2353887" y="1452552"/>
            <a:ext cx="376793" cy="397885"/>
            <a:chOff x="3974277" y="2038445"/>
            <a:chExt cx="360740" cy="380933"/>
          </a:xfrm>
        </p:grpSpPr>
        <p:sp>
          <p:nvSpPr>
            <p:cNvPr id="1929" name="Google Shape;1929;p42"/>
            <p:cNvSpPr/>
            <p:nvPr/>
          </p:nvSpPr>
          <p:spPr>
            <a:xfrm>
              <a:off x="4027932" y="2038445"/>
              <a:ext cx="307085" cy="304228"/>
            </a:xfrm>
            <a:custGeom>
              <a:avLst/>
              <a:gdLst/>
              <a:ahLst/>
              <a:cxnLst/>
              <a:rect l="l" t="t" r="r" b="b"/>
              <a:pathLst>
                <a:path w="307085" h="304228" extrusionOk="0">
                  <a:moveTo>
                    <a:pt x="153638" y="213646"/>
                  </a:moveTo>
                  <a:cubicBezTo>
                    <a:pt x="169545" y="213646"/>
                    <a:pt x="171069" y="304229"/>
                    <a:pt x="218599" y="304229"/>
                  </a:cubicBezTo>
                  <a:cubicBezTo>
                    <a:pt x="240125" y="304229"/>
                    <a:pt x="263271" y="280988"/>
                    <a:pt x="263271" y="224600"/>
                  </a:cubicBezTo>
                  <a:cubicBezTo>
                    <a:pt x="263271" y="152876"/>
                    <a:pt x="307086" y="151162"/>
                    <a:pt x="307086" y="79248"/>
                  </a:cubicBezTo>
                  <a:cubicBezTo>
                    <a:pt x="307086" y="35433"/>
                    <a:pt x="267748" y="0"/>
                    <a:pt x="219170" y="0"/>
                  </a:cubicBezTo>
                  <a:cubicBezTo>
                    <a:pt x="198025" y="0"/>
                    <a:pt x="178594" y="6763"/>
                    <a:pt x="163354" y="18002"/>
                  </a:cubicBezTo>
                  <a:cubicBezTo>
                    <a:pt x="157543" y="22289"/>
                    <a:pt x="149542" y="22289"/>
                    <a:pt x="143732" y="18002"/>
                  </a:cubicBezTo>
                  <a:cubicBezTo>
                    <a:pt x="128588" y="6763"/>
                    <a:pt x="109156" y="0"/>
                    <a:pt x="87916" y="0"/>
                  </a:cubicBezTo>
                  <a:cubicBezTo>
                    <a:pt x="39338" y="0"/>
                    <a:pt x="0" y="35528"/>
                    <a:pt x="0" y="79248"/>
                  </a:cubicBezTo>
                  <a:cubicBezTo>
                    <a:pt x="0" y="151162"/>
                    <a:pt x="43815" y="152876"/>
                    <a:pt x="43815" y="224600"/>
                  </a:cubicBezTo>
                  <a:cubicBezTo>
                    <a:pt x="43815" y="280988"/>
                    <a:pt x="66865" y="304229"/>
                    <a:pt x="88487" y="304229"/>
                  </a:cubicBezTo>
                  <a:cubicBezTo>
                    <a:pt x="136017" y="304229"/>
                    <a:pt x="137541" y="213646"/>
                    <a:pt x="153448" y="213646"/>
                  </a:cubicBezTo>
                  <a:lnTo>
                    <a:pt x="153448" y="213646"/>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0" name="Google Shape;1930;p42"/>
            <p:cNvSpPr/>
            <p:nvPr/>
          </p:nvSpPr>
          <p:spPr>
            <a:xfrm>
              <a:off x="4028027" y="2038826"/>
              <a:ext cx="143160" cy="303752"/>
            </a:xfrm>
            <a:custGeom>
              <a:avLst/>
              <a:gdLst/>
              <a:ahLst/>
              <a:cxnLst/>
              <a:rect l="l" t="t" r="r" b="b"/>
              <a:pathLst>
                <a:path w="143160" h="303752" extrusionOk="0">
                  <a:moveTo>
                    <a:pt x="77248" y="95"/>
                  </a:moveTo>
                  <a:cubicBezTo>
                    <a:pt x="33718" y="4858"/>
                    <a:pt x="0" y="38291"/>
                    <a:pt x="0" y="78772"/>
                  </a:cubicBezTo>
                  <a:cubicBezTo>
                    <a:pt x="0" y="150686"/>
                    <a:pt x="43815" y="152400"/>
                    <a:pt x="43815" y="224123"/>
                  </a:cubicBezTo>
                  <a:cubicBezTo>
                    <a:pt x="43815" y="280511"/>
                    <a:pt x="66866" y="303752"/>
                    <a:pt x="88487" y="303752"/>
                  </a:cubicBezTo>
                  <a:cubicBezTo>
                    <a:pt x="123920" y="303752"/>
                    <a:pt x="133826" y="253365"/>
                    <a:pt x="143161" y="227743"/>
                  </a:cubicBezTo>
                  <a:cubicBezTo>
                    <a:pt x="80486" y="203740"/>
                    <a:pt x="8382" y="66389"/>
                    <a:pt x="77248" y="0"/>
                  </a:cubicBezTo>
                  <a:lnTo>
                    <a:pt x="7724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1" name="Google Shape;1931;p42"/>
            <p:cNvSpPr/>
            <p:nvPr/>
          </p:nvSpPr>
          <p:spPr>
            <a:xfrm>
              <a:off x="4076509" y="2127122"/>
              <a:ext cx="56578" cy="45148"/>
            </a:xfrm>
            <a:custGeom>
              <a:avLst/>
              <a:gdLst/>
              <a:ahLst/>
              <a:cxnLst/>
              <a:rect l="l" t="t" r="r" b="b"/>
              <a:pathLst>
                <a:path w="56578" h="45148" extrusionOk="0">
                  <a:moveTo>
                    <a:pt x="56579" y="22574"/>
                  </a:moveTo>
                  <a:cubicBezTo>
                    <a:pt x="56579" y="35052"/>
                    <a:pt x="43910" y="45149"/>
                    <a:pt x="28289" y="45149"/>
                  </a:cubicBezTo>
                  <a:cubicBezTo>
                    <a:pt x="12668" y="45149"/>
                    <a:pt x="0" y="35052"/>
                    <a:pt x="0" y="22574"/>
                  </a:cubicBezTo>
                  <a:cubicBezTo>
                    <a:pt x="0" y="10097"/>
                    <a:pt x="12668" y="0"/>
                    <a:pt x="28289" y="0"/>
                  </a:cubicBezTo>
                  <a:cubicBezTo>
                    <a:pt x="43910" y="0"/>
                    <a:pt x="56579" y="10097"/>
                    <a:pt x="56579" y="22574"/>
                  </a:cubicBezTo>
                  <a:lnTo>
                    <a:pt x="56579"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2" name="Google Shape;1932;p42"/>
            <p:cNvSpPr/>
            <p:nvPr/>
          </p:nvSpPr>
          <p:spPr>
            <a:xfrm>
              <a:off x="4229957" y="2127122"/>
              <a:ext cx="56578" cy="45148"/>
            </a:xfrm>
            <a:custGeom>
              <a:avLst/>
              <a:gdLst/>
              <a:ahLst/>
              <a:cxnLst/>
              <a:rect l="l" t="t" r="r" b="b"/>
              <a:pathLst>
                <a:path w="56578" h="45148" extrusionOk="0">
                  <a:moveTo>
                    <a:pt x="0" y="22574"/>
                  </a:moveTo>
                  <a:cubicBezTo>
                    <a:pt x="0" y="35052"/>
                    <a:pt x="12668" y="45149"/>
                    <a:pt x="28289" y="45149"/>
                  </a:cubicBezTo>
                  <a:cubicBezTo>
                    <a:pt x="43910" y="45149"/>
                    <a:pt x="56579" y="35052"/>
                    <a:pt x="56579" y="22574"/>
                  </a:cubicBezTo>
                  <a:cubicBezTo>
                    <a:pt x="56579" y="10097"/>
                    <a:pt x="43910" y="0"/>
                    <a:pt x="28289" y="0"/>
                  </a:cubicBezTo>
                  <a:cubicBezTo>
                    <a:pt x="12668" y="0"/>
                    <a:pt x="0" y="10097"/>
                    <a:pt x="0" y="22574"/>
                  </a:cubicBezTo>
                  <a:lnTo>
                    <a:pt x="0" y="22574"/>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3" name="Google Shape;1933;p42"/>
            <p:cNvSpPr/>
            <p:nvPr/>
          </p:nvSpPr>
          <p:spPr>
            <a:xfrm>
              <a:off x="4153852" y="2120741"/>
              <a:ext cx="55530" cy="49815"/>
            </a:xfrm>
            <a:custGeom>
              <a:avLst/>
              <a:gdLst/>
              <a:ahLst/>
              <a:cxnLst/>
              <a:rect l="l" t="t" r="r" b="b"/>
              <a:pathLst>
                <a:path w="55530" h="49815" extrusionOk="0">
                  <a:moveTo>
                    <a:pt x="55435" y="18764"/>
                  </a:moveTo>
                  <a:cubicBezTo>
                    <a:pt x="55435" y="1619"/>
                    <a:pt x="42958" y="0"/>
                    <a:pt x="27718" y="0"/>
                  </a:cubicBezTo>
                  <a:cubicBezTo>
                    <a:pt x="12382" y="0"/>
                    <a:pt x="0" y="1619"/>
                    <a:pt x="0" y="18764"/>
                  </a:cubicBezTo>
                  <a:cubicBezTo>
                    <a:pt x="0" y="35909"/>
                    <a:pt x="12478" y="49816"/>
                    <a:pt x="27813" y="49816"/>
                  </a:cubicBezTo>
                  <a:cubicBezTo>
                    <a:pt x="43148" y="49816"/>
                    <a:pt x="55531" y="35909"/>
                    <a:pt x="55531" y="18764"/>
                  </a:cubicBezTo>
                  <a:lnTo>
                    <a:pt x="55531" y="18764"/>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4" name="Google Shape;1934;p42"/>
            <p:cNvSpPr/>
            <p:nvPr/>
          </p:nvSpPr>
          <p:spPr>
            <a:xfrm>
              <a:off x="4102226" y="2106072"/>
              <a:ext cx="38100" cy="24669"/>
            </a:xfrm>
            <a:custGeom>
              <a:avLst/>
              <a:gdLst/>
              <a:ahLst/>
              <a:cxnLst/>
              <a:rect l="l" t="t" r="r" b="b"/>
              <a:pathLst>
                <a:path w="38100" h="24669" extrusionOk="0">
                  <a:moveTo>
                    <a:pt x="5620" y="24670"/>
                  </a:moveTo>
                  <a:cubicBezTo>
                    <a:pt x="2572" y="24670"/>
                    <a:pt x="0" y="22193"/>
                    <a:pt x="0" y="19050"/>
                  </a:cubicBezTo>
                  <a:cubicBezTo>
                    <a:pt x="0" y="14002"/>
                    <a:pt x="2000" y="9144"/>
                    <a:pt x="5620" y="5620"/>
                  </a:cubicBezTo>
                  <a:cubicBezTo>
                    <a:pt x="9239" y="2000"/>
                    <a:pt x="14002" y="0"/>
                    <a:pt x="19050" y="0"/>
                  </a:cubicBezTo>
                  <a:lnTo>
                    <a:pt x="19050" y="0"/>
                  </a:lnTo>
                  <a:cubicBezTo>
                    <a:pt x="29528" y="0"/>
                    <a:pt x="38100" y="8573"/>
                    <a:pt x="38100" y="19050"/>
                  </a:cubicBezTo>
                  <a:cubicBezTo>
                    <a:pt x="38100" y="22098"/>
                    <a:pt x="35624" y="24670"/>
                    <a:pt x="32480" y="24670"/>
                  </a:cubicBezTo>
                  <a:lnTo>
                    <a:pt x="32480" y="24670"/>
                  </a:lnTo>
                  <a:cubicBezTo>
                    <a:pt x="29432" y="24670"/>
                    <a:pt x="26861" y="22193"/>
                    <a:pt x="26861" y="19050"/>
                  </a:cubicBezTo>
                  <a:cubicBezTo>
                    <a:pt x="26861" y="14668"/>
                    <a:pt x="23336" y="11144"/>
                    <a:pt x="18955" y="11144"/>
                  </a:cubicBezTo>
                  <a:lnTo>
                    <a:pt x="18955" y="11144"/>
                  </a:lnTo>
                  <a:cubicBezTo>
                    <a:pt x="14573" y="11144"/>
                    <a:pt x="11049" y="14668"/>
                    <a:pt x="11049" y="19050"/>
                  </a:cubicBezTo>
                  <a:cubicBezTo>
                    <a:pt x="11049" y="22098"/>
                    <a:pt x="8573"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35" name="Google Shape;1935;p42"/>
            <p:cNvGrpSpPr/>
            <p:nvPr/>
          </p:nvGrpSpPr>
          <p:grpSpPr>
            <a:xfrm>
              <a:off x="3974277" y="2106072"/>
              <a:ext cx="286446" cy="313306"/>
              <a:chOff x="3974277" y="2106072"/>
              <a:chExt cx="286446" cy="313306"/>
            </a:xfrm>
          </p:grpSpPr>
          <p:sp>
            <p:nvSpPr>
              <p:cNvPr id="1936" name="Google Shape;1936;p42"/>
              <p:cNvSpPr/>
              <p:nvPr/>
            </p:nvSpPr>
            <p:spPr>
              <a:xfrm>
                <a:off x="4222623" y="2106072"/>
                <a:ext cx="38100" cy="24669"/>
              </a:xfrm>
              <a:custGeom>
                <a:avLst/>
                <a:gdLst/>
                <a:ahLst/>
                <a:cxnLst/>
                <a:rect l="l" t="t" r="r" b="b"/>
                <a:pathLst>
                  <a:path w="38100" h="24669" extrusionOk="0">
                    <a:moveTo>
                      <a:pt x="5620" y="24670"/>
                    </a:moveTo>
                    <a:cubicBezTo>
                      <a:pt x="2572" y="24670"/>
                      <a:pt x="0" y="22193"/>
                      <a:pt x="0" y="19050"/>
                    </a:cubicBezTo>
                    <a:cubicBezTo>
                      <a:pt x="0" y="8573"/>
                      <a:pt x="8572" y="0"/>
                      <a:pt x="19050" y="0"/>
                    </a:cubicBezTo>
                    <a:lnTo>
                      <a:pt x="19050" y="0"/>
                    </a:lnTo>
                    <a:cubicBezTo>
                      <a:pt x="29527" y="0"/>
                      <a:pt x="38100" y="8573"/>
                      <a:pt x="38100" y="19050"/>
                    </a:cubicBezTo>
                    <a:cubicBezTo>
                      <a:pt x="38100" y="22098"/>
                      <a:pt x="35623" y="24670"/>
                      <a:pt x="32480" y="24670"/>
                    </a:cubicBezTo>
                    <a:lnTo>
                      <a:pt x="32480" y="24670"/>
                    </a:lnTo>
                    <a:cubicBezTo>
                      <a:pt x="29432" y="24670"/>
                      <a:pt x="26860" y="22193"/>
                      <a:pt x="26860" y="19050"/>
                    </a:cubicBezTo>
                    <a:cubicBezTo>
                      <a:pt x="26860" y="16955"/>
                      <a:pt x="26003" y="14954"/>
                      <a:pt x="24574" y="13430"/>
                    </a:cubicBezTo>
                    <a:cubicBezTo>
                      <a:pt x="23050" y="11906"/>
                      <a:pt x="21145" y="11144"/>
                      <a:pt x="18955" y="11144"/>
                    </a:cubicBezTo>
                    <a:lnTo>
                      <a:pt x="18955" y="11144"/>
                    </a:lnTo>
                    <a:cubicBezTo>
                      <a:pt x="14573" y="11144"/>
                      <a:pt x="11049" y="14668"/>
                      <a:pt x="11049" y="19050"/>
                    </a:cubicBezTo>
                    <a:cubicBezTo>
                      <a:pt x="11049" y="22098"/>
                      <a:pt x="8572" y="24670"/>
                      <a:pt x="5429" y="24670"/>
                    </a:cubicBezTo>
                    <a:lnTo>
                      <a:pt x="5429" y="24670"/>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7" name="Google Shape;1937;p42"/>
              <p:cNvSpPr/>
              <p:nvPr/>
            </p:nvSpPr>
            <p:spPr>
              <a:xfrm>
                <a:off x="3974277" y="2276313"/>
                <a:ext cx="143065" cy="143065"/>
              </a:xfrm>
              <a:custGeom>
                <a:avLst/>
                <a:gdLst/>
                <a:ahLst/>
                <a:cxnLst/>
                <a:rect l="l" t="t" r="r" b="b"/>
                <a:pathLst>
                  <a:path w="143065" h="143065" extrusionOk="0">
                    <a:moveTo>
                      <a:pt x="10411" y="132559"/>
                    </a:moveTo>
                    <a:cubicBezTo>
                      <a:pt x="24794" y="146941"/>
                      <a:pt x="49083" y="146941"/>
                      <a:pt x="63275" y="130177"/>
                    </a:cubicBezTo>
                    <a:lnTo>
                      <a:pt x="137189" y="41500"/>
                    </a:lnTo>
                    <a:cubicBezTo>
                      <a:pt x="145666" y="31308"/>
                      <a:pt x="144809" y="16544"/>
                      <a:pt x="135665" y="7400"/>
                    </a:cubicBezTo>
                    <a:cubicBezTo>
                      <a:pt x="126521" y="-1744"/>
                      <a:pt x="111662" y="-2601"/>
                      <a:pt x="101566" y="5876"/>
                    </a:cubicBezTo>
                    <a:lnTo>
                      <a:pt x="12888" y="79790"/>
                    </a:lnTo>
                    <a:cubicBezTo>
                      <a:pt x="-3876" y="93982"/>
                      <a:pt x="-3876" y="118271"/>
                      <a:pt x="10507" y="132654"/>
                    </a:cubicBezTo>
                    <a:lnTo>
                      <a:pt x="10507" y="132654"/>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38" name="Google Shape;1938;p42"/>
            <p:cNvSpPr/>
            <p:nvPr/>
          </p:nvSpPr>
          <p:spPr>
            <a:xfrm>
              <a:off x="4002404" y="2276218"/>
              <a:ext cx="114937" cy="114937"/>
            </a:xfrm>
            <a:custGeom>
              <a:avLst/>
              <a:gdLst/>
              <a:ahLst/>
              <a:cxnLst/>
              <a:rect l="l" t="t" r="r" b="b"/>
              <a:pathLst>
                <a:path w="114937" h="114937" extrusionOk="0">
                  <a:moveTo>
                    <a:pt x="47911" y="114937"/>
                  </a:moveTo>
                  <a:lnTo>
                    <a:pt x="109061" y="41500"/>
                  </a:lnTo>
                  <a:cubicBezTo>
                    <a:pt x="117538" y="31308"/>
                    <a:pt x="116681" y="16544"/>
                    <a:pt x="107537" y="7400"/>
                  </a:cubicBezTo>
                  <a:cubicBezTo>
                    <a:pt x="98393" y="-1744"/>
                    <a:pt x="83534" y="-2601"/>
                    <a:pt x="73438" y="5876"/>
                  </a:cubicBezTo>
                  <a:lnTo>
                    <a:pt x="0" y="67027"/>
                  </a:lnTo>
                  <a:lnTo>
                    <a:pt x="47911" y="114937"/>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39" name="Google Shape;1939;p42"/>
            <p:cNvSpPr/>
            <p:nvPr/>
          </p:nvSpPr>
          <p:spPr>
            <a:xfrm>
              <a:off x="4027265" y="2276218"/>
              <a:ext cx="89981" cy="89981"/>
            </a:xfrm>
            <a:custGeom>
              <a:avLst/>
              <a:gdLst/>
              <a:ahLst/>
              <a:cxnLst/>
              <a:rect l="l" t="t" r="r" b="b"/>
              <a:pathLst>
                <a:path w="89981" h="89981" extrusionOk="0">
                  <a:moveTo>
                    <a:pt x="82582" y="7400"/>
                  </a:moveTo>
                  <a:cubicBezTo>
                    <a:pt x="73438" y="-1744"/>
                    <a:pt x="58579" y="-2601"/>
                    <a:pt x="48482" y="5876"/>
                  </a:cubicBezTo>
                  <a:lnTo>
                    <a:pt x="0" y="46262"/>
                  </a:lnTo>
                  <a:cubicBezTo>
                    <a:pt x="9430" y="65122"/>
                    <a:pt x="24860" y="80552"/>
                    <a:pt x="43720" y="89982"/>
                  </a:cubicBezTo>
                  <a:lnTo>
                    <a:pt x="84106" y="41500"/>
                  </a:lnTo>
                  <a:cubicBezTo>
                    <a:pt x="92583" y="31308"/>
                    <a:pt x="91726" y="16544"/>
                    <a:pt x="82582" y="7400"/>
                  </a:cubicBezTo>
                  <a:lnTo>
                    <a:pt x="82582" y="7400"/>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0" name="Google Shape;1940;p42"/>
            <p:cNvSpPr/>
            <p:nvPr/>
          </p:nvSpPr>
          <p:spPr>
            <a:xfrm>
              <a:off x="4032408" y="2196083"/>
              <a:ext cx="164972" cy="164973"/>
            </a:xfrm>
            <a:custGeom>
              <a:avLst/>
              <a:gdLst/>
              <a:ahLst/>
              <a:cxnLst/>
              <a:rect l="l" t="t" r="r" b="b"/>
              <a:pathLst>
                <a:path w="164972" h="164973" extrusionOk="0">
                  <a:moveTo>
                    <a:pt x="164973" y="82487"/>
                  </a:moveTo>
                  <a:cubicBezTo>
                    <a:pt x="164973" y="128016"/>
                    <a:pt x="128016" y="164973"/>
                    <a:pt x="82486" y="164973"/>
                  </a:cubicBezTo>
                  <a:cubicBezTo>
                    <a:pt x="36957" y="164973"/>
                    <a:pt x="0" y="128016"/>
                    <a:pt x="0" y="82487"/>
                  </a:cubicBezTo>
                  <a:cubicBezTo>
                    <a:pt x="0" y="36957"/>
                    <a:pt x="36957" y="0"/>
                    <a:pt x="82486" y="0"/>
                  </a:cubicBezTo>
                  <a:cubicBezTo>
                    <a:pt x="128016" y="0"/>
                    <a:pt x="164973" y="36957"/>
                    <a:pt x="164973" y="82487"/>
                  </a:cubicBezTo>
                  <a:lnTo>
                    <a:pt x="164973" y="82487"/>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1" name="Google Shape;1941;p42"/>
            <p:cNvSpPr/>
            <p:nvPr/>
          </p:nvSpPr>
          <p:spPr>
            <a:xfrm>
              <a:off x="4032504" y="2201703"/>
              <a:ext cx="121729" cy="159257"/>
            </a:xfrm>
            <a:custGeom>
              <a:avLst/>
              <a:gdLst/>
              <a:ahLst/>
              <a:cxnLst/>
              <a:rect l="l" t="t" r="r" b="b"/>
              <a:pathLst>
                <a:path w="121729" h="159257" extrusionOk="0">
                  <a:moveTo>
                    <a:pt x="103346" y="115443"/>
                  </a:moveTo>
                  <a:lnTo>
                    <a:pt x="64960" y="34004"/>
                  </a:lnTo>
                  <a:cubicBezTo>
                    <a:pt x="49054" y="29813"/>
                    <a:pt x="46672" y="7715"/>
                    <a:pt x="52292" y="0"/>
                  </a:cubicBezTo>
                  <a:cubicBezTo>
                    <a:pt x="21622" y="12002"/>
                    <a:pt x="0" y="41910"/>
                    <a:pt x="0" y="76771"/>
                  </a:cubicBezTo>
                  <a:cubicBezTo>
                    <a:pt x="0" y="122301"/>
                    <a:pt x="36957" y="159258"/>
                    <a:pt x="82487" y="159258"/>
                  </a:cubicBezTo>
                  <a:cubicBezTo>
                    <a:pt x="96679" y="159258"/>
                    <a:pt x="110109" y="155639"/>
                    <a:pt x="121729" y="149352"/>
                  </a:cubicBezTo>
                  <a:cubicBezTo>
                    <a:pt x="105251" y="144685"/>
                    <a:pt x="98965" y="121063"/>
                    <a:pt x="103346" y="115443"/>
                  </a:cubicBezTo>
                  <a:lnTo>
                    <a:pt x="103346" y="115443"/>
                  </a:lnTo>
                  <a:close/>
                </a:path>
              </a:pathLst>
            </a:custGeom>
            <a:solidFill>
              <a:schemeClr val="dk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2" name="Google Shape;1942;p42"/>
            <p:cNvSpPr/>
            <p:nvPr/>
          </p:nvSpPr>
          <p:spPr>
            <a:xfrm>
              <a:off x="4067365" y="2231040"/>
              <a:ext cx="95059" cy="95059"/>
            </a:xfrm>
            <a:custGeom>
              <a:avLst/>
              <a:gdLst/>
              <a:ahLst/>
              <a:cxnLst/>
              <a:rect l="l" t="t" r="r" b="b"/>
              <a:pathLst>
                <a:path w="95059" h="95059" extrusionOk="0">
                  <a:moveTo>
                    <a:pt x="95059" y="47530"/>
                  </a:moveTo>
                  <a:cubicBezTo>
                    <a:pt x="95059" y="73819"/>
                    <a:pt x="73819" y="95059"/>
                    <a:pt x="47530" y="95059"/>
                  </a:cubicBezTo>
                  <a:cubicBezTo>
                    <a:pt x="21241" y="95059"/>
                    <a:pt x="0" y="73819"/>
                    <a:pt x="0" y="47530"/>
                  </a:cubicBezTo>
                  <a:cubicBezTo>
                    <a:pt x="0" y="21241"/>
                    <a:pt x="21241" y="0"/>
                    <a:pt x="47530" y="0"/>
                  </a:cubicBezTo>
                  <a:cubicBezTo>
                    <a:pt x="73819" y="0"/>
                    <a:pt x="95059" y="21241"/>
                    <a:pt x="95059" y="47530"/>
                  </a:cubicBezTo>
                  <a:lnTo>
                    <a:pt x="95059" y="4753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3" name="Google Shape;1943;p42"/>
            <p:cNvSpPr/>
            <p:nvPr/>
          </p:nvSpPr>
          <p:spPr>
            <a:xfrm>
              <a:off x="4072794" y="2236374"/>
              <a:ext cx="86963" cy="86963"/>
            </a:xfrm>
            <a:custGeom>
              <a:avLst/>
              <a:gdLst/>
              <a:ahLst/>
              <a:cxnLst/>
              <a:rect l="l" t="t" r="r" b="b"/>
              <a:pathLst>
                <a:path w="86963" h="86963" extrusionOk="0">
                  <a:moveTo>
                    <a:pt x="64008" y="0"/>
                  </a:moveTo>
                  <a:lnTo>
                    <a:pt x="0" y="64008"/>
                  </a:lnTo>
                  <a:cubicBezTo>
                    <a:pt x="5525" y="74581"/>
                    <a:pt x="14859" y="82867"/>
                    <a:pt x="26289" y="86963"/>
                  </a:cubicBezTo>
                  <a:lnTo>
                    <a:pt x="86963" y="26289"/>
                  </a:lnTo>
                  <a:cubicBezTo>
                    <a:pt x="82867" y="14954"/>
                    <a:pt x="74676" y="5524"/>
                    <a:pt x="64008" y="0"/>
                  </a:cubicBezTo>
                  <a:lnTo>
                    <a:pt x="64008"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44" name="Google Shape;1944;p42"/>
          <p:cNvGrpSpPr/>
          <p:nvPr/>
        </p:nvGrpSpPr>
        <p:grpSpPr>
          <a:xfrm>
            <a:off x="4778355" y="3959548"/>
            <a:ext cx="398153" cy="397971"/>
            <a:chOff x="6295453" y="4438633"/>
            <a:chExt cx="381190" cy="381016"/>
          </a:xfrm>
        </p:grpSpPr>
        <p:grpSp>
          <p:nvGrpSpPr>
            <p:cNvPr id="1945" name="Google Shape;1945;p42"/>
            <p:cNvGrpSpPr/>
            <p:nvPr/>
          </p:nvGrpSpPr>
          <p:grpSpPr>
            <a:xfrm>
              <a:off x="6333363" y="4438633"/>
              <a:ext cx="343280" cy="263287"/>
              <a:chOff x="6333363" y="4438633"/>
              <a:chExt cx="343280" cy="263287"/>
            </a:xfrm>
          </p:grpSpPr>
          <p:sp>
            <p:nvSpPr>
              <p:cNvPr id="1946" name="Google Shape;1946;p42"/>
              <p:cNvSpPr/>
              <p:nvPr/>
            </p:nvSpPr>
            <p:spPr>
              <a:xfrm>
                <a:off x="6364224" y="4454366"/>
                <a:ext cx="124015" cy="11239"/>
              </a:xfrm>
              <a:custGeom>
                <a:avLst/>
                <a:gdLst/>
                <a:ahLst/>
                <a:cxnLst/>
                <a:rect l="l" t="t" r="r" b="b"/>
                <a:pathLst>
                  <a:path w="124015" h="11239" extrusionOk="0">
                    <a:moveTo>
                      <a:pt x="118396" y="11240"/>
                    </a:moveTo>
                    <a:lnTo>
                      <a:pt x="5620" y="11240"/>
                    </a:lnTo>
                    <a:cubicBezTo>
                      <a:pt x="2572" y="11240"/>
                      <a:pt x="0" y="8763"/>
                      <a:pt x="0" y="5620"/>
                    </a:cubicBezTo>
                    <a:cubicBezTo>
                      <a:pt x="0" y="2477"/>
                      <a:pt x="2477" y="0"/>
                      <a:pt x="5620" y="0"/>
                    </a:cubicBezTo>
                    <a:lnTo>
                      <a:pt x="118396" y="0"/>
                    </a:lnTo>
                    <a:cubicBezTo>
                      <a:pt x="121444" y="0"/>
                      <a:pt x="124015" y="2477"/>
                      <a:pt x="124015" y="5620"/>
                    </a:cubicBezTo>
                    <a:cubicBezTo>
                      <a:pt x="124015" y="8763"/>
                      <a:pt x="121539" y="11240"/>
                      <a:pt x="118396" y="11240"/>
                    </a:cubicBezTo>
                    <a:lnTo>
                      <a:pt x="118396" y="1124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7" name="Google Shape;1947;p42"/>
              <p:cNvSpPr/>
              <p:nvPr/>
            </p:nvSpPr>
            <p:spPr>
              <a:xfrm>
                <a:off x="6333363" y="4438633"/>
                <a:ext cx="343280" cy="263287"/>
              </a:xfrm>
              <a:custGeom>
                <a:avLst/>
                <a:gdLst/>
                <a:ahLst/>
                <a:cxnLst/>
                <a:rect l="l" t="t" r="r" b="b"/>
                <a:pathLst>
                  <a:path w="343280" h="263287" extrusionOk="0">
                    <a:moveTo>
                      <a:pt x="297847" y="263193"/>
                    </a:moveTo>
                    <a:cubicBezTo>
                      <a:pt x="156210" y="263193"/>
                      <a:pt x="0" y="221759"/>
                      <a:pt x="0" y="113936"/>
                    </a:cubicBezTo>
                    <a:lnTo>
                      <a:pt x="0" y="21829"/>
                    </a:lnTo>
                    <a:cubicBezTo>
                      <a:pt x="0" y="10304"/>
                      <a:pt x="8953" y="398"/>
                      <a:pt x="20574" y="17"/>
                    </a:cubicBezTo>
                    <a:cubicBezTo>
                      <a:pt x="32671" y="-459"/>
                      <a:pt x="42672" y="9256"/>
                      <a:pt x="42672" y="21353"/>
                    </a:cubicBezTo>
                    <a:lnTo>
                      <a:pt x="42672" y="80027"/>
                    </a:lnTo>
                    <a:cubicBezTo>
                      <a:pt x="42672" y="98410"/>
                      <a:pt x="57531" y="113269"/>
                      <a:pt x="75914" y="113269"/>
                    </a:cubicBezTo>
                    <a:lnTo>
                      <a:pt x="109823" y="113269"/>
                    </a:lnTo>
                    <a:cubicBezTo>
                      <a:pt x="128206" y="113269"/>
                      <a:pt x="143065" y="98410"/>
                      <a:pt x="143065" y="80027"/>
                    </a:cubicBezTo>
                    <a:lnTo>
                      <a:pt x="143065" y="21829"/>
                    </a:lnTo>
                    <a:cubicBezTo>
                      <a:pt x="143065" y="10304"/>
                      <a:pt x="152019" y="398"/>
                      <a:pt x="163639" y="17"/>
                    </a:cubicBezTo>
                    <a:cubicBezTo>
                      <a:pt x="175736" y="-459"/>
                      <a:pt x="185738" y="9256"/>
                      <a:pt x="185738" y="21353"/>
                    </a:cubicBezTo>
                    <a:lnTo>
                      <a:pt x="185738" y="118127"/>
                    </a:lnTo>
                    <a:cubicBezTo>
                      <a:pt x="185738" y="168895"/>
                      <a:pt x="257842" y="172705"/>
                      <a:pt x="297942" y="172705"/>
                    </a:cubicBezTo>
                    <a:cubicBezTo>
                      <a:pt x="322993" y="172705"/>
                      <a:pt x="343281" y="192993"/>
                      <a:pt x="343281" y="217949"/>
                    </a:cubicBezTo>
                    <a:cubicBezTo>
                      <a:pt x="343281" y="242904"/>
                      <a:pt x="322993" y="263288"/>
                      <a:pt x="297942" y="263288"/>
                    </a:cubicBezTo>
                    <a:lnTo>
                      <a:pt x="297942" y="263288"/>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48" name="Google Shape;1948;p42"/>
              <p:cNvSpPr/>
              <p:nvPr/>
            </p:nvSpPr>
            <p:spPr>
              <a:xfrm>
                <a:off x="6333363" y="4438639"/>
                <a:ext cx="169925" cy="251089"/>
              </a:xfrm>
              <a:custGeom>
                <a:avLst/>
                <a:gdLst/>
                <a:ahLst/>
                <a:cxnLst/>
                <a:rect l="l" t="t" r="r" b="b"/>
                <a:pathLst>
                  <a:path w="169925" h="251089" extrusionOk="0">
                    <a:moveTo>
                      <a:pt x="92583" y="113263"/>
                    </a:moveTo>
                    <a:lnTo>
                      <a:pt x="75914" y="113263"/>
                    </a:lnTo>
                    <a:cubicBezTo>
                      <a:pt x="57531" y="113263"/>
                      <a:pt x="42672" y="98404"/>
                      <a:pt x="42672" y="80021"/>
                    </a:cubicBezTo>
                    <a:lnTo>
                      <a:pt x="42672" y="21347"/>
                    </a:lnTo>
                    <a:cubicBezTo>
                      <a:pt x="42672" y="9345"/>
                      <a:pt x="32671" y="-370"/>
                      <a:pt x="20574" y="11"/>
                    </a:cubicBezTo>
                    <a:cubicBezTo>
                      <a:pt x="9049" y="392"/>
                      <a:pt x="0" y="10298"/>
                      <a:pt x="0" y="21823"/>
                    </a:cubicBezTo>
                    <a:lnTo>
                      <a:pt x="0" y="113930"/>
                    </a:lnTo>
                    <a:cubicBezTo>
                      <a:pt x="0" y="189177"/>
                      <a:pt x="75914" y="232040"/>
                      <a:pt x="169926" y="251090"/>
                    </a:cubicBezTo>
                    <a:cubicBezTo>
                      <a:pt x="122396" y="223182"/>
                      <a:pt x="92297" y="168318"/>
                      <a:pt x="92583" y="113263"/>
                    </a:cubicBezTo>
                    <a:lnTo>
                      <a:pt x="92583" y="113263"/>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1949" name="Google Shape;1949;p42"/>
            <p:cNvSpPr/>
            <p:nvPr/>
          </p:nvSpPr>
          <p:spPr>
            <a:xfrm>
              <a:off x="6585870" y="4650962"/>
              <a:ext cx="45434" cy="11239"/>
            </a:xfrm>
            <a:custGeom>
              <a:avLst/>
              <a:gdLst/>
              <a:ahLst/>
              <a:cxnLst/>
              <a:rect l="l" t="t" r="r" b="b"/>
              <a:pathLst>
                <a:path w="45434" h="11239" extrusionOk="0">
                  <a:moveTo>
                    <a:pt x="39814" y="11239"/>
                  </a:moveTo>
                  <a:lnTo>
                    <a:pt x="5620" y="11239"/>
                  </a:lnTo>
                  <a:cubicBezTo>
                    <a:pt x="2572" y="11239"/>
                    <a:pt x="0" y="8763"/>
                    <a:pt x="0" y="5620"/>
                  </a:cubicBezTo>
                  <a:cubicBezTo>
                    <a:pt x="0" y="2476"/>
                    <a:pt x="2477" y="0"/>
                    <a:pt x="5620" y="0"/>
                  </a:cubicBezTo>
                  <a:lnTo>
                    <a:pt x="39814" y="0"/>
                  </a:lnTo>
                  <a:cubicBezTo>
                    <a:pt x="42863" y="0"/>
                    <a:pt x="45434" y="2476"/>
                    <a:pt x="45434" y="5620"/>
                  </a:cubicBezTo>
                  <a:cubicBezTo>
                    <a:pt x="45434" y="8763"/>
                    <a:pt x="42958" y="11239"/>
                    <a:pt x="39814" y="11239"/>
                  </a:cubicBezTo>
                  <a:lnTo>
                    <a:pt x="39814" y="11239"/>
                  </a:ln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0" name="Google Shape;1950;p42"/>
            <p:cNvSpPr/>
            <p:nvPr/>
          </p:nvSpPr>
          <p:spPr>
            <a:xfrm>
              <a:off x="6295643" y="4605147"/>
              <a:ext cx="220599" cy="214502"/>
            </a:xfrm>
            <a:custGeom>
              <a:avLst/>
              <a:gdLst/>
              <a:ahLst/>
              <a:cxnLst/>
              <a:rect l="l" t="t" r="r" b="b"/>
              <a:pathLst>
                <a:path w="220599" h="214502" extrusionOk="0">
                  <a:moveTo>
                    <a:pt x="170783" y="214503"/>
                  </a:moveTo>
                  <a:lnTo>
                    <a:pt x="49816" y="214503"/>
                  </a:lnTo>
                  <a:cubicBezTo>
                    <a:pt x="22288" y="214503"/>
                    <a:pt x="0" y="192214"/>
                    <a:pt x="0" y="164687"/>
                  </a:cubicBezTo>
                  <a:lnTo>
                    <a:pt x="0" y="49816"/>
                  </a:lnTo>
                  <a:cubicBezTo>
                    <a:pt x="0" y="22288"/>
                    <a:pt x="22288" y="0"/>
                    <a:pt x="49816" y="0"/>
                  </a:cubicBezTo>
                  <a:lnTo>
                    <a:pt x="170783" y="0"/>
                  </a:lnTo>
                  <a:cubicBezTo>
                    <a:pt x="198311" y="0"/>
                    <a:pt x="220599" y="22288"/>
                    <a:pt x="220599" y="49816"/>
                  </a:cubicBezTo>
                  <a:lnTo>
                    <a:pt x="220599" y="164687"/>
                  </a:lnTo>
                  <a:cubicBezTo>
                    <a:pt x="220599" y="192214"/>
                    <a:pt x="198311" y="214503"/>
                    <a:pt x="170783" y="214503"/>
                  </a:cubicBezTo>
                  <a:lnTo>
                    <a:pt x="170783" y="214503"/>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1" name="Google Shape;1951;p42"/>
            <p:cNvSpPr/>
            <p:nvPr/>
          </p:nvSpPr>
          <p:spPr>
            <a:xfrm>
              <a:off x="6295548" y="4604956"/>
              <a:ext cx="109727" cy="214598"/>
            </a:xfrm>
            <a:custGeom>
              <a:avLst/>
              <a:gdLst/>
              <a:ahLst/>
              <a:cxnLst/>
              <a:rect l="l" t="t" r="r" b="b"/>
              <a:pathLst>
                <a:path w="109727" h="214598" extrusionOk="0">
                  <a:moveTo>
                    <a:pt x="49816" y="95"/>
                  </a:moveTo>
                  <a:cubicBezTo>
                    <a:pt x="22288" y="95"/>
                    <a:pt x="0" y="22384"/>
                    <a:pt x="0" y="49911"/>
                  </a:cubicBezTo>
                  <a:lnTo>
                    <a:pt x="0" y="164783"/>
                  </a:lnTo>
                  <a:cubicBezTo>
                    <a:pt x="0" y="192310"/>
                    <a:pt x="22288" y="214598"/>
                    <a:pt x="49816" y="214598"/>
                  </a:cubicBezTo>
                  <a:lnTo>
                    <a:pt x="109728" y="214598"/>
                  </a:lnTo>
                  <a:cubicBezTo>
                    <a:pt x="68008" y="178784"/>
                    <a:pt x="56674" y="48006"/>
                    <a:pt x="59626" y="0"/>
                  </a:cubicBezTo>
                  <a:lnTo>
                    <a:pt x="49816"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2" name="Google Shape;1952;p42"/>
            <p:cNvSpPr/>
            <p:nvPr/>
          </p:nvSpPr>
          <p:spPr>
            <a:xfrm>
              <a:off x="6371748" y="4779740"/>
              <a:ext cx="68389" cy="11239"/>
            </a:xfrm>
            <a:custGeom>
              <a:avLst/>
              <a:gdLst/>
              <a:ahLst/>
              <a:cxnLst/>
              <a:rect l="l" t="t" r="r" b="b"/>
              <a:pathLst>
                <a:path w="68389" h="11239" extrusionOk="0">
                  <a:moveTo>
                    <a:pt x="62770" y="11239"/>
                  </a:moveTo>
                  <a:lnTo>
                    <a:pt x="5620" y="11239"/>
                  </a:lnTo>
                  <a:cubicBezTo>
                    <a:pt x="2572" y="11239"/>
                    <a:pt x="0" y="8763"/>
                    <a:pt x="0" y="5620"/>
                  </a:cubicBezTo>
                  <a:cubicBezTo>
                    <a:pt x="0" y="2477"/>
                    <a:pt x="2476" y="0"/>
                    <a:pt x="5620" y="0"/>
                  </a:cubicBezTo>
                  <a:lnTo>
                    <a:pt x="62770" y="0"/>
                  </a:lnTo>
                  <a:cubicBezTo>
                    <a:pt x="65817" y="0"/>
                    <a:pt x="68389" y="2477"/>
                    <a:pt x="68389" y="5620"/>
                  </a:cubicBezTo>
                  <a:cubicBezTo>
                    <a:pt x="68389" y="8763"/>
                    <a:pt x="65913" y="11239"/>
                    <a:pt x="62770" y="11239"/>
                  </a:cubicBezTo>
                  <a:lnTo>
                    <a:pt x="62770" y="1123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3" name="Google Shape;1953;p42"/>
            <p:cNvSpPr/>
            <p:nvPr/>
          </p:nvSpPr>
          <p:spPr>
            <a:xfrm>
              <a:off x="6382416" y="4722209"/>
              <a:ext cx="46958" cy="38290"/>
            </a:xfrm>
            <a:custGeom>
              <a:avLst/>
              <a:gdLst/>
              <a:ahLst/>
              <a:cxnLst/>
              <a:rect l="l" t="t" r="r" b="b"/>
              <a:pathLst>
                <a:path w="46958" h="38290" extrusionOk="0">
                  <a:moveTo>
                    <a:pt x="46863" y="0"/>
                  </a:moveTo>
                  <a:lnTo>
                    <a:pt x="0" y="0"/>
                  </a:lnTo>
                  <a:lnTo>
                    <a:pt x="0" y="22574"/>
                  </a:lnTo>
                  <a:cubicBezTo>
                    <a:pt x="0" y="31242"/>
                    <a:pt x="7048" y="38291"/>
                    <a:pt x="15716" y="38291"/>
                  </a:cubicBezTo>
                  <a:lnTo>
                    <a:pt x="31242" y="38291"/>
                  </a:lnTo>
                  <a:cubicBezTo>
                    <a:pt x="39910" y="38291"/>
                    <a:pt x="46958" y="31242"/>
                    <a:pt x="46958" y="22574"/>
                  </a:cubicBezTo>
                  <a:lnTo>
                    <a:pt x="46958"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4" name="Google Shape;1954;p42"/>
            <p:cNvSpPr/>
            <p:nvPr/>
          </p:nvSpPr>
          <p:spPr>
            <a:xfrm>
              <a:off x="6295453" y="4605147"/>
              <a:ext cx="220599" cy="126206"/>
            </a:xfrm>
            <a:custGeom>
              <a:avLst/>
              <a:gdLst/>
              <a:ahLst/>
              <a:cxnLst/>
              <a:rect l="l" t="t" r="r" b="b"/>
              <a:pathLst>
                <a:path w="220599" h="126206" extrusionOk="0">
                  <a:moveTo>
                    <a:pt x="123254" y="126206"/>
                  </a:moveTo>
                  <a:lnTo>
                    <a:pt x="97631" y="126206"/>
                  </a:lnTo>
                  <a:cubicBezTo>
                    <a:pt x="92202" y="126206"/>
                    <a:pt x="86963" y="124682"/>
                    <a:pt x="82296" y="121920"/>
                  </a:cubicBezTo>
                  <a:lnTo>
                    <a:pt x="0" y="71533"/>
                  </a:lnTo>
                  <a:lnTo>
                    <a:pt x="0" y="49816"/>
                  </a:lnTo>
                  <a:cubicBezTo>
                    <a:pt x="0" y="22288"/>
                    <a:pt x="22288" y="0"/>
                    <a:pt x="49816" y="0"/>
                  </a:cubicBezTo>
                  <a:lnTo>
                    <a:pt x="170783" y="0"/>
                  </a:lnTo>
                  <a:cubicBezTo>
                    <a:pt x="198311" y="0"/>
                    <a:pt x="220599" y="22288"/>
                    <a:pt x="220599" y="49816"/>
                  </a:cubicBezTo>
                  <a:lnTo>
                    <a:pt x="220599" y="71533"/>
                  </a:lnTo>
                  <a:lnTo>
                    <a:pt x="138303" y="121920"/>
                  </a:lnTo>
                  <a:cubicBezTo>
                    <a:pt x="133731" y="124777"/>
                    <a:pt x="128397" y="126206"/>
                    <a:pt x="122968" y="126206"/>
                  </a:cubicBezTo>
                  <a:lnTo>
                    <a:pt x="122968" y="126206"/>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5" name="Google Shape;1955;p42"/>
            <p:cNvSpPr/>
            <p:nvPr/>
          </p:nvSpPr>
          <p:spPr>
            <a:xfrm>
              <a:off x="6295548" y="4605051"/>
              <a:ext cx="68198" cy="113347"/>
            </a:xfrm>
            <a:custGeom>
              <a:avLst/>
              <a:gdLst/>
              <a:ahLst/>
              <a:cxnLst/>
              <a:rect l="l" t="t" r="r" b="b"/>
              <a:pathLst>
                <a:path w="68198" h="113347" extrusionOk="0">
                  <a:moveTo>
                    <a:pt x="49816" y="0"/>
                  </a:moveTo>
                  <a:cubicBezTo>
                    <a:pt x="22288" y="0"/>
                    <a:pt x="0" y="22288"/>
                    <a:pt x="0" y="49816"/>
                  </a:cubicBezTo>
                  <a:lnTo>
                    <a:pt x="0" y="71533"/>
                  </a:lnTo>
                  <a:lnTo>
                    <a:pt x="68199" y="113347"/>
                  </a:lnTo>
                  <a:cubicBezTo>
                    <a:pt x="60293" y="69723"/>
                    <a:pt x="58102" y="24194"/>
                    <a:pt x="59626" y="0"/>
                  </a:cubicBezTo>
                  <a:lnTo>
                    <a:pt x="49816" y="0"/>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6" name="Google Shape;1956;p42"/>
            <p:cNvSpPr/>
            <p:nvPr/>
          </p:nvSpPr>
          <p:spPr>
            <a:xfrm>
              <a:off x="6318218" y="4656391"/>
              <a:ext cx="47244" cy="37719"/>
            </a:xfrm>
            <a:custGeom>
              <a:avLst/>
              <a:gdLst/>
              <a:ahLst/>
              <a:cxnLst/>
              <a:rect l="l" t="t" r="r" b="b"/>
              <a:pathLst>
                <a:path w="47244"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7" name="Google Shape;1957;p42"/>
            <p:cNvSpPr/>
            <p:nvPr/>
          </p:nvSpPr>
          <p:spPr>
            <a:xfrm>
              <a:off x="6446329" y="4656391"/>
              <a:ext cx="47243" cy="37719"/>
            </a:xfrm>
            <a:custGeom>
              <a:avLst/>
              <a:gdLst/>
              <a:ahLst/>
              <a:cxnLst/>
              <a:rect l="l" t="t" r="r" b="b"/>
              <a:pathLst>
                <a:path w="47243" h="37719" extrusionOk="0">
                  <a:moveTo>
                    <a:pt x="47244" y="18860"/>
                  </a:moveTo>
                  <a:cubicBezTo>
                    <a:pt x="47244" y="29242"/>
                    <a:pt x="36671" y="37719"/>
                    <a:pt x="23622" y="37719"/>
                  </a:cubicBezTo>
                  <a:cubicBezTo>
                    <a:pt x="10573" y="37719"/>
                    <a:pt x="0" y="29337"/>
                    <a:pt x="0" y="18860"/>
                  </a:cubicBezTo>
                  <a:cubicBezTo>
                    <a:pt x="0" y="8382"/>
                    <a:pt x="10573" y="0"/>
                    <a:pt x="23622" y="0"/>
                  </a:cubicBezTo>
                  <a:cubicBezTo>
                    <a:pt x="36671" y="0"/>
                    <a:pt x="47244" y="8382"/>
                    <a:pt x="47244" y="18860"/>
                  </a:cubicBezTo>
                  <a:lnTo>
                    <a:pt x="47244" y="1886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8" name="Google Shape;1958;p42"/>
            <p:cNvSpPr/>
            <p:nvPr/>
          </p:nvSpPr>
          <p:spPr>
            <a:xfrm>
              <a:off x="6350031" y="4642008"/>
              <a:ext cx="11239" cy="20478"/>
            </a:xfrm>
            <a:custGeom>
              <a:avLst/>
              <a:gdLst/>
              <a:ahLst/>
              <a:cxnLst/>
              <a:rect l="l" t="t" r="r" b="b"/>
              <a:pathLst>
                <a:path w="11239" h="20478" extrusionOk="0">
                  <a:moveTo>
                    <a:pt x="5620" y="20479"/>
                  </a:moveTo>
                  <a:cubicBezTo>
                    <a:pt x="2572" y="20479"/>
                    <a:pt x="0" y="18002"/>
                    <a:pt x="0" y="14859"/>
                  </a:cubicBezTo>
                  <a:lnTo>
                    <a:pt x="0" y="5620"/>
                  </a:lnTo>
                  <a:cubicBezTo>
                    <a:pt x="0" y="2572"/>
                    <a:pt x="2476" y="0"/>
                    <a:pt x="5620" y="0"/>
                  </a:cubicBezTo>
                  <a:cubicBezTo>
                    <a:pt x="8763" y="0"/>
                    <a:pt x="11239" y="2476"/>
                    <a:pt x="11239" y="5620"/>
                  </a:cubicBezTo>
                  <a:lnTo>
                    <a:pt x="11239" y="14859"/>
                  </a:lnTo>
                  <a:cubicBezTo>
                    <a:pt x="11239" y="17907"/>
                    <a:pt x="8763" y="20479"/>
                    <a:pt x="5620" y="20479"/>
                  </a:cubicBezTo>
                  <a:lnTo>
                    <a:pt x="5620" y="2047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59" name="Google Shape;1959;p42"/>
            <p:cNvSpPr/>
            <p:nvPr/>
          </p:nvSpPr>
          <p:spPr>
            <a:xfrm>
              <a:off x="6387047" y="4651211"/>
              <a:ext cx="37759" cy="17276"/>
            </a:xfrm>
            <a:custGeom>
              <a:avLst/>
              <a:gdLst/>
              <a:ahLst/>
              <a:cxnLst/>
              <a:rect l="l" t="t" r="r" b="b"/>
              <a:pathLst>
                <a:path w="37759" h="17276" extrusionOk="0">
                  <a:moveTo>
                    <a:pt x="18800" y="17277"/>
                  </a:moveTo>
                  <a:cubicBezTo>
                    <a:pt x="12133" y="17277"/>
                    <a:pt x="5751" y="14419"/>
                    <a:pt x="1370" y="9276"/>
                  </a:cubicBezTo>
                  <a:cubicBezTo>
                    <a:pt x="-631" y="6989"/>
                    <a:pt x="-440" y="3465"/>
                    <a:pt x="1941" y="1370"/>
                  </a:cubicBezTo>
                  <a:cubicBezTo>
                    <a:pt x="4227" y="-630"/>
                    <a:pt x="7751" y="-440"/>
                    <a:pt x="9847" y="1941"/>
                  </a:cubicBezTo>
                  <a:cubicBezTo>
                    <a:pt x="12133" y="4608"/>
                    <a:pt x="15467" y="6037"/>
                    <a:pt x="18896" y="6037"/>
                  </a:cubicBezTo>
                  <a:cubicBezTo>
                    <a:pt x="22325" y="6037"/>
                    <a:pt x="25658" y="4513"/>
                    <a:pt x="27944" y="1941"/>
                  </a:cubicBezTo>
                  <a:cubicBezTo>
                    <a:pt x="29945" y="-345"/>
                    <a:pt x="33469" y="-630"/>
                    <a:pt x="35850" y="1370"/>
                  </a:cubicBezTo>
                  <a:cubicBezTo>
                    <a:pt x="38136" y="3370"/>
                    <a:pt x="38422" y="6894"/>
                    <a:pt x="36422" y="9276"/>
                  </a:cubicBezTo>
                  <a:cubicBezTo>
                    <a:pt x="32040" y="14324"/>
                    <a:pt x="25658" y="17277"/>
                    <a:pt x="18991" y="17277"/>
                  </a:cubicBezTo>
                  <a:lnTo>
                    <a:pt x="18991" y="172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0" name="Google Shape;1960;p42"/>
            <p:cNvSpPr/>
            <p:nvPr/>
          </p:nvSpPr>
          <p:spPr>
            <a:xfrm>
              <a:off x="6441662" y="4640389"/>
              <a:ext cx="32480" cy="21907"/>
            </a:xfrm>
            <a:custGeom>
              <a:avLst/>
              <a:gdLst/>
              <a:ahLst/>
              <a:cxnLst/>
              <a:rect l="l" t="t" r="r" b="b"/>
              <a:pathLst>
                <a:path w="32480" h="21907" extrusionOk="0">
                  <a:moveTo>
                    <a:pt x="26956" y="21908"/>
                  </a:moveTo>
                  <a:cubicBezTo>
                    <a:pt x="23908" y="21908"/>
                    <a:pt x="21336" y="19431"/>
                    <a:pt x="21336" y="16288"/>
                  </a:cubicBezTo>
                  <a:cubicBezTo>
                    <a:pt x="21336" y="13526"/>
                    <a:pt x="19050" y="11239"/>
                    <a:pt x="16288" y="11239"/>
                  </a:cubicBezTo>
                  <a:cubicBezTo>
                    <a:pt x="13525" y="11239"/>
                    <a:pt x="11239" y="13526"/>
                    <a:pt x="11239" y="16288"/>
                  </a:cubicBezTo>
                  <a:cubicBezTo>
                    <a:pt x="11239" y="19336"/>
                    <a:pt x="8763" y="21908"/>
                    <a:pt x="5620" y="21908"/>
                  </a:cubicBezTo>
                  <a:cubicBezTo>
                    <a:pt x="2476" y="21908"/>
                    <a:pt x="0" y="19431"/>
                    <a:pt x="0" y="16288"/>
                  </a:cubicBezTo>
                  <a:cubicBezTo>
                    <a:pt x="0" y="7334"/>
                    <a:pt x="7334" y="0"/>
                    <a:pt x="16288" y="0"/>
                  </a:cubicBezTo>
                  <a:cubicBezTo>
                    <a:pt x="25241" y="0"/>
                    <a:pt x="32480" y="7239"/>
                    <a:pt x="32480" y="16288"/>
                  </a:cubicBezTo>
                  <a:cubicBezTo>
                    <a:pt x="32480" y="19336"/>
                    <a:pt x="30004" y="21908"/>
                    <a:pt x="26860" y="21908"/>
                  </a:cubicBezTo>
                  <a:lnTo>
                    <a:pt x="26860" y="2190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61" name="Google Shape;1961;p42"/>
          <p:cNvGrpSpPr/>
          <p:nvPr/>
        </p:nvGrpSpPr>
        <p:grpSpPr>
          <a:xfrm>
            <a:off x="6401760" y="2708638"/>
            <a:ext cx="398054" cy="394571"/>
            <a:chOff x="7849742" y="3240119"/>
            <a:chExt cx="381095" cy="377761"/>
          </a:xfrm>
        </p:grpSpPr>
        <p:sp>
          <p:nvSpPr>
            <p:cNvPr id="1962" name="Google Shape;1962;p42"/>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3" name="Google Shape;1963;p42"/>
            <p:cNvSpPr/>
            <p:nvPr/>
          </p:nvSpPr>
          <p:spPr>
            <a:xfrm>
              <a:off x="7849742" y="3249834"/>
              <a:ext cx="371379" cy="368045"/>
            </a:xfrm>
            <a:custGeom>
              <a:avLst/>
              <a:gdLst/>
              <a:ahLst/>
              <a:cxnLst/>
              <a:rect l="l" t="t" r="r" b="b"/>
              <a:pathLst>
                <a:path w="371379" h="368045" extrusionOk="0">
                  <a:moveTo>
                    <a:pt x="185738" y="258509"/>
                  </a:moveTo>
                  <a:cubicBezTo>
                    <a:pt x="204978" y="258509"/>
                    <a:pt x="206883" y="368046"/>
                    <a:pt x="264319" y="368046"/>
                  </a:cubicBezTo>
                  <a:cubicBezTo>
                    <a:pt x="290417" y="368046"/>
                    <a:pt x="318325" y="339947"/>
                    <a:pt x="318325" y="271653"/>
                  </a:cubicBezTo>
                  <a:cubicBezTo>
                    <a:pt x="318325" y="184880"/>
                    <a:pt x="371380" y="182785"/>
                    <a:pt x="371380" y="95821"/>
                  </a:cubicBezTo>
                  <a:cubicBezTo>
                    <a:pt x="371380" y="42863"/>
                    <a:pt x="323755" y="0"/>
                    <a:pt x="264986" y="0"/>
                  </a:cubicBezTo>
                  <a:cubicBezTo>
                    <a:pt x="239363" y="0"/>
                    <a:pt x="215837" y="8192"/>
                    <a:pt x="197548" y="21717"/>
                  </a:cubicBezTo>
                  <a:cubicBezTo>
                    <a:pt x="190500" y="26956"/>
                    <a:pt x="180880" y="26956"/>
                    <a:pt x="173831" y="21717"/>
                  </a:cubicBezTo>
                  <a:cubicBezTo>
                    <a:pt x="155448" y="8096"/>
                    <a:pt x="132016" y="0"/>
                    <a:pt x="106394" y="0"/>
                  </a:cubicBezTo>
                  <a:cubicBezTo>
                    <a:pt x="47625" y="0"/>
                    <a:pt x="0" y="42958"/>
                    <a:pt x="0" y="95821"/>
                  </a:cubicBezTo>
                  <a:cubicBezTo>
                    <a:pt x="0" y="182785"/>
                    <a:pt x="53054" y="184880"/>
                    <a:pt x="53054" y="271653"/>
                  </a:cubicBezTo>
                  <a:cubicBezTo>
                    <a:pt x="53054" y="339947"/>
                    <a:pt x="80963" y="368046"/>
                    <a:pt x="107061" y="368046"/>
                  </a:cubicBezTo>
                  <a:cubicBezTo>
                    <a:pt x="164592" y="368046"/>
                    <a:pt x="166402" y="258509"/>
                    <a:pt x="185642" y="258509"/>
                  </a:cubicBezTo>
                  <a:lnTo>
                    <a:pt x="185642" y="258509"/>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4" name="Google Shape;1964;p42"/>
            <p:cNvSpPr/>
            <p:nvPr/>
          </p:nvSpPr>
          <p:spPr>
            <a:xfrm>
              <a:off x="7849838" y="3250501"/>
              <a:ext cx="173164" cy="367379"/>
            </a:xfrm>
            <a:custGeom>
              <a:avLst/>
              <a:gdLst/>
              <a:ahLst/>
              <a:cxnLst/>
              <a:rect l="l" t="t" r="r" b="b"/>
              <a:pathLst>
                <a:path w="173164" h="367379" extrusionOk="0">
                  <a:moveTo>
                    <a:pt x="93440" y="0"/>
                  </a:moveTo>
                  <a:cubicBezTo>
                    <a:pt x="40767" y="5715"/>
                    <a:pt x="0" y="46196"/>
                    <a:pt x="0" y="95155"/>
                  </a:cubicBezTo>
                  <a:cubicBezTo>
                    <a:pt x="0" y="182118"/>
                    <a:pt x="53054" y="184214"/>
                    <a:pt x="53054" y="270986"/>
                  </a:cubicBezTo>
                  <a:cubicBezTo>
                    <a:pt x="53054" y="339281"/>
                    <a:pt x="80963" y="367379"/>
                    <a:pt x="107061" y="367379"/>
                  </a:cubicBezTo>
                  <a:cubicBezTo>
                    <a:pt x="149923" y="367379"/>
                    <a:pt x="161830" y="306515"/>
                    <a:pt x="173164" y="275463"/>
                  </a:cubicBezTo>
                  <a:cubicBezTo>
                    <a:pt x="97345" y="246507"/>
                    <a:pt x="10192" y="80391"/>
                    <a:pt x="93440" y="0"/>
                  </a:cubicBezTo>
                  <a:lnTo>
                    <a:pt x="93440" y="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5" name="Google Shape;1965;p42"/>
            <p:cNvSpPr/>
            <p:nvPr/>
          </p:nvSpPr>
          <p:spPr>
            <a:xfrm>
              <a:off x="7926705"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6" name="Google Shape;1966;p42"/>
            <p:cNvSpPr/>
            <p:nvPr/>
          </p:nvSpPr>
          <p:spPr>
            <a:xfrm>
              <a:off x="8085677" y="3369563"/>
              <a:ext cx="58673" cy="46672"/>
            </a:xfrm>
            <a:custGeom>
              <a:avLst/>
              <a:gdLst/>
              <a:ahLst/>
              <a:cxnLst/>
              <a:rect l="l" t="t" r="r" b="b"/>
              <a:pathLst>
                <a:path w="58673" h="46672" extrusionOk="0">
                  <a:moveTo>
                    <a:pt x="58674" y="23336"/>
                  </a:moveTo>
                  <a:cubicBezTo>
                    <a:pt x="58674" y="36195"/>
                    <a:pt x="45529" y="46673"/>
                    <a:pt x="29337" y="46673"/>
                  </a:cubicBezTo>
                  <a:cubicBezTo>
                    <a:pt x="13145" y="46673"/>
                    <a:pt x="0" y="36195"/>
                    <a:pt x="0" y="23336"/>
                  </a:cubicBezTo>
                  <a:cubicBezTo>
                    <a:pt x="0" y="10478"/>
                    <a:pt x="13145" y="0"/>
                    <a:pt x="29337" y="0"/>
                  </a:cubicBezTo>
                  <a:cubicBezTo>
                    <a:pt x="45529" y="0"/>
                    <a:pt x="58674" y="10478"/>
                    <a:pt x="58674" y="23336"/>
                  </a:cubicBezTo>
                  <a:lnTo>
                    <a:pt x="58674" y="23336"/>
                  </a:ln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7" name="Google Shape;1967;p42"/>
            <p:cNvSpPr/>
            <p:nvPr/>
          </p:nvSpPr>
          <p:spPr>
            <a:xfrm>
              <a:off x="8003448" y="3378517"/>
              <a:ext cx="64063" cy="26316"/>
            </a:xfrm>
            <a:custGeom>
              <a:avLst/>
              <a:gdLst/>
              <a:ahLst/>
              <a:cxnLst/>
              <a:rect l="l" t="t" r="r" b="b"/>
              <a:pathLst>
                <a:path w="64063" h="26316" extrusionOk="0">
                  <a:moveTo>
                    <a:pt x="58606" y="26289"/>
                  </a:moveTo>
                  <a:cubicBezTo>
                    <a:pt x="56796" y="26289"/>
                    <a:pt x="55082" y="25432"/>
                    <a:pt x="54034" y="23908"/>
                  </a:cubicBezTo>
                  <a:cubicBezTo>
                    <a:pt x="48415" y="15812"/>
                    <a:pt x="40414" y="11144"/>
                    <a:pt x="32127" y="11144"/>
                  </a:cubicBezTo>
                  <a:cubicBezTo>
                    <a:pt x="23840" y="11144"/>
                    <a:pt x="15839" y="15812"/>
                    <a:pt x="10220" y="23908"/>
                  </a:cubicBezTo>
                  <a:cubicBezTo>
                    <a:pt x="8505" y="26479"/>
                    <a:pt x="4981" y="27051"/>
                    <a:pt x="2409" y="25337"/>
                  </a:cubicBezTo>
                  <a:cubicBezTo>
                    <a:pt x="-163" y="23527"/>
                    <a:pt x="-734" y="20098"/>
                    <a:pt x="980" y="17526"/>
                  </a:cubicBezTo>
                  <a:cubicBezTo>
                    <a:pt x="8695" y="6382"/>
                    <a:pt x="20030" y="0"/>
                    <a:pt x="32032" y="0"/>
                  </a:cubicBezTo>
                  <a:cubicBezTo>
                    <a:pt x="44033" y="0"/>
                    <a:pt x="55368" y="6382"/>
                    <a:pt x="63083" y="17526"/>
                  </a:cubicBezTo>
                  <a:cubicBezTo>
                    <a:pt x="64798" y="20098"/>
                    <a:pt x="64226" y="23527"/>
                    <a:pt x="61654" y="25337"/>
                  </a:cubicBezTo>
                  <a:cubicBezTo>
                    <a:pt x="60702" y="26003"/>
                    <a:pt x="59559" y="26289"/>
                    <a:pt x="58511" y="26289"/>
                  </a:cubicBezTo>
                  <a:lnTo>
                    <a:pt x="58511" y="2628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8" name="Google Shape;1968;p42"/>
            <p:cNvSpPr/>
            <p:nvPr/>
          </p:nvSpPr>
          <p:spPr>
            <a:xfrm>
              <a:off x="7948290" y="3358764"/>
              <a:ext cx="45379" cy="18990"/>
            </a:xfrm>
            <a:custGeom>
              <a:avLst/>
              <a:gdLst/>
              <a:ahLst/>
              <a:cxnLst/>
              <a:rect l="l" t="t" r="r" b="b"/>
              <a:pathLst>
                <a:path w="45379" h="18990" extrusionOk="0">
                  <a:moveTo>
                    <a:pt x="22611" y="18991"/>
                  </a:moveTo>
                  <a:cubicBezTo>
                    <a:pt x="14514" y="18991"/>
                    <a:pt x="6704" y="15467"/>
                    <a:pt x="1370" y="9276"/>
                  </a:cubicBezTo>
                  <a:cubicBezTo>
                    <a:pt x="-630" y="6989"/>
                    <a:pt x="-440" y="3465"/>
                    <a:pt x="1941" y="1370"/>
                  </a:cubicBezTo>
                  <a:cubicBezTo>
                    <a:pt x="4227" y="-631"/>
                    <a:pt x="7752" y="-440"/>
                    <a:pt x="9847" y="1941"/>
                  </a:cubicBezTo>
                  <a:cubicBezTo>
                    <a:pt x="13086" y="5656"/>
                    <a:pt x="17753" y="7752"/>
                    <a:pt x="22706" y="7752"/>
                  </a:cubicBezTo>
                  <a:cubicBezTo>
                    <a:pt x="27659" y="7752"/>
                    <a:pt x="32326" y="5656"/>
                    <a:pt x="35565" y="1941"/>
                  </a:cubicBezTo>
                  <a:cubicBezTo>
                    <a:pt x="37564" y="-345"/>
                    <a:pt x="41089" y="-631"/>
                    <a:pt x="43471" y="1370"/>
                  </a:cubicBezTo>
                  <a:cubicBezTo>
                    <a:pt x="45756" y="3370"/>
                    <a:pt x="46042" y="6894"/>
                    <a:pt x="44042" y="9276"/>
                  </a:cubicBezTo>
                  <a:cubicBezTo>
                    <a:pt x="38708" y="15467"/>
                    <a:pt x="30897"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69" name="Google Shape;1969;p42"/>
            <p:cNvSpPr/>
            <p:nvPr/>
          </p:nvSpPr>
          <p:spPr>
            <a:xfrm>
              <a:off x="8077544" y="3358764"/>
              <a:ext cx="45379" cy="18990"/>
            </a:xfrm>
            <a:custGeom>
              <a:avLst/>
              <a:gdLst/>
              <a:ahLst/>
              <a:cxnLst/>
              <a:rect l="l" t="t" r="r" b="b"/>
              <a:pathLst>
                <a:path w="45379" h="18990" extrusionOk="0">
                  <a:moveTo>
                    <a:pt x="22610" y="18991"/>
                  </a:moveTo>
                  <a:cubicBezTo>
                    <a:pt x="14514" y="18991"/>
                    <a:pt x="6704" y="15467"/>
                    <a:pt x="1370" y="9276"/>
                  </a:cubicBezTo>
                  <a:cubicBezTo>
                    <a:pt x="-631" y="6989"/>
                    <a:pt x="-440" y="3465"/>
                    <a:pt x="1941" y="1370"/>
                  </a:cubicBezTo>
                  <a:cubicBezTo>
                    <a:pt x="4227" y="-631"/>
                    <a:pt x="7751" y="-440"/>
                    <a:pt x="9847" y="1941"/>
                  </a:cubicBezTo>
                  <a:cubicBezTo>
                    <a:pt x="13085" y="5656"/>
                    <a:pt x="17753" y="7752"/>
                    <a:pt x="22706" y="7752"/>
                  </a:cubicBezTo>
                  <a:cubicBezTo>
                    <a:pt x="27659" y="7752"/>
                    <a:pt x="32326" y="5656"/>
                    <a:pt x="35565" y="1941"/>
                  </a:cubicBezTo>
                  <a:cubicBezTo>
                    <a:pt x="37565" y="-345"/>
                    <a:pt x="41089" y="-631"/>
                    <a:pt x="43470" y="1370"/>
                  </a:cubicBezTo>
                  <a:cubicBezTo>
                    <a:pt x="45757" y="3370"/>
                    <a:pt x="46042" y="6894"/>
                    <a:pt x="44042" y="9276"/>
                  </a:cubicBezTo>
                  <a:cubicBezTo>
                    <a:pt x="38708" y="15467"/>
                    <a:pt x="30898" y="18991"/>
                    <a:pt x="22801" y="18991"/>
                  </a:cubicBezTo>
                  <a:lnTo>
                    <a:pt x="22801" y="18991"/>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0" name="Google Shape;1970;p42"/>
            <p:cNvSpPr/>
            <p:nvPr/>
          </p:nvSpPr>
          <p:spPr>
            <a:xfrm>
              <a:off x="7855662" y="3240119"/>
              <a:ext cx="151135" cy="76363"/>
            </a:xfrm>
            <a:custGeom>
              <a:avLst/>
              <a:gdLst/>
              <a:ahLst/>
              <a:cxnLst/>
              <a:rect l="l" t="t" r="r" b="b"/>
              <a:pathLst>
                <a:path w="151135" h="76363" extrusionOk="0">
                  <a:moveTo>
                    <a:pt x="3320" y="48006"/>
                  </a:moveTo>
                  <a:cubicBezTo>
                    <a:pt x="-4301" y="58674"/>
                    <a:pt x="1891" y="73724"/>
                    <a:pt x="14844" y="75629"/>
                  </a:cubicBezTo>
                  <a:cubicBezTo>
                    <a:pt x="27513" y="77533"/>
                    <a:pt x="42086" y="75819"/>
                    <a:pt x="57898" y="69533"/>
                  </a:cubicBezTo>
                  <a:cubicBezTo>
                    <a:pt x="98664" y="53245"/>
                    <a:pt x="140575" y="70485"/>
                    <a:pt x="150480" y="30956"/>
                  </a:cubicBezTo>
                  <a:cubicBezTo>
                    <a:pt x="153338" y="19621"/>
                    <a:pt x="146575" y="8096"/>
                    <a:pt x="135336" y="4858"/>
                  </a:cubicBezTo>
                  <a:cubicBezTo>
                    <a:pt x="124097" y="1619"/>
                    <a:pt x="112380" y="0"/>
                    <a:pt x="100474" y="0"/>
                  </a:cubicBezTo>
                  <a:cubicBezTo>
                    <a:pt x="59803" y="0"/>
                    <a:pt x="23989" y="19145"/>
                    <a:pt x="3224" y="48006"/>
                  </a:cubicBezTo>
                  <a:lnTo>
                    <a:pt x="3224" y="4800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1" name="Google Shape;1971;p42"/>
            <p:cNvSpPr/>
            <p:nvPr/>
          </p:nvSpPr>
          <p:spPr>
            <a:xfrm>
              <a:off x="7957976" y="3265104"/>
              <a:ext cx="11561" cy="11561"/>
            </a:xfrm>
            <a:custGeom>
              <a:avLst/>
              <a:gdLst/>
              <a:ahLst/>
              <a:cxnLst/>
              <a:rect l="l" t="t" r="r" b="b"/>
              <a:pathLst>
                <a:path w="11561" h="11561" extrusionOk="0">
                  <a:moveTo>
                    <a:pt x="11115" y="3590"/>
                  </a:moveTo>
                  <a:cubicBezTo>
                    <a:pt x="12353" y="6543"/>
                    <a:pt x="10924" y="9876"/>
                    <a:pt x="7971" y="11115"/>
                  </a:cubicBezTo>
                  <a:cubicBezTo>
                    <a:pt x="5019" y="12353"/>
                    <a:pt x="1684" y="10924"/>
                    <a:pt x="447" y="7971"/>
                  </a:cubicBezTo>
                  <a:cubicBezTo>
                    <a:pt x="-792" y="5019"/>
                    <a:pt x="637" y="1685"/>
                    <a:pt x="3590" y="447"/>
                  </a:cubicBezTo>
                  <a:cubicBezTo>
                    <a:pt x="6542" y="-792"/>
                    <a:pt x="9876" y="637"/>
                    <a:pt x="11115" y="3590"/>
                  </a:cubicBezTo>
                  <a:lnTo>
                    <a:pt x="11115" y="359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2" name="Google Shape;1972;p42"/>
            <p:cNvSpPr/>
            <p:nvPr/>
          </p:nvSpPr>
          <p:spPr>
            <a:xfrm>
              <a:off x="7881937" y="3285553"/>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3" name="Google Shape;1973;p42"/>
            <p:cNvSpPr/>
            <p:nvPr/>
          </p:nvSpPr>
          <p:spPr>
            <a:xfrm>
              <a:off x="7917942" y="3264408"/>
              <a:ext cx="11620" cy="11620"/>
            </a:xfrm>
            <a:custGeom>
              <a:avLst/>
              <a:gdLst/>
              <a:ahLst/>
              <a:cxnLst/>
              <a:rect l="l" t="t" r="r" b="b"/>
              <a:pathLst>
                <a:path w="11620" h="11620" extrusionOk="0">
                  <a:moveTo>
                    <a:pt x="11620" y="5810"/>
                  </a:moveTo>
                  <a:cubicBezTo>
                    <a:pt x="11620" y="8954"/>
                    <a:pt x="9048" y="11621"/>
                    <a:pt x="5810" y="11621"/>
                  </a:cubicBezTo>
                  <a:cubicBezTo>
                    <a:pt x="2571" y="11621"/>
                    <a:pt x="0" y="9049"/>
                    <a:pt x="0" y="5810"/>
                  </a:cubicBezTo>
                  <a:cubicBezTo>
                    <a:pt x="0" y="2572"/>
                    <a:pt x="2571" y="0"/>
                    <a:pt x="5810" y="0"/>
                  </a:cubicBezTo>
                  <a:cubicBezTo>
                    <a:pt x="9048"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4" name="Google Shape;1974;p42"/>
            <p:cNvSpPr/>
            <p:nvPr/>
          </p:nvSpPr>
          <p:spPr>
            <a:xfrm>
              <a:off x="8171306" y="3272769"/>
              <a:ext cx="59531" cy="112520"/>
            </a:xfrm>
            <a:custGeom>
              <a:avLst/>
              <a:gdLst/>
              <a:ahLst/>
              <a:cxnLst/>
              <a:rect l="l" t="t" r="r" b="b"/>
              <a:pathLst>
                <a:path w="59531" h="112520" extrusionOk="0">
                  <a:moveTo>
                    <a:pt x="31623" y="4402"/>
                  </a:moveTo>
                  <a:cubicBezTo>
                    <a:pt x="24860" y="-2837"/>
                    <a:pt x="12859" y="-836"/>
                    <a:pt x="8573" y="8117"/>
                  </a:cubicBezTo>
                  <a:cubicBezTo>
                    <a:pt x="96" y="26119"/>
                    <a:pt x="-3905" y="48027"/>
                    <a:pt x="5143" y="69172"/>
                  </a:cubicBezTo>
                  <a:cubicBezTo>
                    <a:pt x="13621" y="88984"/>
                    <a:pt x="22098" y="102129"/>
                    <a:pt x="31813" y="109273"/>
                  </a:cubicBezTo>
                  <a:cubicBezTo>
                    <a:pt x="41910" y="116702"/>
                    <a:pt x="56293" y="110701"/>
                    <a:pt x="57912" y="98224"/>
                  </a:cubicBezTo>
                  <a:cubicBezTo>
                    <a:pt x="58960" y="90604"/>
                    <a:pt x="59531" y="82222"/>
                    <a:pt x="59531" y="72982"/>
                  </a:cubicBezTo>
                  <a:cubicBezTo>
                    <a:pt x="59531" y="46884"/>
                    <a:pt x="49054" y="22881"/>
                    <a:pt x="31623" y="4498"/>
                  </a:cubicBezTo>
                  <a:lnTo>
                    <a:pt x="31623" y="4498"/>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5" name="Google Shape;1975;p42"/>
            <p:cNvSpPr/>
            <p:nvPr/>
          </p:nvSpPr>
          <p:spPr>
            <a:xfrm>
              <a:off x="8191785" y="3309366"/>
              <a:ext cx="11620" cy="11620"/>
            </a:xfrm>
            <a:custGeom>
              <a:avLst/>
              <a:gdLst/>
              <a:ahLst/>
              <a:cxnLst/>
              <a:rect l="l" t="t" r="r" b="b"/>
              <a:pathLst>
                <a:path w="11620" h="11620" extrusionOk="0">
                  <a:moveTo>
                    <a:pt x="9906" y="1714"/>
                  </a:moveTo>
                  <a:cubicBezTo>
                    <a:pt x="12192" y="4000"/>
                    <a:pt x="12192" y="7620"/>
                    <a:pt x="9906" y="9906"/>
                  </a:cubicBezTo>
                  <a:cubicBezTo>
                    <a:pt x="7620" y="12192"/>
                    <a:pt x="4001" y="12192"/>
                    <a:pt x="1715" y="9906"/>
                  </a:cubicBezTo>
                  <a:cubicBezTo>
                    <a:pt x="-572" y="7620"/>
                    <a:pt x="-572" y="4000"/>
                    <a:pt x="1715" y="1714"/>
                  </a:cubicBezTo>
                  <a:cubicBezTo>
                    <a:pt x="4001" y="-571"/>
                    <a:pt x="7620" y="-571"/>
                    <a:pt x="9906" y="1714"/>
                  </a:cubicBezTo>
                  <a:lnTo>
                    <a:pt x="9906" y="1714"/>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6" name="Google Shape;1976;p42"/>
            <p:cNvSpPr/>
            <p:nvPr/>
          </p:nvSpPr>
          <p:spPr>
            <a:xfrm>
              <a:off x="8201025" y="3338036"/>
              <a:ext cx="11620" cy="11620"/>
            </a:xfrm>
            <a:custGeom>
              <a:avLst/>
              <a:gdLst/>
              <a:ahLst/>
              <a:cxnLst/>
              <a:rect l="l" t="t" r="r" b="b"/>
              <a:pathLst>
                <a:path w="11620" h="11620" extrusionOk="0">
                  <a:moveTo>
                    <a:pt x="11620" y="5810"/>
                  </a:moveTo>
                  <a:cubicBezTo>
                    <a:pt x="11620" y="8954"/>
                    <a:pt x="9049" y="11621"/>
                    <a:pt x="5810" y="11621"/>
                  </a:cubicBezTo>
                  <a:cubicBezTo>
                    <a:pt x="2572" y="11621"/>
                    <a:pt x="0" y="9049"/>
                    <a:pt x="0" y="5810"/>
                  </a:cubicBezTo>
                  <a:cubicBezTo>
                    <a:pt x="0" y="2572"/>
                    <a:pt x="2572" y="0"/>
                    <a:pt x="5810" y="0"/>
                  </a:cubicBezTo>
                  <a:cubicBezTo>
                    <a:pt x="9049" y="0"/>
                    <a:pt x="11620" y="2572"/>
                    <a:pt x="11620" y="5810"/>
                  </a:cubicBezTo>
                  <a:lnTo>
                    <a:pt x="11620" y="5810"/>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7" name="Google Shape;1977;p42"/>
            <p:cNvSpPr/>
            <p:nvPr/>
          </p:nvSpPr>
          <p:spPr>
            <a:xfrm>
              <a:off x="7940002" y="3461854"/>
              <a:ext cx="47107" cy="50408"/>
            </a:xfrm>
            <a:custGeom>
              <a:avLst/>
              <a:gdLst/>
              <a:ahLst/>
              <a:cxnLst/>
              <a:rect l="l" t="t" r="r" b="b"/>
              <a:pathLst>
                <a:path w="47107" h="50408" extrusionOk="0">
                  <a:moveTo>
                    <a:pt x="228" y="16866"/>
                  </a:moveTo>
                  <a:cubicBezTo>
                    <a:pt x="1562" y="3054"/>
                    <a:pt x="15278" y="-4566"/>
                    <a:pt x="31089" y="2959"/>
                  </a:cubicBezTo>
                  <a:cubicBezTo>
                    <a:pt x="46901" y="10484"/>
                    <a:pt x="55092" y="45822"/>
                    <a:pt x="36138" y="49632"/>
                  </a:cubicBezTo>
                  <a:cubicBezTo>
                    <a:pt x="17278" y="53442"/>
                    <a:pt x="-2344" y="43345"/>
                    <a:pt x="228" y="16866"/>
                  </a:cubicBezTo>
                  <a:lnTo>
                    <a:pt x="228" y="16866"/>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8" name="Google Shape;1978;p42"/>
            <p:cNvSpPr/>
            <p:nvPr/>
          </p:nvSpPr>
          <p:spPr>
            <a:xfrm>
              <a:off x="8124436" y="3502515"/>
              <a:ext cx="53446" cy="64035"/>
            </a:xfrm>
            <a:custGeom>
              <a:avLst/>
              <a:gdLst/>
              <a:ahLst/>
              <a:cxnLst/>
              <a:rect l="l" t="t" r="r" b="b"/>
              <a:pathLst>
                <a:path w="53446" h="64035" extrusionOk="0">
                  <a:moveTo>
                    <a:pt x="53347" y="18972"/>
                  </a:moveTo>
                  <a:cubicBezTo>
                    <a:pt x="53347" y="16876"/>
                    <a:pt x="53347" y="14876"/>
                    <a:pt x="53443" y="12876"/>
                  </a:cubicBezTo>
                  <a:cubicBezTo>
                    <a:pt x="53633" y="5637"/>
                    <a:pt x="47632" y="-364"/>
                    <a:pt x="40393" y="17"/>
                  </a:cubicBezTo>
                  <a:cubicBezTo>
                    <a:pt x="17438" y="1256"/>
                    <a:pt x="2103" y="7637"/>
                    <a:pt x="102" y="29735"/>
                  </a:cubicBezTo>
                  <a:cubicBezTo>
                    <a:pt x="-1326" y="45832"/>
                    <a:pt x="12390" y="56786"/>
                    <a:pt x="30678" y="63168"/>
                  </a:cubicBezTo>
                  <a:cubicBezTo>
                    <a:pt x="39727" y="66311"/>
                    <a:pt x="49537" y="60596"/>
                    <a:pt x="51061" y="51071"/>
                  </a:cubicBezTo>
                  <a:cubicBezTo>
                    <a:pt x="52585" y="41165"/>
                    <a:pt x="53347" y="30402"/>
                    <a:pt x="53347" y="18972"/>
                  </a:cubicBezTo>
                  <a:lnTo>
                    <a:pt x="53347" y="1897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79" name="Google Shape;1979;p42"/>
            <p:cNvSpPr/>
            <p:nvPr/>
          </p:nvSpPr>
          <p:spPr>
            <a:xfrm>
              <a:off x="8145522" y="3527488"/>
              <a:ext cx="11564" cy="11497"/>
            </a:xfrm>
            <a:custGeom>
              <a:avLst/>
              <a:gdLst/>
              <a:ahLst/>
              <a:cxnLst/>
              <a:rect l="l" t="t" r="r" b="b"/>
              <a:pathLst>
                <a:path w="11564" h="11497" extrusionOk="0">
                  <a:moveTo>
                    <a:pt x="6735" y="0"/>
                  </a:moveTo>
                  <a:cubicBezTo>
                    <a:pt x="9878" y="476"/>
                    <a:pt x="11974" y="3524"/>
                    <a:pt x="11498" y="6667"/>
                  </a:cubicBezTo>
                  <a:cubicBezTo>
                    <a:pt x="11021" y="9811"/>
                    <a:pt x="7973" y="11906"/>
                    <a:pt x="4830" y="11430"/>
                  </a:cubicBezTo>
                  <a:cubicBezTo>
                    <a:pt x="1686" y="10954"/>
                    <a:pt x="-409" y="8001"/>
                    <a:pt x="67" y="4858"/>
                  </a:cubicBezTo>
                  <a:cubicBezTo>
                    <a:pt x="544" y="1715"/>
                    <a:pt x="3496" y="-381"/>
                    <a:pt x="6640" y="95"/>
                  </a:cubicBezTo>
                  <a:lnTo>
                    <a:pt x="6640" y="95"/>
                  </a:ln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83"/>
        <p:cNvGrpSpPr/>
        <p:nvPr/>
      </p:nvGrpSpPr>
      <p:grpSpPr>
        <a:xfrm>
          <a:off x="0" y="0"/>
          <a:ext cx="0" cy="0"/>
          <a:chOff x="0" y="0"/>
          <a:chExt cx="0" cy="0"/>
        </a:xfrm>
      </p:grpSpPr>
      <p:sp>
        <p:nvSpPr>
          <p:cNvPr id="1984" name="Google Shape;1984;p4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Alternative </a:t>
            </a:r>
            <a:r>
              <a:rPr lang="en" b="1"/>
              <a:t>resources</a:t>
            </a:r>
            <a:endParaRPr b="1"/>
          </a:p>
        </p:txBody>
      </p:sp>
      <p:sp>
        <p:nvSpPr>
          <p:cNvPr id="1985" name="Google Shape;1985;p43"/>
          <p:cNvSpPr txBox="1"/>
          <p:nvPr/>
        </p:nvSpPr>
        <p:spPr>
          <a:xfrm>
            <a:off x="713225" y="1180525"/>
            <a:ext cx="7704000" cy="1110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200"/>
              <a:buFont typeface="Arial"/>
              <a:buNone/>
            </a:pPr>
            <a:r>
              <a:rPr lang="en">
                <a:solidFill>
                  <a:schemeClr val="dk1"/>
                </a:solidFill>
                <a:latin typeface="Cabin"/>
                <a:ea typeface="Cabin"/>
                <a:cs typeface="Cabin"/>
                <a:sym typeface="Cabin"/>
              </a:rPr>
              <a:t>Here’s an assortment of alternative resources whose style fits that of this template:</a:t>
            </a:r>
            <a:endParaRPr i="0" u="none" strike="noStrike" cap="none">
              <a:solidFill>
                <a:schemeClr val="dk1"/>
              </a:solidFill>
              <a:latin typeface="Cabin"/>
              <a:ea typeface="Cabin"/>
              <a:cs typeface="Cabin"/>
              <a:sym typeface="Cabin"/>
            </a:endParaRPr>
          </a:p>
          <a:p>
            <a:pPr marL="0" marR="0" lvl="0" indent="0" algn="l" rtl="0">
              <a:lnSpc>
                <a:spcPct val="115000"/>
              </a:lnSpc>
              <a:spcBef>
                <a:spcPts val="1000"/>
              </a:spcBef>
              <a:spcAft>
                <a:spcPts val="0"/>
              </a:spcAft>
              <a:buClr>
                <a:srgbClr val="000000"/>
              </a:buClr>
              <a:buSzPts val="1200"/>
              <a:buFont typeface="Arial"/>
              <a:buNone/>
            </a:pPr>
            <a:r>
              <a:rPr lang="en" b="1" i="0" u="none" strike="noStrike" cap="none">
                <a:solidFill>
                  <a:schemeClr val="dk1"/>
                </a:solidFill>
                <a:latin typeface="Cabin"/>
                <a:ea typeface="Cabin"/>
                <a:cs typeface="Cabin"/>
                <a:sym typeface="Cabin"/>
              </a:rPr>
              <a:t>Vectors</a:t>
            </a:r>
            <a:endParaRPr i="0" u="none" strike="noStrike" cap="none">
              <a:solidFill>
                <a:schemeClr val="dk1"/>
              </a:solidFill>
              <a:latin typeface="Cabin"/>
              <a:ea typeface="Cabin"/>
              <a:cs typeface="Cabin"/>
              <a:sym typeface="Cabin"/>
            </a:endParaRPr>
          </a:p>
          <a:p>
            <a:pPr marL="457200" marR="0" lvl="0" indent="-317500" algn="l" rtl="0">
              <a:lnSpc>
                <a:spcPct val="115000"/>
              </a:lnSpc>
              <a:spcBef>
                <a:spcPts val="1000"/>
              </a:spcBef>
              <a:spcAft>
                <a:spcPts val="0"/>
              </a:spcAft>
              <a:buClr>
                <a:schemeClr val="dk2"/>
              </a:buClr>
              <a:buSzPts val="1400"/>
              <a:buFont typeface="Cabin"/>
              <a:buChar char="●"/>
            </a:pPr>
            <a:r>
              <a:rPr lang="en" u="sng">
                <a:solidFill>
                  <a:schemeClr val="dk1"/>
                </a:solidFill>
                <a:latin typeface="Cabin"/>
                <a:ea typeface="Cabin"/>
                <a:cs typeface="Cabin"/>
                <a:sym typeface="Cabin"/>
                <a:hlinkClick r:id="rId3">
                  <a:extLst>
                    <a:ext uri="{A12FA001-AC4F-418D-AE19-62706E023703}">
                      <ahyp:hlinkClr xmlns:ahyp="http://schemas.microsoft.com/office/drawing/2018/hyperlinkcolor" val="tx"/>
                    </a:ext>
                  </a:extLst>
                </a:hlinkClick>
              </a:rPr>
              <a:t>Flat national dentist's day illustration</a:t>
            </a:r>
            <a:endParaRPr i="0" u="none" strike="noStrike" cap="none">
              <a:solidFill>
                <a:schemeClr val="dk1"/>
              </a:solidFill>
              <a:latin typeface="Cabin"/>
              <a:ea typeface="Cabin"/>
              <a:cs typeface="Cabin"/>
              <a:sym typeface="Cabin"/>
            </a:endParaRPr>
          </a:p>
        </p:txBody>
      </p:sp>
      <p:grpSp>
        <p:nvGrpSpPr>
          <p:cNvPr id="1986" name="Google Shape;1986;p43"/>
          <p:cNvGrpSpPr/>
          <p:nvPr/>
        </p:nvGrpSpPr>
        <p:grpSpPr>
          <a:xfrm>
            <a:off x="6393324" y="3094265"/>
            <a:ext cx="690598" cy="1015320"/>
            <a:chOff x="7884871" y="2531325"/>
            <a:chExt cx="1108860" cy="1630251"/>
          </a:xfrm>
        </p:grpSpPr>
        <p:grpSp>
          <p:nvGrpSpPr>
            <p:cNvPr id="1987" name="Google Shape;1987;p43"/>
            <p:cNvGrpSpPr/>
            <p:nvPr/>
          </p:nvGrpSpPr>
          <p:grpSpPr>
            <a:xfrm>
              <a:off x="7884871" y="2531325"/>
              <a:ext cx="476981" cy="437741"/>
              <a:chOff x="7884871" y="2531325"/>
              <a:chExt cx="476981" cy="437741"/>
            </a:xfrm>
          </p:grpSpPr>
          <p:sp>
            <p:nvSpPr>
              <p:cNvPr id="1988" name="Google Shape;1988;p43"/>
              <p:cNvSpPr/>
              <p:nvPr/>
            </p:nvSpPr>
            <p:spPr>
              <a:xfrm>
                <a:off x="7884871" y="2531325"/>
                <a:ext cx="476981" cy="437740"/>
              </a:xfrm>
              <a:custGeom>
                <a:avLst/>
                <a:gdLst/>
                <a:ahLst/>
                <a:cxnLst/>
                <a:rect l="l" t="t" r="r" b="b"/>
                <a:pathLst>
                  <a:path w="476981" h="437740" extrusionOk="0">
                    <a:moveTo>
                      <a:pt x="1560" y="74326"/>
                    </a:moveTo>
                    <a:cubicBezTo>
                      <a:pt x="9658" y="98622"/>
                      <a:pt x="51567" y="113535"/>
                      <a:pt x="129675" y="73530"/>
                    </a:cubicBezTo>
                    <a:cubicBezTo>
                      <a:pt x="204863" y="44588"/>
                      <a:pt x="273147" y="87912"/>
                      <a:pt x="308373" y="139380"/>
                    </a:cubicBezTo>
                    <a:cubicBezTo>
                      <a:pt x="334616" y="180580"/>
                      <a:pt x="414981" y="388088"/>
                      <a:pt x="439852" y="437741"/>
                    </a:cubicBezTo>
                    <a:lnTo>
                      <a:pt x="455430" y="428138"/>
                    </a:lnTo>
                    <a:lnTo>
                      <a:pt x="476981" y="414729"/>
                    </a:lnTo>
                    <a:cubicBezTo>
                      <a:pt x="476981" y="414729"/>
                      <a:pt x="383561" y="200716"/>
                      <a:pt x="342891" y="117032"/>
                    </a:cubicBezTo>
                    <a:cubicBezTo>
                      <a:pt x="259252" y="-72420"/>
                      <a:pt x="34219" y="21974"/>
                      <a:pt x="16031" y="34852"/>
                    </a:cubicBezTo>
                    <a:cubicBezTo>
                      <a:pt x="2179" y="46225"/>
                      <a:pt x="-2866" y="61581"/>
                      <a:pt x="1560" y="7428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89" name="Google Shape;1989;p43"/>
              <p:cNvSpPr/>
              <p:nvPr/>
            </p:nvSpPr>
            <p:spPr>
              <a:xfrm>
                <a:off x="7886431" y="2556803"/>
                <a:ext cx="453870" cy="412263"/>
              </a:xfrm>
              <a:custGeom>
                <a:avLst/>
                <a:gdLst/>
                <a:ahLst/>
                <a:cxnLst/>
                <a:rect l="l" t="t" r="r" b="b"/>
                <a:pathLst>
                  <a:path w="453870" h="412263" extrusionOk="0">
                    <a:moveTo>
                      <a:pt x="0" y="48849"/>
                    </a:moveTo>
                    <a:cubicBezTo>
                      <a:pt x="8099" y="73144"/>
                      <a:pt x="50007" y="88058"/>
                      <a:pt x="128116" y="48052"/>
                    </a:cubicBezTo>
                    <a:cubicBezTo>
                      <a:pt x="203304" y="19110"/>
                      <a:pt x="271587" y="62435"/>
                      <a:pt x="306814" y="113902"/>
                    </a:cubicBezTo>
                    <a:cubicBezTo>
                      <a:pt x="333056" y="155103"/>
                      <a:pt x="413422" y="362610"/>
                      <a:pt x="438293" y="412263"/>
                    </a:cubicBezTo>
                    <a:lnTo>
                      <a:pt x="453870" y="402660"/>
                    </a:lnTo>
                    <a:cubicBezTo>
                      <a:pt x="442098" y="383542"/>
                      <a:pt x="360184" y="188913"/>
                      <a:pt x="325400" y="110141"/>
                    </a:cubicBezTo>
                    <a:cubicBezTo>
                      <a:pt x="241716" y="-79311"/>
                      <a:pt x="24030" y="30306"/>
                      <a:pt x="5842" y="43228"/>
                    </a:cubicBezTo>
                    <a:cubicBezTo>
                      <a:pt x="3629" y="45043"/>
                      <a:pt x="1726" y="46857"/>
                      <a:pt x="0" y="48804"/>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1990" name="Google Shape;1990;p43"/>
            <p:cNvGrpSpPr/>
            <p:nvPr/>
          </p:nvGrpSpPr>
          <p:grpSpPr>
            <a:xfrm>
              <a:off x="8273680" y="2928832"/>
              <a:ext cx="720051" cy="1232744"/>
              <a:chOff x="8273680" y="2928832"/>
              <a:chExt cx="720051" cy="1232744"/>
            </a:xfrm>
          </p:grpSpPr>
          <p:sp>
            <p:nvSpPr>
              <p:cNvPr id="1991" name="Google Shape;1991;p43"/>
              <p:cNvSpPr/>
              <p:nvPr/>
            </p:nvSpPr>
            <p:spPr>
              <a:xfrm>
                <a:off x="8273680" y="2928832"/>
                <a:ext cx="720051" cy="1232744"/>
              </a:xfrm>
              <a:custGeom>
                <a:avLst/>
                <a:gdLst/>
                <a:ahLst/>
                <a:cxnLst/>
                <a:rect l="l" t="t" r="r" b="b"/>
                <a:pathLst>
                  <a:path w="720051" h="1232744" extrusionOk="0">
                    <a:moveTo>
                      <a:pt x="662281" y="1220712"/>
                    </a:moveTo>
                    <a:cubicBezTo>
                      <a:pt x="604706" y="1247575"/>
                      <a:pt x="540228" y="1228501"/>
                      <a:pt x="513189" y="1173051"/>
                    </a:cubicBezTo>
                    <a:lnTo>
                      <a:pt x="12454" y="148613"/>
                    </a:lnTo>
                    <a:cubicBezTo>
                      <a:pt x="-9540" y="108740"/>
                      <a:pt x="-1442" y="60326"/>
                      <a:pt x="29182" y="29481"/>
                    </a:cubicBezTo>
                    <a:cubicBezTo>
                      <a:pt x="30023" y="28596"/>
                      <a:pt x="30952" y="27755"/>
                      <a:pt x="31793" y="26914"/>
                    </a:cubicBezTo>
                    <a:cubicBezTo>
                      <a:pt x="34448" y="24480"/>
                      <a:pt x="37280" y="22091"/>
                      <a:pt x="40113" y="19922"/>
                    </a:cubicBezTo>
                    <a:cubicBezTo>
                      <a:pt x="41617" y="18816"/>
                      <a:pt x="43254" y="17709"/>
                      <a:pt x="44892" y="16647"/>
                    </a:cubicBezTo>
                    <a:cubicBezTo>
                      <a:pt x="45644" y="16160"/>
                      <a:pt x="46396" y="15674"/>
                      <a:pt x="47193" y="15143"/>
                    </a:cubicBezTo>
                    <a:cubicBezTo>
                      <a:pt x="48653" y="14169"/>
                      <a:pt x="50158" y="13284"/>
                      <a:pt x="51707" y="12399"/>
                    </a:cubicBezTo>
                    <a:cubicBezTo>
                      <a:pt x="53920" y="11116"/>
                      <a:pt x="56133" y="9965"/>
                      <a:pt x="58390" y="8991"/>
                    </a:cubicBezTo>
                    <a:cubicBezTo>
                      <a:pt x="60469" y="8018"/>
                      <a:pt x="62593" y="7177"/>
                      <a:pt x="64718" y="6425"/>
                    </a:cubicBezTo>
                    <a:cubicBezTo>
                      <a:pt x="66532" y="5761"/>
                      <a:pt x="68302" y="5097"/>
                      <a:pt x="70161" y="4566"/>
                    </a:cubicBezTo>
                    <a:cubicBezTo>
                      <a:pt x="72684" y="3725"/>
                      <a:pt x="75206" y="3105"/>
                      <a:pt x="77773" y="2442"/>
                    </a:cubicBezTo>
                    <a:cubicBezTo>
                      <a:pt x="79056" y="2176"/>
                      <a:pt x="80339" y="1911"/>
                      <a:pt x="81712" y="1645"/>
                    </a:cubicBezTo>
                    <a:lnTo>
                      <a:pt x="81844" y="1645"/>
                    </a:lnTo>
                    <a:cubicBezTo>
                      <a:pt x="87553" y="583"/>
                      <a:pt x="93350" y="8"/>
                      <a:pt x="99059" y="8"/>
                    </a:cubicBezTo>
                    <a:cubicBezTo>
                      <a:pt x="134639" y="-435"/>
                      <a:pt x="169423" y="18240"/>
                      <a:pt x="187788" y="51696"/>
                    </a:cubicBezTo>
                    <a:lnTo>
                      <a:pt x="706977" y="1076356"/>
                    </a:lnTo>
                    <a:cubicBezTo>
                      <a:pt x="733662" y="1128664"/>
                      <a:pt x="719855" y="1193894"/>
                      <a:pt x="662281" y="1220757"/>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2" name="Google Shape;1992;p43"/>
              <p:cNvSpPr/>
              <p:nvPr/>
            </p:nvSpPr>
            <p:spPr>
              <a:xfrm>
                <a:off x="8298542" y="2953754"/>
                <a:ext cx="604803" cy="1182496"/>
              </a:xfrm>
              <a:custGeom>
                <a:avLst/>
                <a:gdLst/>
                <a:ahLst/>
                <a:cxnLst/>
                <a:rect l="l" t="t" r="r" b="b"/>
                <a:pathLst>
                  <a:path w="604803" h="1182496" extrusionOk="0">
                    <a:moveTo>
                      <a:pt x="604759" y="1181673"/>
                    </a:moveTo>
                    <a:cubicBezTo>
                      <a:pt x="583340" y="1185301"/>
                      <a:pt x="560062" y="1176760"/>
                      <a:pt x="535457" y="1159723"/>
                    </a:cubicBezTo>
                    <a:lnTo>
                      <a:pt x="6134" y="100103"/>
                    </a:lnTo>
                    <a:cubicBezTo>
                      <a:pt x="-7983" y="73418"/>
                      <a:pt x="5249" y="38722"/>
                      <a:pt x="15959" y="17879"/>
                    </a:cubicBezTo>
                    <a:cubicBezTo>
                      <a:pt x="20030" y="10001"/>
                      <a:pt x="23791" y="4116"/>
                      <a:pt x="25606" y="1460"/>
                    </a:cubicBezTo>
                    <a:cubicBezTo>
                      <a:pt x="26048" y="752"/>
                      <a:pt x="26403" y="221"/>
                      <a:pt x="26624" y="0"/>
                    </a:cubicBezTo>
                    <a:cubicBezTo>
                      <a:pt x="26579" y="354"/>
                      <a:pt x="26447" y="1239"/>
                      <a:pt x="26270" y="2611"/>
                    </a:cubicBezTo>
                    <a:cubicBezTo>
                      <a:pt x="25606" y="8143"/>
                      <a:pt x="24544" y="21330"/>
                      <a:pt x="27287" y="37837"/>
                    </a:cubicBezTo>
                    <a:lnTo>
                      <a:pt x="27287" y="37837"/>
                    </a:lnTo>
                    <a:cubicBezTo>
                      <a:pt x="29323" y="50096"/>
                      <a:pt x="33395" y="64080"/>
                      <a:pt x="41361" y="78020"/>
                    </a:cubicBezTo>
                    <a:cubicBezTo>
                      <a:pt x="46051" y="86163"/>
                      <a:pt x="507090" y="996248"/>
                      <a:pt x="604803" y="1181673"/>
                    </a:cubicBezTo>
                    <a:close/>
                  </a:path>
                </a:pathLst>
              </a:custGeom>
              <a:solidFill>
                <a:schemeClr val="dk1">
                  <a:alpha val="1456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3" name="Google Shape;1993;p43"/>
              <p:cNvSpPr/>
              <p:nvPr/>
            </p:nvSpPr>
            <p:spPr>
              <a:xfrm>
                <a:off x="8385617" y="2940390"/>
                <a:ext cx="586333" cy="1123389"/>
              </a:xfrm>
              <a:custGeom>
                <a:avLst/>
                <a:gdLst/>
                <a:ahLst/>
                <a:cxnLst/>
                <a:rect l="l" t="t" r="r" b="b"/>
                <a:pathLst>
                  <a:path w="586333" h="1123389" extrusionOk="0">
                    <a:moveTo>
                      <a:pt x="579817" y="1069179"/>
                    </a:moveTo>
                    <a:cubicBezTo>
                      <a:pt x="588402" y="1086880"/>
                      <a:pt x="588757" y="1104936"/>
                      <a:pt x="579375" y="1123390"/>
                    </a:cubicBezTo>
                    <a:lnTo>
                      <a:pt x="0" y="0"/>
                    </a:lnTo>
                    <a:cubicBezTo>
                      <a:pt x="8231" y="531"/>
                      <a:pt x="16153" y="3717"/>
                      <a:pt x="23764" y="10665"/>
                    </a:cubicBezTo>
                    <a:lnTo>
                      <a:pt x="579817" y="1069179"/>
                    </a:lnTo>
                    <a:close/>
                  </a:path>
                </a:pathLst>
              </a:custGeom>
              <a:solidFill>
                <a:srgbClr val="FFFFFF">
                  <a:alpha val="498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1994" name="Google Shape;1994;p43"/>
          <p:cNvGrpSpPr/>
          <p:nvPr/>
        </p:nvGrpSpPr>
        <p:grpSpPr>
          <a:xfrm>
            <a:off x="3661284" y="3302904"/>
            <a:ext cx="809958" cy="598042"/>
            <a:chOff x="4494048" y="3646629"/>
            <a:chExt cx="1300511" cy="960247"/>
          </a:xfrm>
        </p:grpSpPr>
        <p:sp>
          <p:nvSpPr>
            <p:cNvPr id="1995" name="Google Shape;1995;p43"/>
            <p:cNvSpPr/>
            <p:nvPr/>
          </p:nvSpPr>
          <p:spPr>
            <a:xfrm>
              <a:off x="4624362" y="3750135"/>
              <a:ext cx="1041797" cy="809108"/>
            </a:xfrm>
            <a:custGeom>
              <a:avLst/>
              <a:gdLst/>
              <a:ahLst/>
              <a:cxnLst/>
              <a:rect l="l" t="t" r="r" b="b"/>
              <a:pathLst>
                <a:path w="1041797" h="809108" extrusionOk="0">
                  <a:moveTo>
                    <a:pt x="990728" y="179554"/>
                  </a:moveTo>
                  <a:cubicBezTo>
                    <a:pt x="996260" y="201858"/>
                    <a:pt x="1001393" y="224207"/>
                    <a:pt x="1006172" y="246732"/>
                  </a:cubicBezTo>
                  <a:cubicBezTo>
                    <a:pt x="1020998" y="316609"/>
                    <a:pt x="1032460" y="387903"/>
                    <a:pt x="1041797" y="461232"/>
                  </a:cubicBezTo>
                  <a:cubicBezTo>
                    <a:pt x="979841" y="605367"/>
                    <a:pt x="828669" y="726845"/>
                    <a:pt x="632845" y="781410"/>
                  </a:cubicBezTo>
                  <a:cubicBezTo>
                    <a:pt x="486541" y="821858"/>
                    <a:pt x="342671" y="816813"/>
                    <a:pt x="226017" y="774064"/>
                  </a:cubicBezTo>
                  <a:cubicBezTo>
                    <a:pt x="186277" y="759460"/>
                    <a:pt x="149812" y="740519"/>
                    <a:pt x="117551" y="716932"/>
                  </a:cubicBezTo>
                  <a:cubicBezTo>
                    <a:pt x="88299" y="647143"/>
                    <a:pt x="60241" y="577354"/>
                    <a:pt x="35326" y="503893"/>
                  </a:cubicBezTo>
                  <a:cubicBezTo>
                    <a:pt x="29087" y="485571"/>
                    <a:pt x="23068" y="467117"/>
                    <a:pt x="17271" y="448221"/>
                  </a:cubicBezTo>
                  <a:cubicBezTo>
                    <a:pt x="-5963" y="373077"/>
                    <a:pt x="-5609" y="298067"/>
                    <a:pt x="17448" y="275984"/>
                  </a:cubicBezTo>
                  <a:cubicBezTo>
                    <a:pt x="261863" y="31392"/>
                    <a:pt x="566730" y="-52558"/>
                    <a:pt x="902087" y="31878"/>
                  </a:cubicBezTo>
                  <a:cubicBezTo>
                    <a:pt x="933242" y="39003"/>
                    <a:pt x="971787" y="103216"/>
                    <a:pt x="990772" y="17955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96" name="Google Shape;1996;p43"/>
            <p:cNvGrpSpPr/>
            <p:nvPr/>
          </p:nvGrpSpPr>
          <p:grpSpPr>
            <a:xfrm>
              <a:off x="4646461" y="4022060"/>
              <a:ext cx="1148098" cy="584816"/>
              <a:chOff x="4646461" y="4022060"/>
              <a:chExt cx="1148098" cy="584816"/>
            </a:xfrm>
          </p:grpSpPr>
          <p:sp>
            <p:nvSpPr>
              <p:cNvPr id="1997" name="Google Shape;1997;p43"/>
              <p:cNvSpPr/>
              <p:nvPr/>
            </p:nvSpPr>
            <p:spPr>
              <a:xfrm>
                <a:off x="4646461" y="4161891"/>
                <a:ext cx="1148098" cy="444985"/>
              </a:xfrm>
              <a:custGeom>
                <a:avLst/>
                <a:gdLst/>
                <a:ahLst/>
                <a:cxnLst/>
                <a:rect l="l" t="t" r="r" b="b"/>
                <a:pathLst>
                  <a:path w="1148098" h="444985" extrusionOk="0">
                    <a:moveTo>
                      <a:pt x="2651" y="393508"/>
                    </a:moveTo>
                    <a:cubicBezTo>
                      <a:pt x="1368" y="386205"/>
                      <a:pt x="571" y="378903"/>
                      <a:pt x="217" y="371513"/>
                    </a:cubicBez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140424" y="65806"/>
                      <a:pt x="1143035" y="71470"/>
                      <a:pt x="1145380" y="77356"/>
                    </a:cubicBezTo>
                    <a:cubicBezTo>
                      <a:pt x="1154674" y="100767"/>
                      <a:pt x="1139406" y="134444"/>
                      <a:pt x="1110685" y="153872"/>
                    </a:cubicBezTo>
                    <a:cubicBezTo>
                      <a:pt x="804447" y="365672"/>
                      <a:pt x="443289" y="465642"/>
                      <a:pt x="71732" y="441434"/>
                    </a:cubicBezTo>
                    <a:cubicBezTo>
                      <a:pt x="37081" y="439576"/>
                      <a:pt x="6988" y="418467"/>
                      <a:pt x="2607" y="393596"/>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1998" name="Google Shape;1998;p43"/>
              <p:cNvSpPr/>
              <p:nvPr/>
            </p:nvSpPr>
            <p:spPr>
              <a:xfrm>
                <a:off x="4646461" y="4161891"/>
                <a:ext cx="1137547" cy="371688"/>
              </a:xfrm>
              <a:custGeom>
                <a:avLst/>
                <a:gdLst/>
                <a:ahLst/>
                <a:cxnLst/>
                <a:rect l="l" t="t" r="r" b="b"/>
                <a:pathLst>
                  <a:path w="1137547" h="371688" extrusionOk="0">
                    <a:moveTo>
                      <a:pt x="217" y="371513"/>
                    </a:moveTo>
                    <a:cubicBezTo>
                      <a:pt x="-889" y="348590"/>
                      <a:pt x="2297" y="325046"/>
                      <a:pt x="8228" y="300485"/>
                    </a:cubicBezTo>
                    <a:cubicBezTo>
                      <a:pt x="112888" y="249239"/>
                      <a:pt x="313979" y="191488"/>
                      <a:pt x="544587" y="127098"/>
                    </a:cubicBezTo>
                    <a:cubicBezTo>
                      <a:pt x="716868" y="79525"/>
                      <a:pt x="873041" y="38191"/>
                      <a:pt x="989518" y="15445"/>
                    </a:cubicBezTo>
                    <a:cubicBezTo>
                      <a:pt x="1029213" y="7744"/>
                      <a:pt x="1064219" y="2301"/>
                      <a:pt x="1093647" y="0"/>
                    </a:cubicBezTo>
                    <a:cubicBezTo>
                      <a:pt x="1110508" y="19029"/>
                      <a:pt x="1126041" y="38280"/>
                      <a:pt x="1137547" y="60318"/>
                    </a:cubicBezTo>
                    <a:cubicBezTo>
                      <a:pt x="1041383" y="123203"/>
                      <a:pt x="854896" y="219456"/>
                      <a:pt x="639777" y="280615"/>
                    </a:cubicBezTo>
                    <a:cubicBezTo>
                      <a:pt x="425720" y="344784"/>
                      <a:pt x="183031" y="373903"/>
                      <a:pt x="217" y="371557"/>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1999" name="Google Shape;1999;p43"/>
              <p:cNvGrpSpPr/>
              <p:nvPr/>
            </p:nvGrpSpPr>
            <p:grpSpPr>
              <a:xfrm>
                <a:off x="4649329" y="4022060"/>
                <a:ext cx="1066174" cy="453629"/>
                <a:chOff x="4649329" y="4022060"/>
                <a:chExt cx="1066174" cy="453629"/>
              </a:xfrm>
            </p:grpSpPr>
            <p:grpSp>
              <p:nvGrpSpPr>
                <p:cNvPr id="2000" name="Google Shape;2000;p43"/>
                <p:cNvGrpSpPr/>
                <p:nvPr/>
              </p:nvGrpSpPr>
              <p:grpSpPr>
                <a:xfrm>
                  <a:off x="4649329" y="4191237"/>
                  <a:ext cx="546630" cy="284452"/>
                  <a:chOff x="4649329" y="4191237"/>
                  <a:chExt cx="546630" cy="284452"/>
                </a:xfrm>
              </p:grpSpPr>
              <p:grpSp>
                <p:nvGrpSpPr>
                  <p:cNvPr id="2001" name="Google Shape;2001;p43"/>
                  <p:cNvGrpSpPr/>
                  <p:nvPr/>
                </p:nvGrpSpPr>
                <p:grpSpPr>
                  <a:xfrm>
                    <a:off x="4649329" y="4291912"/>
                    <a:ext cx="118650" cy="183777"/>
                    <a:chOff x="4649329" y="4291912"/>
                    <a:chExt cx="118650" cy="183777"/>
                  </a:xfrm>
                </p:grpSpPr>
                <p:sp>
                  <p:nvSpPr>
                    <p:cNvPr id="2002" name="Google Shape;2002;p43"/>
                    <p:cNvSpPr/>
                    <p:nvPr/>
                  </p:nvSpPr>
                  <p:spPr>
                    <a:xfrm>
                      <a:off x="4649329" y="4291912"/>
                      <a:ext cx="118649" cy="183777"/>
                    </a:xfrm>
                    <a:custGeom>
                      <a:avLst/>
                      <a:gdLst/>
                      <a:ahLst/>
                      <a:cxnLst/>
                      <a:rect l="l" t="t" r="r" b="b"/>
                      <a:pathLst>
                        <a:path w="118649" h="183777" extrusionOk="0">
                          <a:moveTo>
                            <a:pt x="118650" y="135149"/>
                          </a:moveTo>
                          <a:cubicBezTo>
                            <a:pt x="113693" y="103729"/>
                            <a:pt x="108692" y="72131"/>
                            <a:pt x="103647" y="40401"/>
                          </a:cubicBezTo>
                          <a:cubicBezTo>
                            <a:pt x="103647" y="40401"/>
                            <a:pt x="103205" y="39649"/>
                            <a:pt x="102275" y="38321"/>
                          </a:cubicBezTo>
                          <a:cubicBezTo>
                            <a:pt x="98602" y="33143"/>
                            <a:pt x="87760" y="19292"/>
                            <a:pt x="70191" y="9822"/>
                          </a:cubicBezTo>
                          <a:cubicBezTo>
                            <a:pt x="55986" y="2121"/>
                            <a:pt x="37487" y="-2658"/>
                            <a:pt x="14431" y="1590"/>
                          </a:cubicBezTo>
                          <a:cubicBezTo>
                            <a:pt x="-18494" y="16548"/>
                            <a:pt x="11732" y="115102"/>
                            <a:pt x="37443" y="177722"/>
                          </a:cubicBezTo>
                          <a:cubicBezTo>
                            <a:pt x="45232" y="181837"/>
                            <a:pt x="55277" y="184669"/>
                            <a:pt x="67403" y="183519"/>
                          </a:cubicBezTo>
                          <a:cubicBezTo>
                            <a:pt x="67802" y="183519"/>
                            <a:pt x="68200" y="183430"/>
                            <a:pt x="68642" y="183386"/>
                          </a:cubicBezTo>
                          <a:cubicBezTo>
                            <a:pt x="102010" y="179403"/>
                            <a:pt x="118738" y="135326"/>
                            <a:pt x="118650" y="135193"/>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3" name="Google Shape;2003;p43"/>
                    <p:cNvSpPr/>
                    <p:nvPr/>
                  </p:nvSpPr>
                  <p:spPr>
                    <a:xfrm>
                      <a:off x="4717972" y="4301734"/>
                      <a:ext cx="50007" cy="173520"/>
                    </a:xfrm>
                    <a:custGeom>
                      <a:avLst/>
                      <a:gdLst/>
                      <a:ahLst/>
                      <a:cxnLst/>
                      <a:rect l="l" t="t" r="r" b="b"/>
                      <a:pathLst>
                        <a:path w="50007" h="173520" extrusionOk="0">
                          <a:moveTo>
                            <a:pt x="50007" y="125328"/>
                          </a:moveTo>
                          <a:cubicBezTo>
                            <a:pt x="45051" y="93907"/>
                            <a:pt x="40050" y="62310"/>
                            <a:pt x="35005" y="30579"/>
                          </a:cubicBezTo>
                          <a:cubicBezTo>
                            <a:pt x="35005" y="30579"/>
                            <a:pt x="34563" y="29827"/>
                            <a:pt x="33633" y="28500"/>
                          </a:cubicBezTo>
                          <a:cubicBezTo>
                            <a:pt x="29960" y="23322"/>
                            <a:pt x="19118" y="9470"/>
                            <a:pt x="1549" y="0"/>
                          </a:cubicBezTo>
                          <a:cubicBezTo>
                            <a:pt x="20136" y="69213"/>
                            <a:pt x="7833" y="144357"/>
                            <a:pt x="0" y="173520"/>
                          </a:cubicBezTo>
                          <a:cubicBezTo>
                            <a:pt x="33368" y="169537"/>
                            <a:pt x="50096" y="125460"/>
                            <a:pt x="50007" y="12532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04" name="Google Shape;2004;p43"/>
                  <p:cNvGrpSpPr/>
                  <p:nvPr/>
                </p:nvGrpSpPr>
                <p:grpSpPr>
                  <a:xfrm>
                    <a:off x="4749169" y="4257096"/>
                    <a:ext cx="163520" cy="216051"/>
                    <a:chOff x="4749169" y="4257096"/>
                    <a:chExt cx="163520" cy="216051"/>
                  </a:xfrm>
                </p:grpSpPr>
                <p:sp>
                  <p:nvSpPr>
                    <p:cNvPr id="2005" name="Google Shape;2005;p43"/>
                    <p:cNvSpPr/>
                    <p:nvPr/>
                  </p:nvSpPr>
                  <p:spPr>
                    <a:xfrm>
                      <a:off x="4749169" y="4257096"/>
                      <a:ext cx="163520" cy="216051"/>
                    </a:xfrm>
                    <a:custGeom>
                      <a:avLst/>
                      <a:gdLst/>
                      <a:ahLst/>
                      <a:cxnLst/>
                      <a:rect l="l" t="t" r="r" b="b"/>
                      <a:pathLst>
                        <a:path w="163520" h="216051" extrusionOk="0">
                          <a:moveTo>
                            <a:pt x="163520" y="153724"/>
                          </a:moveTo>
                          <a:cubicBezTo>
                            <a:pt x="154183" y="121330"/>
                            <a:pt x="144934" y="88936"/>
                            <a:pt x="135729" y="56542"/>
                          </a:cubicBezTo>
                          <a:cubicBezTo>
                            <a:pt x="135729" y="56542"/>
                            <a:pt x="103291" y="21979"/>
                            <a:pt x="68330" y="7022"/>
                          </a:cubicBezTo>
                          <a:cubicBezTo>
                            <a:pt x="55806" y="1622"/>
                            <a:pt x="42884" y="-1298"/>
                            <a:pt x="30714" y="560"/>
                          </a:cubicBezTo>
                          <a:cubicBezTo>
                            <a:pt x="-14249" y="9190"/>
                            <a:pt x="-10708" y="182312"/>
                            <a:pt x="47044" y="210059"/>
                          </a:cubicBezTo>
                          <a:cubicBezTo>
                            <a:pt x="59966" y="216343"/>
                            <a:pt x="72977" y="217272"/>
                            <a:pt x="85235" y="214750"/>
                          </a:cubicBezTo>
                          <a:cubicBezTo>
                            <a:pt x="128206" y="206386"/>
                            <a:pt x="160644" y="153547"/>
                            <a:pt x="163520" y="15372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6" name="Google Shape;2006;p43"/>
                    <p:cNvSpPr/>
                    <p:nvPr/>
                  </p:nvSpPr>
                  <p:spPr>
                    <a:xfrm>
                      <a:off x="4817499" y="4264118"/>
                      <a:ext cx="95190" cy="207728"/>
                    </a:xfrm>
                    <a:custGeom>
                      <a:avLst/>
                      <a:gdLst/>
                      <a:ahLst/>
                      <a:cxnLst/>
                      <a:rect l="l" t="t" r="r" b="b"/>
                      <a:pathLst>
                        <a:path w="95190" h="207728" extrusionOk="0">
                          <a:moveTo>
                            <a:pt x="95191" y="146702"/>
                          </a:moveTo>
                          <a:cubicBezTo>
                            <a:pt x="85853" y="114308"/>
                            <a:pt x="76604" y="81914"/>
                            <a:pt x="67399" y="49520"/>
                          </a:cubicBezTo>
                          <a:cubicBezTo>
                            <a:pt x="67399" y="49520"/>
                            <a:pt x="34961" y="14958"/>
                            <a:pt x="0" y="0"/>
                          </a:cubicBezTo>
                          <a:cubicBezTo>
                            <a:pt x="54831" y="112450"/>
                            <a:pt x="34828" y="180911"/>
                            <a:pt x="16905" y="207729"/>
                          </a:cubicBezTo>
                          <a:cubicBezTo>
                            <a:pt x="59876" y="199365"/>
                            <a:pt x="92314" y="146525"/>
                            <a:pt x="95191" y="1467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07" name="Google Shape;2007;p43"/>
                  <p:cNvGrpSpPr/>
                  <p:nvPr/>
                </p:nvGrpSpPr>
                <p:grpSpPr>
                  <a:xfrm>
                    <a:off x="4857190" y="4214900"/>
                    <a:ext cx="176711" cy="233020"/>
                    <a:chOff x="4857190" y="4214900"/>
                    <a:chExt cx="176711" cy="233020"/>
                  </a:xfrm>
                </p:grpSpPr>
                <p:sp>
                  <p:nvSpPr>
                    <p:cNvPr id="2008" name="Google Shape;2008;p43"/>
                    <p:cNvSpPr/>
                    <p:nvPr/>
                  </p:nvSpPr>
                  <p:spPr>
                    <a:xfrm>
                      <a:off x="4857190" y="4214900"/>
                      <a:ext cx="176710" cy="233020"/>
                    </a:xfrm>
                    <a:custGeom>
                      <a:avLst/>
                      <a:gdLst/>
                      <a:ahLst/>
                      <a:cxnLst/>
                      <a:rect l="l" t="t" r="r" b="b"/>
                      <a:pathLst>
                        <a:path w="176710" h="233020" extrusionOk="0">
                          <a:moveTo>
                            <a:pt x="163877" y="75283"/>
                          </a:moveTo>
                          <a:cubicBezTo>
                            <a:pt x="147813" y="49395"/>
                            <a:pt x="129935" y="30675"/>
                            <a:pt x="112144" y="18417"/>
                          </a:cubicBezTo>
                          <a:cubicBezTo>
                            <a:pt x="50277" y="-24111"/>
                            <a:pt x="-12829" y="9832"/>
                            <a:pt x="2261" y="91259"/>
                          </a:cubicBezTo>
                          <a:cubicBezTo>
                            <a:pt x="2261" y="91038"/>
                            <a:pt x="22972" y="240351"/>
                            <a:pt x="118650" y="232739"/>
                          </a:cubicBezTo>
                          <a:cubicBezTo>
                            <a:pt x="124314" y="232164"/>
                            <a:pt x="129447" y="231146"/>
                            <a:pt x="134139" y="229642"/>
                          </a:cubicBezTo>
                          <a:cubicBezTo>
                            <a:pt x="207689" y="205346"/>
                            <a:pt x="163523" y="74797"/>
                            <a:pt x="163922" y="7532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09" name="Google Shape;2009;p43"/>
                    <p:cNvSpPr/>
                    <p:nvPr/>
                  </p:nvSpPr>
                  <p:spPr>
                    <a:xfrm>
                      <a:off x="4969335" y="4233317"/>
                      <a:ext cx="64566" cy="211180"/>
                    </a:xfrm>
                    <a:custGeom>
                      <a:avLst/>
                      <a:gdLst/>
                      <a:ahLst/>
                      <a:cxnLst/>
                      <a:rect l="l" t="t" r="r" b="b"/>
                      <a:pathLst>
                        <a:path w="64566" h="211180" extrusionOk="0">
                          <a:moveTo>
                            <a:pt x="51733" y="56866"/>
                          </a:moveTo>
                          <a:cubicBezTo>
                            <a:pt x="35669" y="30978"/>
                            <a:pt x="17790" y="12258"/>
                            <a:pt x="0" y="0"/>
                          </a:cubicBezTo>
                          <a:cubicBezTo>
                            <a:pt x="30181" y="74657"/>
                            <a:pt x="26242" y="173697"/>
                            <a:pt x="21994" y="211180"/>
                          </a:cubicBezTo>
                          <a:cubicBezTo>
                            <a:pt x="95544" y="186885"/>
                            <a:pt x="51379" y="56335"/>
                            <a:pt x="51777" y="5686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10" name="Google Shape;2010;p43"/>
                  <p:cNvGrpSpPr/>
                  <p:nvPr/>
                </p:nvGrpSpPr>
                <p:grpSpPr>
                  <a:xfrm>
                    <a:off x="4994079" y="4191237"/>
                    <a:ext cx="201880" cy="244675"/>
                    <a:chOff x="4994079" y="4191237"/>
                    <a:chExt cx="201880" cy="244675"/>
                  </a:xfrm>
                </p:grpSpPr>
                <p:sp>
                  <p:nvSpPr>
                    <p:cNvPr id="2011" name="Google Shape;2011;p43"/>
                    <p:cNvSpPr/>
                    <p:nvPr/>
                  </p:nvSpPr>
                  <p:spPr>
                    <a:xfrm>
                      <a:off x="4994079" y="4191237"/>
                      <a:ext cx="201879" cy="244675"/>
                    </a:xfrm>
                    <a:custGeom>
                      <a:avLst/>
                      <a:gdLst/>
                      <a:ahLst/>
                      <a:cxnLst/>
                      <a:rect l="l" t="t" r="r" b="b"/>
                      <a:pathLst>
                        <a:path w="201879" h="244675" extrusionOk="0">
                          <a:moveTo>
                            <a:pt x="187144" y="63897"/>
                          </a:moveTo>
                          <a:cubicBezTo>
                            <a:pt x="180462" y="40089"/>
                            <a:pt x="164353" y="23449"/>
                            <a:pt x="144351" y="13138"/>
                          </a:cubicBezTo>
                          <a:cubicBezTo>
                            <a:pt x="83988" y="-17574"/>
                            <a:pt x="-13814" y="6146"/>
                            <a:pt x="1631" y="78147"/>
                          </a:cubicBezTo>
                          <a:cubicBezTo>
                            <a:pt x="12650" y="127712"/>
                            <a:pt x="41858" y="244498"/>
                            <a:pt x="135455" y="244676"/>
                          </a:cubicBezTo>
                          <a:cubicBezTo>
                            <a:pt x="151962" y="244498"/>
                            <a:pt x="164796" y="240073"/>
                            <a:pt x="174488" y="232683"/>
                          </a:cubicBezTo>
                          <a:cubicBezTo>
                            <a:pt x="218034" y="199359"/>
                            <a:pt x="199624" y="108860"/>
                            <a:pt x="187144" y="6389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2" name="Google Shape;2012;p43"/>
                    <p:cNvSpPr/>
                    <p:nvPr/>
                  </p:nvSpPr>
                  <p:spPr>
                    <a:xfrm>
                      <a:off x="5138430" y="4204375"/>
                      <a:ext cx="57529" cy="219544"/>
                    </a:xfrm>
                    <a:custGeom>
                      <a:avLst/>
                      <a:gdLst/>
                      <a:ahLst/>
                      <a:cxnLst/>
                      <a:rect l="l" t="t" r="r" b="b"/>
                      <a:pathLst>
                        <a:path w="57529" h="219544" extrusionOk="0">
                          <a:moveTo>
                            <a:pt x="42794" y="50759"/>
                          </a:moveTo>
                          <a:cubicBezTo>
                            <a:pt x="36111" y="26951"/>
                            <a:pt x="20003" y="10311"/>
                            <a:pt x="0" y="0"/>
                          </a:cubicBezTo>
                          <a:cubicBezTo>
                            <a:pt x="51290" y="104528"/>
                            <a:pt x="38324" y="190646"/>
                            <a:pt x="30137" y="219544"/>
                          </a:cubicBezTo>
                          <a:cubicBezTo>
                            <a:pt x="73683" y="186221"/>
                            <a:pt x="55273" y="95722"/>
                            <a:pt x="42794" y="50759"/>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013" name="Google Shape;2013;p43"/>
                <p:cNvGrpSpPr/>
                <p:nvPr/>
              </p:nvGrpSpPr>
              <p:grpSpPr>
                <a:xfrm>
                  <a:off x="5178415" y="4022060"/>
                  <a:ext cx="537088" cy="371639"/>
                  <a:chOff x="5178415" y="4022060"/>
                  <a:chExt cx="537088" cy="371639"/>
                </a:xfrm>
              </p:grpSpPr>
              <p:grpSp>
                <p:nvGrpSpPr>
                  <p:cNvPr id="2014" name="Google Shape;2014;p43"/>
                  <p:cNvGrpSpPr/>
                  <p:nvPr/>
                </p:nvGrpSpPr>
                <p:grpSpPr>
                  <a:xfrm>
                    <a:off x="5588184" y="4022060"/>
                    <a:ext cx="127319" cy="187416"/>
                    <a:chOff x="5588184" y="4022060"/>
                    <a:chExt cx="127319" cy="187416"/>
                  </a:xfrm>
                </p:grpSpPr>
                <p:sp>
                  <p:nvSpPr>
                    <p:cNvPr id="2015" name="Google Shape;2015;p43"/>
                    <p:cNvSpPr/>
                    <p:nvPr/>
                  </p:nvSpPr>
                  <p:spPr>
                    <a:xfrm>
                      <a:off x="5588184" y="4022060"/>
                      <a:ext cx="127319" cy="187415"/>
                    </a:xfrm>
                    <a:custGeom>
                      <a:avLst/>
                      <a:gdLst/>
                      <a:ahLst/>
                      <a:cxnLst/>
                      <a:rect l="l" t="t" r="r" b="b"/>
                      <a:pathLst>
                        <a:path w="127319" h="187415" extrusionOk="0">
                          <a:moveTo>
                            <a:pt x="35801" y="168109"/>
                          </a:moveTo>
                          <a:cubicBezTo>
                            <a:pt x="23897" y="138636"/>
                            <a:pt x="11993" y="108986"/>
                            <a:pt x="0" y="79203"/>
                          </a:cubicBezTo>
                          <a:cubicBezTo>
                            <a:pt x="0" y="79203"/>
                            <a:pt x="0" y="78317"/>
                            <a:pt x="133" y="76724"/>
                          </a:cubicBezTo>
                          <a:cubicBezTo>
                            <a:pt x="620" y="70396"/>
                            <a:pt x="2832" y="52960"/>
                            <a:pt x="13010" y="35833"/>
                          </a:cubicBezTo>
                          <a:cubicBezTo>
                            <a:pt x="21242" y="21938"/>
                            <a:pt x="34651" y="8352"/>
                            <a:pt x="56601" y="121"/>
                          </a:cubicBezTo>
                          <a:cubicBezTo>
                            <a:pt x="92535" y="-3951"/>
                            <a:pt x="117185" y="96019"/>
                            <a:pt x="127319" y="162843"/>
                          </a:cubicBezTo>
                          <a:cubicBezTo>
                            <a:pt x="122761" y="170410"/>
                            <a:pt x="115592" y="177978"/>
                            <a:pt x="104572" y="183200"/>
                          </a:cubicBezTo>
                          <a:cubicBezTo>
                            <a:pt x="104174" y="183377"/>
                            <a:pt x="103820" y="183554"/>
                            <a:pt x="103422" y="183731"/>
                          </a:cubicBezTo>
                          <a:cubicBezTo>
                            <a:pt x="72753" y="197494"/>
                            <a:pt x="35801" y="168286"/>
                            <a:pt x="35801" y="16810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6" name="Google Shape;2016;p43"/>
                    <p:cNvSpPr/>
                    <p:nvPr/>
                  </p:nvSpPr>
                  <p:spPr>
                    <a:xfrm>
                      <a:off x="5588184" y="4057894"/>
                      <a:ext cx="103466" cy="151582"/>
                    </a:xfrm>
                    <a:custGeom>
                      <a:avLst/>
                      <a:gdLst/>
                      <a:ahLst/>
                      <a:cxnLst/>
                      <a:rect l="l" t="t" r="r" b="b"/>
                      <a:pathLst>
                        <a:path w="103466" h="151582" extrusionOk="0">
                          <a:moveTo>
                            <a:pt x="35801" y="132276"/>
                          </a:moveTo>
                          <a:cubicBezTo>
                            <a:pt x="23897" y="102802"/>
                            <a:pt x="11993" y="73152"/>
                            <a:pt x="0" y="43369"/>
                          </a:cubicBezTo>
                          <a:cubicBezTo>
                            <a:pt x="0" y="43369"/>
                            <a:pt x="0" y="42484"/>
                            <a:pt x="133" y="40891"/>
                          </a:cubicBezTo>
                          <a:cubicBezTo>
                            <a:pt x="620" y="34563"/>
                            <a:pt x="2832" y="17126"/>
                            <a:pt x="13010" y="0"/>
                          </a:cubicBezTo>
                          <a:cubicBezTo>
                            <a:pt x="32615" y="68904"/>
                            <a:pt x="81781" y="126921"/>
                            <a:pt x="103466" y="147897"/>
                          </a:cubicBezTo>
                          <a:cubicBezTo>
                            <a:pt x="72798" y="161660"/>
                            <a:pt x="35846" y="132452"/>
                            <a:pt x="35846" y="132276"/>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17" name="Google Shape;2017;p43"/>
                  <p:cNvGrpSpPr/>
                  <p:nvPr/>
                </p:nvGrpSpPr>
                <p:grpSpPr>
                  <a:xfrm>
                    <a:off x="5465423" y="4049940"/>
                    <a:ext cx="163192" cy="217097"/>
                    <a:chOff x="5465423" y="4049940"/>
                    <a:chExt cx="163192" cy="217097"/>
                  </a:xfrm>
                </p:grpSpPr>
                <p:sp>
                  <p:nvSpPr>
                    <p:cNvPr id="2018" name="Google Shape;2018;p43"/>
                    <p:cNvSpPr/>
                    <p:nvPr/>
                  </p:nvSpPr>
                  <p:spPr>
                    <a:xfrm>
                      <a:off x="5465423" y="4049940"/>
                      <a:ext cx="163192" cy="217053"/>
                    </a:xfrm>
                    <a:custGeom>
                      <a:avLst/>
                      <a:gdLst/>
                      <a:ahLst/>
                      <a:cxnLst/>
                      <a:rect l="l" t="t" r="r" b="b"/>
                      <a:pathLst>
                        <a:path w="163192" h="217053" extrusionOk="0">
                          <a:moveTo>
                            <a:pt x="26110" y="200681"/>
                          </a:moveTo>
                          <a:cubicBezTo>
                            <a:pt x="17480" y="168110"/>
                            <a:pt x="8762" y="135583"/>
                            <a:pt x="0" y="103100"/>
                          </a:cubicBezTo>
                          <a:cubicBezTo>
                            <a:pt x="0" y="103056"/>
                            <a:pt x="10090" y="56811"/>
                            <a:pt x="32349" y="26010"/>
                          </a:cubicBezTo>
                          <a:cubicBezTo>
                            <a:pt x="40315" y="14946"/>
                            <a:pt x="49919" y="5830"/>
                            <a:pt x="61292" y="1139"/>
                          </a:cubicBezTo>
                          <a:cubicBezTo>
                            <a:pt x="104307" y="-14527"/>
                            <a:pt x="190160" y="135671"/>
                            <a:pt x="154889" y="189086"/>
                          </a:cubicBezTo>
                          <a:cubicBezTo>
                            <a:pt x="147012" y="201123"/>
                            <a:pt x="136347" y="208602"/>
                            <a:pt x="124531" y="212718"/>
                          </a:cubicBezTo>
                          <a:cubicBezTo>
                            <a:pt x="83375" y="227676"/>
                            <a:pt x="28411" y="198999"/>
                            <a:pt x="26066" y="200637"/>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19" name="Google Shape;2019;p43"/>
                    <p:cNvSpPr/>
                    <p:nvPr/>
                  </p:nvSpPr>
                  <p:spPr>
                    <a:xfrm>
                      <a:off x="5465423" y="4075949"/>
                      <a:ext cx="124575" cy="191088"/>
                    </a:xfrm>
                    <a:custGeom>
                      <a:avLst/>
                      <a:gdLst/>
                      <a:ahLst/>
                      <a:cxnLst/>
                      <a:rect l="l" t="t" r="r" b="b"/>
                      <a:pathLst>
                        <a:path w="124575" h="191088" extrusionOk="0">
                          <a:moveTo>
                            <a:pt x="26110" y="174671"/>
                          </a:moveTo>
                          <a:cubicBezTo>
                            <a:pt x="17480" y="142100"/>
                            <a:pt x="8762" y="109573"/>
                            <a:pt x="0" y="77091"/>
                          </a:cubicBezTo>
                          <a:cubicBezTo>
                            <a:pt x="0" y="77046"/>
                            <a:pt x="10090" y="30801"/>
                            <a:pt x="32349" y="0"/>
                          </a:cubicBezTo>
                          <a:cubicBezTo>
                            <a:pt x="43103" y="124575"/>
                            <a:pt x="95412" y="172989"/>
                            <a:pt x="124575" y="186752"/>
                          </a:cubicBezTo>
                          <a:cubicBezTo>
                            <a:pt x="83419" y="201710"/>
                            <a:pt x="28455" y="173033"/>
                            <a:pt x="26110" y="17467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20" name="Google Shape;2020;p43"/>
                  <p:cNvGrpSpPr/>
                  <p:nvPr/>
                </p:nvGrpSpPr>
                <p:grpSpPr>
                  <a:xfrm>
                    <a:off x="5336511" y="4075823"/>
                    <a:ext cx="166491" cy="245582"/>
                    <a:chOff x="5336511" y="4075823"/>
                    <a:chExt cx="166491" cy="245582"/>
                  </a:xfrm>
                </p:grpSpPr>
                <p:sp>
                  <p:nvSpPr>
                    <p:cNvPr id="2021" name="Google Shape;2021;p43"/>
                    <p:cNvSpPr/>
                    <p:nvPr/>
                  </p:nvSpPr>
                  <p:spPr>
                    <a:xfrm>
                      <a:off x="5336555" y="4075823"/>
                      <a:ext cx="166447" cy="245582"/>
                    </a:xfrm>
                    <a:custGeom>
                      <a:avLst/>
                      <a:gdLst/>
                      <a:ahLst/>
                      <a:cxnLst/>
                      <a:rect l="l" t="t" r="r" b="b"/>
                      <a:pathLst>
                        <a:path w="166447" h="245582" extrusionOk="0">
                          <a:moveTo>
                            <a:pt x="0" y="127047"/>
                          </a:moveTo>
                          <a:cubicBezTo>
                            <a:pt x="487" y="96556"/>
                            <a:pt x="6196" y="71375"/>
                            <a:pt x="15179" y="51682"/>
                          </a:cubicBezTo>
                          <a:cubicBezTo>
                            <a:pt x="46378" y="-16558"/>
                            <a:pt x="117982" y="-19877"/>
                            <a:pt x="146879" y="57657"/>
                          </a:cubicBezTo>
                          <a:cubicBezTo>
                            <a:pt x="146747" y="57479"/>
                            <a:pt x="205649" y="196127"/>
                            <a:pt x="119707" y="238788"/>
                          </a:cubicBezTo>
                          <a:cubicBezTo>
                            <a:pt x="114574" y="241222"/>
                            <a:pt x="109617" y="242948"/>
                            <a:pt x="104838" y="244099"/>
                          </a:cubicBezTo>
                          <a:cubicBezTo>
                            <a:pt x="29296" y="261092"/>
                            <a:pt x="89" y="126427"/>
                            <a:pt x="0" y="12709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2" name="Google Shape;2022;p43"/>
                    <p:cNvSpPr/>
                    <p:nvPr/>
                  </p:nvSpPr>
                  <p:spPr>
                    <a:xfrm>
                      <a:off x="5336511" y="4127505"/>
                      <a:ext cx="104837" cy="193855"/>
                    </a:xfrm>
                    <a:custGeom>
                      <a:avLst/>
                      <a:gdLst/>
                      <a:ahLst/>
                      <a:cxnLst/>
                      <a:rect l="l" t="t" r="r" b="b"/>
                      <a:pathLst>
                        <a:path w="104837" h="193855" extrusionOk="0">
                          <a:moveTo>
                            <a:pt x="44" y="75365"/>
                          </a:moveTo>
                          <a:cubicBezTo>
                            <a:pt x="531" y="44874"/>
                            <a:pt x="6240" y="19693"/>
                            <a:pt x="15223" y="0"/>
                          </a:cubicBezTo>
                          <a:cubicBezTo>
                            <a:pt x="27659" y="79525"/>
                            <a:pt x="81959" y="162412"/>
                            <a:pt x="104838" y="192373"/>
                          </a:cubicBezTo>
                          <a:cubicBezTo>
                            <a:pt x="29296" y="209366"/>
                            <a:pt x="89" y="74701"/>
                            <a:pt x="0" y="7536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23" name="Google Shape;2023;p43"/>
                  <p:cNvGrpSpPr/>
                  <p:nvPr/>
                </p:nvGrpSpPr>
                <p:grpSpPr>
                  <a:xfrm>
                    <a:off x="5178415" y="4131546"/>
                    <a:ext cx="190748" cy="262153"/>
                    <a:chOff x="5178415" y="4131546"/>
                    <a:chExt cx="190748" cy="262153"/>
                  </a:xfrm>
                </p:grpSpPr>
                <p:sp>
                  <p:nvSpPr>
                    <p:cNvPr id="2024" name="Google Shape;2024;p43"/>
                    <p:cNvSpPr/>
                    <p:nvPr/>
                  </p:nvSpPr>
                  <p:spPr>
                    <a:xfrm>
                      <a:off x="5178415" y="4131546"/>
                      <a:ext cx="190748" cy="262153"/>
                    </a:xfrm>
                    <a:custGeom>
                      <a:avLst/>
                      <a:gdLst/>
                      <a:ahLst/>
                      <a:cxnLst/>
                      <a:rect l="l" t="t" r="r" b="b"/>
                      <a:pathLst>
                        <a:path w="190748" h="262153" extrusionOk="0">
                          <a:moveTo>
                            <a:pt x="2809" y="123588"/>
                          </a:moveTo>
                          <a:cubicBezTo>
                            <a:pt x="-3697" y="99735"/>
                            <a:pt x="1614" y="77165"/>
                            <a:pt x="13430" y="58048"/>
                          </a:cubicBezTo>
                          <a:cubicBezTo>
                            <a:pt x="49452" y="694"/>
                            <a:pt x="145528" y="-29221"/>
                            <a:pt x="169249" y="40435"/>
                          </a:cubicBezTo>
                          <a:cubicBezTo>
                            <a:pt x="185268" y="88627"/>
                            <a:pt x="220229" y="203776"/>
                            <a:pt x="139997" y="252058"/>
                          </a:cubicBezTo>
                          <a:cubicBezTo>
                            <a:pt x="125703" y="260377"/>
                            <a:pt x="112470" y="263165"/>
                            <a:pt x="100345" y="261838"/>
                          </a:cubicBezTo>
                          <a:cubicBezTo>
                            <a:pt x="45868" y="255642"/>
                            <a:pt x="15155" y="168550"/>
                            <a:pt x="2765" y="12358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5" name="Google Shape;2025;p43"/>
                    <p:cNvSpPr/>
                    <p:nvPr/>
                  </p:nvSpPr>
                  <p:spPr>
                    <a:xfrm>
                      <a:off x="5178415" y="4189594"/>
                      <a:ext cx="100388" cy="203789"/>
                    </a:xfrm>
                    <a:custGeom>
                      <a:avLst/>
                      <a:gdLst/>
                      <a:ahLst/>
                      <a:cxnLst/>
                      <a:rect l="l" t="t" r="r" b="b"/>
                      <a:pathLst>
                        <a:path w="100388" h="203789" extrusionOk="0">
                          <a:moveTo>
                            <a:pt x="2809" y="65540"/>
                          </a:moveTo>
                          <a:cubicBezTo>
                            <a:pt x="-3697" y="41687"/>
                            <a:pt x="1614" y="19118"/>
                            <a:pt x="13430" y="0"/>
                          </a:cubicBezTo>
                          <a:cubicBezTo>
                            <a:pt x="23121" y="116034"/>
                            <a:pt x="78483" y="183212"/>
                            <a:pt x="100389" y="203790"/>
                          </a:cubicBezTo>
                          <a:cubicBezTo>
                            <a:pt x="45912" y="197595"/>
                            <a:pt x="15200" y="110503"/>
                            <a:pt x="2809" y="6554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nvGrpSpPr>
            <p:cNvPr id="2026" name="Google Shape;2026;p43"/>
            <p:cNvGrpSpPr/>
            <p:nvPr/>
          </p:nvGrpSpPr>
          <p:grpSpPr>
            <a:xfrm>
              <a:off x="4494048" y="3646629"/>
              <a:ext cx="1172162" cy="623020"/>
              <a:chOff x="4494048" y="3646629"/>
              <a:chExt cx="1172162" cy="623020"/>
            </a:xfrm>
          </p:grpSpPr>
          <p:sp>
            <p:nvSpPr>
              <p:cNvPr id="2027" name="Google Shape;2027;p43"/>
              <p:cNvSpPr/>
              <p:nvPr/>
            </p:nvSpPr>
            <p:spPr>
              <a:xfrm>
                <a:off x="4494048" y="3646629"/>
                <a:ext cx="1167837" cy="507163"/>
              </a:xfrm>
              <a:custGeom>
                <a:avLst/>
                <a:gdLst/>
                <a:ahLst/>
                <a:cxnLst/>
                <a:rect l="l" t="t" r="r" b="b"/>
                <a:pathLst>
                  <a:path w="1167837" h="507163" extrusionOk="0">
                    <a:moveTo>
                      <a:pt x="1088516" y="1693"/>
                    </a:moveTo>
                    <a:cubicBezTo>
                      <a:pt x="1003327" y="-13884"/>
                      <a:pt x="1048067" y="84670"/>
                      <a:pt x="836533" y="26564"/>
                    </a:cubicBezTo>
                    <a:cubicBezTo>
                      <a:pt x="719348" y="-6582"/>
                      <a:pt x="612386" y="21209"/>
                      <a:pt x="546226" y="102106"/>
                    </a:cubicBezTo>
                    <a:cubicBezTo>
                      <a:pt x="440459" y="61038"/>
                      <a:pt x="342348" y="97902"/>
                      <a:pt x="258796" y="186277"/>
                    </a:cubicBezTo>
                    <a:cubicBezTo>
                      <a:pt x="107181" y="344795"/>
                      <a:pt x="93374" y="240710"/>
                      <a:pt x="28320" y="297797"/>
                    </a:cubicBezTo>
                    <a:cubicBezTo>
                      <a:pt x="-36335" y="354487"/>
                      <a:pt x="29914" y="444544"/>
                      <a:pt x="30135" y="445562"/>
                    </a:cubicBezTo>
                    <a:cubicBezTo>
                      <a:pt x="41686" y="467866"/>
                      <a:pt x="57395" y="487603"/>
                      <a:pt x="74389" y="507163"/>
                    </a:cubicBezTo>
                    <a:cubicBezTo>
                      <a:pt x="104217" y="506145"/>
                      <a:pt x="139620" y="502207"/>
                      <a:pt x="179714" y="495967"/>
                    </a:cubicBezTo>
                    <a:cubicBezTo>
                      <a:pt x="297385" y="477557"/>
                      <a:pt x="454664" y="440118"/>
                      <a:pt x="626946" y="392545"/>
                    </a:cubicBezTo>
                    <a:cubicBezTo>
                      <a:pt x="857598" y="328333"/>
                      <a:pt x="1056653" y="263368"/>
                      <a:pt x="1159898" y="206988"/>
                    </a:cubicBezTo>
                    <a:cubicBezTo>
                      <a:pt x="1165695" y="181896"/>
                      <a:pt x="1168748" y="157954"/>
                      <a:pt x="1167598" y="134810"/>
                    </a:cubicBezTo>
                    <a:cubicBezTo>
                      <a:pt x="1167553" y="133615"/>
                      <a:pt x="1167377" y="132464"/>
                      <a:pt x="1167332" y="131269"/>
                    </a:cubicBezTo>
                    <a:cubicBezTo>
                      <a:pt x="1167332" y="131269"/>
                      <a:pt x="1167332" y="131269"/>
                      <a:pt x="1167377" y="131269"/>
                    </a:cubicBezTo>
                    <a:cubicBezTo>
                      <a:pt x="1167067" y="130340"/>
                      <a:pt x="1173174" y="17226"/>
                      <a:pt x="1088516" y="1605"/>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28" name="Google Shape;2028;p43"/>
              <p:cNvSpPr/>
              <p:nvPr/>
            </p:nvSpPr>
            <p:spPr>
              <a:xfrm>
                <a:off x="4524183" y="3781527"/>
                <a:ext cx="1137702" cy="372353"/>
              </a:xfrm>
              <a:custGeom>
                <a:avLst/>
                <a:gdLst/>
                <a:ahLst/>
                <a:cxnLst/>
                <a:rect l="l" t="t" r="r" b="b"/>
                <a:pathLst>
                  <a:path w="1137702" h="372353" extrusionOk="0">
                    <a:moveTo>
                      <a:pt x="1137463" y="0"/>
                    </a:moveTo>
                    <a:cubicBezTo>
                      <a:pt x="1138613" y="23145"/>
                      <a:pt x="1135560" y="47086"/>
                      <a:pt x="1129762" y="72178"/>
                    </a:cubicBezTo>
                    <a:cubicBezTo>
                      <a:pt x="1026518" y="128558"/>
                      <a:pt x="827463" y="193479"/>
                      <a:pt x="596811" y="257736"/>
                    </a:cubicBezTo>
                    <a:cubicBezTo>
                      <a:pt x="424529" y="305309"/>
                      <a:pt x="267250" y="342748"/>
                      <a:pt x="149579" y="361158"/>
                    </a:cubicBezTo>
                    <a:cubicBezTo>
                      <a:pt x="109485" y="367397"/>
                      <a:pt x="74037" y="371336"/>
                      <a:pt x="44254" y="372354"/>
                    </a:cubicBezTo>
                    <a:cubicBezTo>
                      <a:pt x="27216" y="352794"/>
                      <a:pt x="11551" y="333056"/>
                      <a:pt x="0" y="310752"/>
                    </a:cubicBezTo>
                    <a:cubicBezTo>
                      <a:pt x="97625" y="253133"/>
                      <a:pt x="286280" y="164581"/>
                      <a:pt x="501620" y="104086"/>
                    </a:cubicBezTo>
                    <a:cubicBezTo>
                      <a:pt x="715987" y="41156"/>
                      <a:pt x="957083" y="6196"/>
                      <a:pt x="1137507" y="44"/>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29" name="Google Shape;2029;p43"/>
              <p:cNvGrpSpPr/>
              <p:nvPr/>
            </p:nvGrpSpPr>
            <p:grpSpPr>
              <a:xfrm>
                <a:off x="4559542" y="3800553"/>
                <a:ext cx="1106668" cy="469096"/>
                <a:chOff x="4559542" y="3800553"/>
                <a:chExt cx="1106668" cy="469096"/>
              </a:xfrm>
            </p:grpSpPr>
            <p:sp>
              <p:nvSpPr>
                <p:cNvPr id="2030" name="Google Shape;2030;p43"/>
                <p:cNvSpPr/>
                <p:nvPr/>
              </p:nvSpPr>
              <p:spPr>
                <a:xfrm>
                  <a:off x="4562684" y="3809377"/>
                  <a:ext cx="1103526" cy="460272"/>
                </a:xfrm>
                <a:custGeom>
                  <a:avLst/>
                  <a:gdLst/>
                  <a:ahLst/>
                  <a:cxnLst/>
                  <a:rect l="l" t="t" r="r" b="b"/>
                  <a:pathLst>
                    <a:path w="1103526" h="460272" extrusionOk="0">
                      <a:moveTo>
                        <a:pt x="1080198" y="3969"/>
                      </a:moveTo>
                      <a:cubicBezTo>
                        <a:pt x="1072719" y="517"/>
                        <a:pt x="1062806" y="-1341"/>
                        <a:pt x="1050415" y="1137"/>
                      </a:cubicBezTo>
                      <a:cubicBezTo>
                        <a:pt x="1049972" y="1225"/>
                        <a:pt x="1049574" y="1314"/>
                        <a:pt x="1049131" y="1402"/>
                      </a:cubicBezTo>
                      <a:cubicBezTo>
                        <a:pt x="1021428" y="7554"/>
                        <a:pt x="1002532" y="39417"/>
                        <a:pt x="996469" y="51852"/>
                      </a:cubicBezTo>
                      <a:cubicBezTo>
                        <a:pt x="990406" y="35655"/>
                        <a:pt x="981423" y="23441"/>
                        <a:pt x="969209" y="18573"/>
                      </a:cubicBezTo>
                      <a:cubicBezTo>
                        <a:pt x="956685" y="13661"/>
                        <a:pt x="943630" y="14325"/>
                        <a:pt x="931062" y="18529"/>
                      </a:cubicBezTo>
                      <a:cubicBezTo>
                        <a:pt x="897119" y="29548"/>
                        <a:pt x="868221" y="67341"/>
                        <a:pt x="855697" y="84556"/>
                      </a:cubicBezTo>
                      <a:cubicBezTo>
                        <a:pt x="839898" y="67164"/>
                        <a:pt x="817859" y="56543"/>
                        <a:pt x="787856" y="63978"/>
                      </a:cubicBezTo>
                      <a:cubicBezTo>
                        <a:pt x="782191" y="65438"/>
                        <a:pt x="777013" y="67385"/>
                        <a:pt x="772278" y="69686"/>
                      </a:cubicBezTo>
                      <a:cubicBezTo>
                        <a:pt x="737051" y="87255"/>
                        <a:pt x="727758" y="126022"/>
                        <a:pt x="727714" y="161602"/>
                      </a:cubicBezTo>
                      <a:cubicBezTo>
                        <a:pt x="706472" y="120977"/>
                        <a:pt x="672751" y="86326"/>
                        <a:pt x="620088" y="95752"/>
                      </a:cubicBezTo>
                      <a:cubicBezTo>
                        <a:pt x="603493" y="98894"/>
                        <a:pt x="590792" y="105975"/>
                        <a:pt x="581454" y="115666"/>
                      </a:cubicBezTo>
                      <a:cubicBezTo>
                        <a:pt x="555787" y="142352"/>
                        <a:pt x="554858" y="187845"/>
                        <a:pt x="561363" y="229576"/>
                      </a:cubicBezTo>
                      <a:cubicBezTo>
                        <a:pt x="545565" y="190456"/>
                        <a:pt x="521357" y="151866"/>
                        <a:pt x="485644" y="142086"/>
                      </a:cubicBezTo>
                      <a:cubicBezTo>
                        <a:pt x="472633" y="138546"/>
                        <a:pt x="458118" y="138944"/>
                        <a:pt x="442231" y="144741"/>
                      </a:cubicBezTo>
                      <a:cubicBezTo>
                        <a:pt x="392180" y="163638"/>
                        <a:pt x="381028" y="210680"/>
                        <a:pt x="383683" y="256483"/>
                      </a:cubicBezTo>
                      <a:cubicBezTo>
                        <a:pt x="365361" y="225903"/>
                        <a:pt x="337437" y="197359"/>
                        <a:pt x="298184" y="200280"/>
                      </a:cubicBezTo>
                      <a:cubicBezTo>
                        <a:pt x="292918" y="200723"/>
                        <a:pt x="287519" y="201696"/>
                        <a:pt x="281898" y="203334"/>
                      </a:cubicBezTo>
                      <a:cubicBezTo>
                        <a:pt x="252293" y="212317"/>
                        <a:pt x="238839" y="232718"/>
                        <a:pt x="234237" y="255819"/>
                      </a:cubicBezTo>
                      <a:cubicBezTo>
                        <a:pt x="214632" y="247367"/>
                        <a:pt x="170378" y="229665"/>
                        <a:pt x="135595" y="237586"/>
                      </a:cubicBezTo>
                      <a:cubicBezTo>
                        <a:pt x="122672" y="240419"/>
                        <a:pt x="111078" y="246526"/>
                        <a:pt x="102846" y="257191"/>
                      </a:cubicBezTo>
                      <a:cubicBezTo>
                        <a:pt x="94836" y="267635"/>
                        <a:pt x="93420" y="282770"/>
                        <a:pt x="96562" y="299852"/>
                      </a:cubicBezTo>
                      <a:cubicBezTo>
                        <a:pt x="84968" y="292240"/>
                        <a:pt x="52308" y="274494"/>
                        <a:pt x="25358" y="283389"/>
                      </a:cubicBezTo>
                      <a:cubicBezTo>
                        <a:pt x="24959" y="283522"/>
                        <a:pt x="24517" y="283655"/>
                        <a:pt x="24118" y="283788"/>
                      </a:cubicBezTo>
                      <a:cubicBezTo>
                        <a:pt x="12170" y="288036"/>
                        <a:pt x="4603" y="294718"/>
                        <a:pt x="0" y="301534"/>
                      </a:cubicBezTo>
                      <a:cubicBezTo>
                        <a:pt x="6063" y="371190"/>
                        <a:pt x="59743" y="472177"/>
                        <a:pt x="87756" y="459122"/>
                      </a:cubicBezTo>
                      <a:cubicBezTo>
                        <a:pt x="110856" y="453325"/>
                        <a:pt x="124487" y="441863"/>
                        <a:pt x="132541" y="429516"/>
                      </a:cubicBezTo>
                      <a:cubicBezTo>
                        <a:pt x="141126" y="416506"/>
                        <a:pt x="143471" y="402743"/>
                        <a:pt x="144091" y="395308"/>
                      </a:cubicBezTo>
                      <a:cubicBezTo>
                        <a:pt x="167811" y="425843"/>
                        <a:pt x="194983" y="448590"/>
                        <a:pt x="212906" y="444032"/>
                      </a:cubicBezTo>
                      <a:cubicBezTo>
                        <a:pt x="224899" y="440934"/>
                        <a:pt x="234724" y="433499"/>
                        <a:pt x="242866" y="424029"/>
                      </a:cubicBezTo>
                      <a:cubicBezTo>
                        <a:pt x="252204" y="413142"/>
                        <a:pt x="259329" y="399556"/>
                        <a:pt x="264462" y="387298"/>
                      </a:cubicBezTo>
                      <a:cubicBezTo>
                        <a:pt x="301193" y="448722"/>
                        <a:pt x="367796" y="451024"/>
                        <a:pt x="397534" y="395618"/>
                      </a:cubicBezTo>
                      <a:cubicBezTo>
                        <a:pt x="402314" y="386678"/>
                        <a:pt x="406164" y="376234"/>
                        <a:pt x="408864" y="364242"/>
                      </a:cubicBezTo>
                      <a:cubicBezTo>
                        <a:pt x="439886" y="422568"/>
                        <a:pt x="530474" y="408850"/>
                        <a:pt x="568134" y="361896"/>
                      </a:cubicBezTo>
                      <a:cubicBezTo>
                        <a:pt x="578799" y="348310"/>
                        <a:pt x="585216" y="331715"/>
                        <a:pt x="584375" y="312685"/>
                      </a:cubicBezTo>
                      <a:cubicBezTo>
                        <a:pt x="593447" y="329458"/>
                        <a:pt x="607476" y="340433"/>
                        <a:pt x="623584" y="346584"/>
                      </a:cubicBezTo>
                      <a:cubicBezTo>
                        <a:pt x="680008" y="367516"/>
                        <a:pt x="764755" y="332777"/>
                        <a:pt x="761480" y="266883"/>
                      </a:cubicBezTo>
                      <a:cubicBezTo>
                        <a:pt x="769932" y="275778"/>
                        <a:pt x="778606" y="282770"/>
                        <a:pt x="787280" y="287947"/>
                      </a:cubicBezTo>
                      <a:cubicBezTo>
                        <a:pt x="841226" y="320164"/>
                        <a:pt x="897163" y="283965"/>
                        <a:pt x="897207" y="212583"/>
                      </a:cubicBezTo>
                      <a:cubicBezTo>
                        <a:pt x="907917" y="220416"/>
                        <a:pt x="920927" y="228426"/>
                        <a:pt x="934557" y="232940"/>
                      </a:cubicBezTo>
                      <a:cubicBezTo>
                        <a:pt x="946373" y="236878"/>
                        <a:pt x="958676" y="238206"/>
                        <a:pt x="970536" y="234710"/>
                      </a:cubicBezTo>
                      <a:cubicBezTo>
                        <a:pt x="988238" y="229444"/>
                        <a:pt x="999877" y="196076"/>
                        <a:pt x="1004612" y="157796"/>
                      </a:cubicBezTo>
                      <a:cubicBezTo>
                        <a:pt x="1008949" y="163815"/>
                        <a:pt x="1017977" y="174391"/>
                        <a:pt x="1032005" y="181118"/>
                      </a:cubicBezTo>
                      <a:cubicBezTo>
                        <a:pt x="1045237" y="187535"/>
                        <a:pt x="1062806" y="190367"/>
                        <a:pt x="1085597" y="183464"/>
                      </a:cubicBezTo>
                      <a:cubicBezTo>
                        <a:pt x="1118743" y="164213"/>
                        <a:pt x="1099316" y="64995"/>
                        <a:pt x="1080198" y="388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31" name="Google Shape;2031;p43"/>
                <p:cNvGrpSpPr/>
                <p:nvPr/>
              </p:nvGrpSpPr>
              <p:grpSpPr>
                <a:xfrm>
                  <a:off x="4559542" y="3939187"/>
                  <a:ext cx="584795" cy="321997"/>
                  <a:chOff x="4559542" y="3939187"/>
                  <a:chExt cx="584795" cy="321997"/>
                </a:xfrm>
              </p:grpSpPr>
              <p:grpSp>
                <p:nvGrpSpPr>
                  <p:cNvPr id="2032" name="Google Shape;2032;p43"/>
                  <p:cNvGrpSpPr/>
                  <p:nvPr/>
                </p:nvGrpSpPr>
                <p:grpSpPr>
                  <a:xfrm>
                    <a:off x="4559542" y="4081829"/>
                    <a:ext cx="144223" cy="179355"/>
                    <a:chOff x="4559542" y="4081829"/>
                    <a:chExt cx="144223" cy="179355"/>
                  </a:xfrm>
                </p:grpSpPr>
                <p:sp>
                  <p:nvSpPr>
                    <p:cNvPr id="2033" name="Google Shape;2033;p43"/>
                    <p:cNvSpPr/>
                    <p:nvPr/>
                  </p:nvSpPr>
                  <p:spPr>
                    <a:xfrm>
                      <a:off x="4559542" y="4081829"/>
                      <a:ext cx="144223" cy="179355"/>
                    </a:xfrm>
                    <a:custGeom>
                      <a:avLst/>
                      <a:gdLst/>
                      <a:ahLst/>
                      <a:cxnLst/>
                      <a:rect l="l" t="t" r="r" b="b"/>
                      <a:pathLst>
                        <a:path w="144223" h="179355" extrusionOk="0">
                          <a:moveTo>
                            <a:pt x="100855" y="21647"/>
                          </a:moveTo>
                          <a:cubicBezTo>
                            <a:pt x="115282" y="50323"/>
                            <a:pt x="129753" y="79310"/>
                            <a:pt x="144224" y="108562"/>
                          </a:cubicBezTo>
                          <a:cubicBezTo>
                            <a:pt x="144224" y="108562"/>
                            <a:pt x="144224" y="109402"/>
                            <a:pt x="144224" y="110907"/>
                          </a:cubicBezTo>
                          <a:cubicBezTo>
                            <a:pt x="144002" y="116837"/>
                            <a:pt x="142498" y="133078"/>
                            <a:pt x="132496" y="148302"/>
                          </a:cubicBezTo>
                          <a:cubicBezTo>
                            <a:pt x="124398" y="160693"/>
                            <a:pt x="110812" y="172243"/>
                            <a:pt x="87711" y="178173"/>
                          </a:cubicBezTo>
                          <a:cubicBezTo>
                            <a:pt x="59699" y="191405"/>
                            <a:pt x="6018" y="90639"/>
                            <a:pt x="0" y="20938"/>
                          </a:cubicBezTo>
                          <a:cubicBezTo>
                            <a:pt x="4646" y="14123"/>
                            <a:pt x="12170" y="7308"/>
                            <a:pt x="24118" y="3016"/>
                          </a:cubicBezTo>
                          <a:cubicBezTo>
                            <a:pt x="24516" y="2883"/>
                            <a:pt x="24915" y="2750"/>
                            <a:pt x="25358" y="2573"/>
                          </a:cubicBezTo>
                          <a:cubicBezTo>
                            <a:pt x="58769" y="-8845"/>
                            <a:pt x="100988" y="21425"/>
                            <a:pt x="100899" y="2160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4" name="Google Shape;2034;p43"/>
                    <p:cNvSpPr/>
                    <p:nvPr/>
                  </p:nvSpPr>
                  <p:spPr>
                    <a:xfrm>
                      <a:off x="4584855" y="4081829"/>
                      <a:ext cx="118910" cy="148301"/>
                    </a:xfrm>
                    <a:custGeom>
                      <a:avLst/>
                      <a:gdLst/>
                      <a:ahLst/>
                      <a:cxnLst/>
                      <a:rect l="l" t="t" r="r" b="b"/>
                      <a:pathLst>
                        <a:path w="118910" h="148301" extrusionOk="0">
                          <a:moveTo>
                            <a:pt x="75541" y="21647"/>
                          </a:moveTo>
                          <a:cubicBezTo>
                            <a:pt x="89968" y="50323"/>
                            <a:pt x="104440" y="79310"/>
                            <a:pt x="118911" y="108562"/>
                          </a:cubicBezTo>
                          <a:cubicBezTo>
                            <a:pt x="118911" y="108562"/>
                            <a:pt x="118911" y="109402"/>
                            <a:pt x="118911" y="110907"/>
                          </a:cubicBezTo>
                          <a:cubicBezTo>
                            <a:pt x="118689" y="116837"/>
                            <a:pt x="117185" y="133078"/>
                            <a:pt x="107183" y="148302"/>
                          </a:cubicBezTo>
                          <a:cubicBezTo>
                            <a:pt x="82268" y="81168"/>
                            <a:pt x="25358" y="23063"/>
                            <a:pt x="0" y="2573"/>
                          </a:cubicBezTo>
                          <a:cubicBezTo>
                            <a:pt x="33412" y="-8845"/>
                            <a:pt x="75630" y="21425"/>
                            <a:pt x="75541" y="21602"/>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35" name="Google Shape;2035;p43"/>
                  <p:cNvGrpSpPr/>
                  <p:nvPr/>
                </p:nvGrpSpPr>
                <p:grpSpPr>
                  <a:xfrm>
                    <a:off x="4654505" y="4035890"/>
                    <a:ext cx="180120" cy="208862"/>
                    <a:chOff x="4654505" y="4035890"/>
                    <a:chExt cx="180120" cy="208862"/>
                  </a:xfrm>
                </p:grpSpPr>
                <p:sp>
                  <p:nvSpPr>
                    <p:cNvPr id="2036" name="Google Shape;2036;p43"/>
                    <p:cNvSpPr/>
                    <p:nvPr/>
                  </p:nvSpPr>
                  <p:spPr>
                    <a:xfrm>
                      <a:off x="4654505" y="4035890"/>
                      <a:ext cx="180119" cy="208862"/>
                    </a:xfrm>
                    <a:custGeom>
                      <a:avLst/>
                      <a:gdLst/>
                      <a:ahLst/>
                      <a:cxnLst/>
                      <a:rect l="l" t="t" r="r" b="b"/>
                      <a:pathLst>
                        <a:path w="180119" h="208862" extrusionOk="0">
                          <a:moveTo>
                            <a:pt x="149364" y="23641"/>
                          </a:moveTo>
                          <a:cubicBezTo>
                            <a:pt x="159542" y="55504"/>
                            <a:pt x="169809" y="87367"/>
                            <a:pt x="180120" y="119274"/>
                          </a:cubicBezTo>
                          <a:cubicBezTo>
                            <a:pt x="180120" y="119318"/>
                            <a:pt x="170473" y="161847"/>
                            <a:pt x="147815" y="188266"/>
                          </a:cubicBezTo>
                          <a:cubicBezTo>
                            <a:pt x="139672" y="197781"/>
                            <a:pt x="129803" y="205304"/>
                            <a:pt x="117855" y="208446"/>
                          </a:cubicBezTo>
                          <a:cubicBezTo>
                            <a:pt x="73158" y="217740"/>
                            <a:pt x="-28936" y="69046"/>
                            <a:pt x="7839" y="21915"/>
                          </a:cubicBezTo>
                          <a:cubicBezTo>
                            <a:pt x="16070" y="11206"/>
                            <a:pt x="27621" y="5010"/>
                            <a:pt x="40587" y="2134"/>
                          </a:cubicBezTo>
                          <a:cubicBezTo>
                            <a:pt x="85815" y="-8620"/>
                            <a:pt x="146929" y="24836"/>
                            <a:pt x="149364" y="23641"/>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37" name="Google Shape;2037;p43"/>
                    <p:cNvSpPr/>
                    <p:nvPr/>
                  </p:nvSpPr>
                  <p:spPr>
                    <a:xfrm>
                      <a:off x="4695048" y="4035890"/>
                      <a:ext cx="139577" cy="188266"/>
                    </a:xfrm>
                    <a:custGeom>
                      <a:avLst/>
                      <a:gdLst/>
                      <a:ahLst/>
                      <a:cxnLst/>
                      <a:rect l="l" t="t" r="r" b="b"/>
                      <a:pathLst>
                        <a:path w="139577" h="188266" extrusionOk="0">
                          <a:moveTo>
                            <a:pt x="108821" y="23641"/>
                          </a:moveTo>
                          <a:cubicBezTo>
                            <a:pt x="118999" y="55504"/>
                            <a:pt x="129266" y="87367"/>
                            <a:pt x="139577" y="119274"/>
                          </a:cubicBezTo>
                          <a:cubicBezTo>
                            <a:pt x="139577" y="119318"/>
                            <a:pt x="129930" y="161847"/>
                            <a:pt x="107272" y="188266"/>
                          </a:cubicBezTo>
                          <a:cubicBezTo>
                            <a:pt x="91296" y="68824"/>
                            <a:pt x="33013" y="17401"/>
                            <a:pt x="0" y="2134"/>
                          </a:cubicBezTo>
                          <a:cubicBezTo>
                            <a:pt x="45228" y="-8620"/>
                            <a:pt x="106342" y="24836"/>
                            <a:pt x="108776" y="23641"/>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38" name="Google Shape;2038;p43"/>
                  <p:cNvGrpSpPr/>
                  <p:nvPr/>
                </p:nvGrpSpPr>
                <p:grpSpPr>
                  <a:xfrm>
                    <a:off x="4791806" y="3999850"/>
                    <a:ext cx="180847" cy="235401"/>
                    <a:chOff x="4791806" y="3999850"/>
                    <a:chExt cx="180847" cy="235401"/>
                  </a:xfrm>
                </p:grpSpPr>
                <p:sp>
                  <p:nvSpPr>
                    <p:cNvPr id="2039" name="Google Shape;2039;p43"/>
                    <p:cNvSpPr/>
                    <p:nvPr/>
                  </p:nvSpPr>
                  <p:spPr>
                    <a:xfrm>
                      <a:off x="4791806" y="3999894"/>
                      <a:ext cx="180847" cy="235357"/>
                    </a:xfrm>
                    <a:custGeom>
                      <a:avLst/>
                      <a:gdLst/>
                      <a:ahLst/>
                      <a:cxnLst/>
                      <a:rect l="l" t="t" r="r" b="b"/>
                      <a:pathLst>
                        <a:path w="180847" h="235357" extrusionOk="0">
                          <a:moveTo>
                            <a:pt x="180803" y="126240"/>
                          </a:moveTo>
                          <a:cubicBezTo>
                            <a:pt x="180449" y="155093"/>
                            <a:pt x="174608" y="178106"/>
                            <a:pt x="165314" y="195409"/>
                          </a:cubicBezTo>
                          <a:cubicBezTo>
                            <a:pt x="133142" y="255240"/>
                            <a:pt x="57865" y="248337"/>
                            <a:pt x="23967" y="171512"/>
                          </a:cubicBezTo>
                          <a:cubicBezTo>
                            <a:pt x="24321" y="171644"/>
                            <a:pt x="-44583" y="33395"/>
                            <a:pt x="49679" y="3302"/>
                          </a:cubicBezTo>
                          <a:cubicBezTo>
                            <a:pt x="55299" y="1620"/>
                            <a:pt x="60742" y="647"/>
                            <a:pt x="66008" y="204"/>
                          </a:cubicBezTo>
                          <a:cubicBezTo>
                            <a:pt x="149073" y="-5903"/>
                            <a:pt x="180670" y="127036"/>
                            <a:pt x="180848" y="126284"/>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0" name="Google Shape;2040;p43"/>
                    <p:cNvSpPr/>
                    <p:nvPr/>
                  </p:nvSpPr>
                  <p:spPr>
                    <a:xfrm>
                      <a:off x="4857770" y="3999850"/>
                      <a:ext cx="114839" cy="195453"/>
                    </a:xfrm>
                    <a:custGeom>
                      <a:avLst/>
                      <a:gdLst/>
                      <a:ahLst/>
                      <a:cxnLst/>
                      <a:rect l="l" t="t" r="r" b="b"/>
                      <a:pathLst>
                        <a:path w="114839" h="195453" extrusionOk="0">
                          <a:moveTo>
                            <a:pt x="114840" y="126284"/>
                          </a:moveTo>
                          <a:cubicBezTo>
                            <a:pt x="114485" y="155138"/>
                            <a:pt x="108644" y="178150"/>
                            <a:pt x="99351" y="195453"/>
                          </a:cubicBezTo>
                          <a:cubicBezTo>
                            <a:pt x="85145" y="118053"/>
                            <a:pt x="25668" y="31492"/>
                            <a:pt x="0" y="204"/>
                          </a:cubicBezTo>
                          <a:cubicBezTo>
                            <a:pt x="83065" y="-5903"/>
                            <a:pt x="114662" y="127036"/>
                            <a:pt x="114840" y="12628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41" name="Google Shape;2041;p43"/>
                  <p:cNvGrpSpPr/>
                  <p:nvPr/>
                </p:nvGrpSpPr>
                <p:grpSpPr>
                  <a:xfrm>
                    <a:off x="4943016" y="3939187"/>
                    <a:ext cx="201321" cy="263094"/>
                    <a:chOff x="4943016" y="3939187"/>
                    <a:chExt cx="201321" cy="263094"/>
                  </a:xfrm>
                </p:grpSpPr>
                <p:sp>
                  <p:nvSpPr>
                    <p:cNvPr id="2042" name="Google Shape;2042;p43"/>
                    <p:cNvSpPr/>
                    <p:nvPr/>
                  </p:nvSpPr>
                  <p:spPr>
                    <a:xfrm>
                      <a:off x="4943016" y="3939187"/>
                      <a:ext cx="201321" cy="263094"/>
                    </a:xfrm>
                    <a:custGeom>
                      <a:avLst/>
                      <a:gdLst/>
                      <a:ahLst/>
                      <a:cxnLst/>
                      <a:rect l="l" t="t" r="r" b="b"/>
                      <a:pathLst>
                        <a:path w="201321" h="263094" extrusionOk="0">
                          <a:moveTo>
                            <a:pt x="199353" y="158668"/>
                          </a:moveTo>
                          <a:cubicBezTo>
                            <a:pt x="204929" y="183760"/>
                            <a:pt x="198202" y="205223"/>
                            <a:pt x="184970" y="222084"/>
                          </a:cubicBezTo>
                          <a:cubicBezTo>
                            <a:pt x="144699" y="272180"/>
                            <a:pt x="43800" y="284836"/>
                            <a:pt x="20035" y="211596"/>
                          </a:cubicBezTo>
                          <a:cubicBezTo>
                            <a:pt x="4237" y="160969"/>
                            <a:pt x="-30547" y="39580"/>
                            <a:pt x="59023" y="4974"/>
                          </a:cubicBezTo>
                          <a:cubicBezTo>
                            <a:pt x="74910" y="-868"/>
                            <a:pt x="89470" y="-1266"/>
                            <a:pt x="102480" y="2230"/>
                          </a:cubicBezTo>
                          <a:cubicBezTo>
                            <a:pt x="161206" y="18383"/>
                            <a:pt x="188643" y="111449"/>
                            <a:pt x="199353" y="158668"/>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3" name="Google Shape;2043;p43"/>
                    <p:cNvSpPr/>
                    <p:nvPr/>
                  </p:nvSpPr>
                  <p:spPr>
                    <a:xfrm>
                      <a:off x="5045496" y="3941417"/>
                      <a:ext cx="98841" cy="219854"/>
                    </a:xfrm>
                    <a:custGeom>
                      <a:avLst/>
                      <a:gdLst/>
                      <a:ahLst/>
                      <a:cxnLst/>
                      <a:rect l="l" t="t" r="r" b="b"/>
                      <a:pathLst>
                        <a:path w="98841" h="219854" extrusionOk="0">
                          <a:moveTo>
                            <a:pt x="96872" y="156438"/>
                          </a:moveTo>
                          <a:cubicBezTo>
                            <a:pt x="102448" y="181530"/>
                            <a:pt x="95722" y="202993"/>
                            <a:pt x="82490" y="219854"/>
                          </a:cubicBezTo>
                          <a:cubicBezTo>
                            <a:pt x="77976" y="102183"/>
                            <a:pt x="22880" y="24517"/>
                            <a:pt x="0" y="0"/>
                          </a:cubicBezTo>
                          <a:cubicBezTo>
                            <a:pt x="58725" y="16153"/>
                            <a:pt x="86163" y="109219"/>
                            <a:pt x="96872" y="1564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044" name="Google Shape;2044;p43"/>
                <p:cNvGrpSpPr/>
                <p:nvPr/>
              </p:nvGrpSpPr>
              <p:grpSpPr>
                <a:xfrm>
                  <a:off x="5117913" y="3800553"/>
                  <a:ext cx="546806" cy="351428"/>
                  <a:chOff x="5117913" y="3800553"/>
                  <a:chExt cx="546806" cy="351428"/>
                </a:xfrm>
              </p:grpSpPr>
              <p:grpSp>
                <p:nvGrpSpPr>
                  <p:cNvPr id="2045" name="Google Shape;2045;p43"/>
                  <p:cNvGrpSpPr/>
                  <p:nvPr/>
                </p:nvGrpSpPr>
                <p:grpSpPr>
                  <a:xfrm>
                    <a:off x="5555169" y="3800553"/>
                    <a:ext cx="109550" cy="187249"/>
                    <a:chOff x="5555169" y="3800553"/>
                    <a:chExt cx="109550" cy="187249"/>
                  </a:xfrm>
                </p:grpSpPr>
                <p:sp>
                  <p:nvSpPr>
                    <p:cNvPr id="2046" name="Google Shape;2046;p43"/>
                    <p:cNvSpPr/>
                    <p:nvPr/>
                  </p:nvSpPr>
                  <p:spPr>
                    <a:xfrm>
                      <a:off x="5555169" y="3800553"/>
                      <a:ext cx="109550" cy="187249"/>
                    </a:xfrm>
                    <a:custGeom>
                      <a:avLst/>
                      <a:gdLst/>
                      <a:ahLst/>
                      <a:cxnLst/>
                      <a:rect l="l" t="t" r="r" b="b"/>
                      <a:pathLst>
                        <a:path w="109550" h="187249" extrusionOk="0">
                          <a:moveTo>
                            <a:pt x="1" y="56294"/>
                          </a:moveTo>
                          <a:cubicBezTo>
                            <a:pt x="2302" y="88202"/>
                            <a:pt x="4736" y="120374"/>
                            <a:pt x="7347" y="152813"/>
                          </a:cubicBezTo>
                          <a:cubicBezTo>
                            <a:pt x="7347" y="152813"/>
                            <a:pt x="7746" y="153565"/>
                            <a:pt x="8542" y="154804"/>
                          </a:cubicBezTo>
                          <a:cubicBezTo>
                            <a:pt x="11772" y="159760"/>
                            <a:pt x="21376" y="172904"/>
                            <a:pt x="37794" y="180781"/>
                          </a:cubicBezTo>
                          <a:cubicBezTo>
                            <a:pt x="51070" y="187242"/>
                            <a:pt x="68684" y="190163"/>
                            <a:pt x="91518" y="183348"/>
                          </a:cubicBezTo>
                          <a:cubicBezTo>
                            <a:pt x="124797" y="164274"/>
                            <a:pt x="105370" y="65189"/>
                            <a:pt x="86252" y="4075"/>
                          </a:cubicBezTo>
                          <a:cubicBezTo>
                            <a:pt x="78773" y="578"/>
                            <a:pt x="68816" y="-1324"/>
                            <a:pt x="56381" y="1065"/>
                          </a:cubicBezTo>
                          <a:cubicBezTo>
                            <a:pt x="55938" y="1154"/>
                            <a:pt x="55540" y="1242"/>
                            <a:pt x="55097" y="1331"/>
                          </a:cubicBezTo>
                          <a:cubicBezTo>
                            <a:pt x="20535" y="8633"/>
                            <a:pt x="-176" y="56073"/>
                            <a:pt x="1" y="56206"/>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47" name="Google Shape;2047;p43"/>
                    <p:cNvSpPr/>
                    <p:nvPr/>
                  </p:nvSpPr>
                  <p:spPr>
                    <a:xfrm>
                      <a:off x="5555171" y="3801928"/>
                      <a:ext cx="55140" cy="179406"/>
                    </a:xfrm>
                    <a:custGeom>
                      <a:avLst/>
                      <a:gdLst/>
                      <a:ahLst/>
                      <a:cxnLst/>
                      <a:rect l="l" t="t" r="r" b="b"/>
                      <a:pathLst>
                        <a:path w="55140" h="179406" extrusionOk="0">
                          <a:moveTo>
                            <a:pt x="0" y="54919"/>
                          </a:moveTo>
                          <a:cubicBezTo>
                            <a:pt x="2301" y="86827"/>
                            <a:pt x="4735" y="118999"/>
                            <a:pt x="7346" y="151437"/>
                          </a:cubicBezTo>
                          <a:cubicBezTo>
                            <a:pt x="7346" y="151437"/>
                            <a:pt x="7744" y="152190"/>
                            <a:pt x="8541" y="153429"/>
                          </a:cubicBezTo>
                          <a:cubicBezTo>
                            <a:pt x="11771" y="158385"/>
                            <a:pt x="21375" y="171529"/>
                            <a:pt x="37793" y="179406"/>
                          </a:cubicBezTo>
                          <a:cubicBezTo>
                            <a:pt x="24782" y="109219"/>
                            <a:pt x="43855" y="30447"/>
                            <a:pt x="55140" y="0"/>
                          </a:cubicBezTo>
                          <a:cubicBezTo>
                            <a:pt x="20578" y="7302"/>
                            <a:pt x="-133" y="54742"/>
                            <a:pt x="44" y="54875"/>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48" name="Google Shape;2048;p43"/>
                  <p:cNvGrpSpPr/>
                  <p:nvPr/>
                </p:nvGrpSpPr>
                <p:grpSpPr>
                  <a:xfrm>
                    <a:off x="5409486" y="3815230"/>
                    <a:ext cx="158369" cy="221398"/>
                    <a:chOff x="5409486" y="3815230"/>
                    <a:chExt cx="158369" cy="221398"/>
                  </a:xfrm>
                </p:grpSpPr>
                <p:sp>
                  <p:nvSpPr>
                    <p:cNvPr id="2049" name="Google Shape;2049;p43"/>
                    <p:cNvSpPr/>
                    <p:nvPr/>
                  </p:nvSpPr>
                  <p:spPr>
                    <a:xfrm>
                      <a:off x="5409486" y="3815230"/>
                      <a:ext cx="158369" cy="221398"/>
                    </a:xfrm>
                    <a:custGeom>
                      <a:avLst/>
                      <a:gdLst/>
                      <a:ahLst/>
                      <a:cxnLst/>
                      <a:rect l="l" t="t" r="r" b="b"/>
                      <a:pathLst>
                        <a:path w="158369" h="221398" extrusionOk="0">
                          <a:moveTo>
                            <a:pt x="0" y="77330"/>
                          </a:moveTo>
                          <a:cubicBezTo>
                            <a:pt x="7612" y="109813"/>
                            <a:pt x="15135" y="142384"/>
                            <a:pt x="22614" y="174999"/>
                          </a:cubicBezTo>
                          <a:cubicBezTo>
                            <a:pt x="22658" y="174999"/>
                            <a:pt x="52707" y="206508"/>
                            <a:pt x="85720" y="217527"/>
                          </a:cubicBezTo>
                          <a:cubicBezTo>
                            <a:pt x="97580" y="221510"/>
                            <a:pt x="109883" y="222882"/>
                            <a:pt x="121787" y="219430"/>
                          </a:cubicBezTo>
                          <a:cubicBezTo>
                            <a:pt x="164891" y="204428"/>
                            <a:pt x="176352" y="25022"/>
                            <a:pt x="120637" y="3514"/>
                          </a:cubicBezTo>
                          <a:cubicBezTo>
                            <a:pt x="108069" y="-1442"/>
                            <a:pt x="94969" y="-823"/>
                            <a:pt x="82401" y="3293"/>
                          </a:cubicBezTo>
                          <a:cubicBezTo>
                            <a:pt x="38103" y="17189"/>
                            <a:pt x="2744" y="77065"/>
                            <a:pt x="44" y="77330"/>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0" name="Google Shape;2050;p43"/>
                    <p:cNvSpPr/>
                    <p:nvPr/>
                  </p:nvSpPr>
                  <p:spPr>
                    <a:xfrm>
                      <a:off x="5409486" y="3818523"/>
                      <a:ext cx="85720" cy="214234"/>
                    </a:xfrm>
                    <a:custGeom>
                      <a:avLst/>
                      <a:gdLst/>
                      <a:ahLst/>
                      <a:cxnLst/>
                      <a:rect l="l" t="t" r="r" b="b"/>
                      <a:pathLst>
                        <a:path w="85720" h="214234" extrusionOk="0">
                          <a:moveTo>
                            <a:pt x="0" y="74037"/>
                          </a:moveTo>
                          <a:cubicBezTo>
                            <a:pt x="7612" y="106520"/>
                            <a:pt x="15135" y="139091"/>
                            <a:pt x="22614" y="171706"/>
                          </a:cubicBezTo>
                          <a:cubicBezTo>
                            <a:pt x="22658" y="171706"/>
                            <a:pt x="52707" y="203215"/>
                            <a:pt x="85720" y="214234"/>
                          </a:cubicBezTo>
                          <a:cubicBezTo>
                            <a:pt x="38191" y="103776"/>
                            <a:pt x="61867" y="29916"/>
                            <a:pt x="82357" y="0"/>
                          </a:cubicBezTo>
                          <a:cubicBezTo>
                            <a:pt x="38058" y="13896"/>
                            <a:pt x="2699" y="73772"/>
                            <a:pt x="0" y="74037"/>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51" name="Google Shape;2051;p43"/>
                  <p:cNvGrpSpPr/>
                  <p:nvPr/>
                </p:nvGrpSpPr>
                <p:grpSpPr>
                  <a:xfrm>
                    <a:off x="5287934" y="3861300"/>
                    <a:ext cx="169820" cy="237999"/>
                    <a:chOff x="5287934" y="3861300"/>
                    <a:chExt cx="169820" cy="237999"/>
                  </a:xfrm>
                </p:grpSpPr>
                <p:sp>
                  <p:nvSpPr>
                    <p:cNvPr id="2052" name="Google Shape;2052;p43"/>
                    <p:cNvSpPr/>
                    <p:nvPr/>
                  </p:nvSpPr>
                  <p:spPr>
                    <a:xfrm>
                      <a:off x="5287934" y="3861300"/>
                      <a:ext cx="169820" cy="237999"/>
                    </a:xfrm>
                    <a:custGeom>
                      <a:avLst/>
                      <a:gdLst/>
                      <a:ahLst/>
                      <a:cxnLst/>
                      <a:rect l="l" t="t" r="r" b="b"/>
                      <a:pathLst>
                        <a:path w="169820" h="237999" extrusionOk="0">
                          <a:moveTo>
                            <a:pt x="10872" y="174776"/>
                          </a:moveTo>
                          <a:cubicBezTo>
                            <a:pt x="25963" y="199338"/>
                            <a:pt x="42824" y="216066"/>
                            <a:pt x="59640" y="226111"/>
                          </a:cubicBezTo>
                          <a:cubicBezTo>
                            <a:pt x="117923" y="260851"/>
                            <a:pt x="178949" y="216331"/>
                            <a:pt x="168682" y="133178"/>
                          </a:cubicBezTo>
                          <a:cubicBezTo>
                            <a:pt x="168461" y="133487"/>
                            <a:pt x="156690" y="-20163"/>
                            <a:pt x="60349" y="2230"/>
                          </a:cubicBezTo>
                          <a:cubicBezTo>
                            <a:pt x="54640" y="3690"/>
                            <a:pt x="49462" y="5593"/>
                            <a:pt x="44727" y="7894"/>
                          </a:cubicBezTo>
                          <a:cubicBezTo>
                            <a:pt x="-29709" y="45112"/>
                            <a:pt x="11359" y="175307"/>
                            <a:pt x="10828" y="1747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3" name="Google Shape;2053;p43"/>
                    <p:cNvSpPr/>
                    <p:nvPr/>
                  </p:nvSpPr>
                  <p:spPr>
                    <a:xfrm>
                      <a:off x="5287978" y="3869239"/>
                      <a:ext cx="59596" cy="218172"/>
                    </a:xfrm>
                    <a:custGeom>
                      <a:avLst/>
                      <a:gdLst/>
                      <a:ahLst/>
                      <a:cxnLst/>
                      <a:rect l="l" t="t" r="r" b="b"/>
                      <a:pathLst>
                        <a:path w="59596" h="218172" extrusionOk="0">
                          <a:moveTo>
                            <a:pt x="10828" y="166838"/>
                          </a:moveTo>
                          <a:cubicBezTo>
                            <a:pt x="25919" y="191399"/>
                            <a:pt x="42779" y="208127"/>
                            <a:pt x="59596" y="218173"/>
                          </a:cubicBezTo>
                          <a:cubicBezTo>
                            <a:pt x="32070" y="144534"/>
                            <a:pt x="38708" y="39873"/>
                            <a:pt x="44727" y="0"/>
                          </a:cubicBezTo>
                          <a:cubicBezTo>
                            <a:pt x="-29709" y="37218"/>
                            <a:pt x="11359" y="167413"/>
                            <a:pt x="10828" y="166838"/>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54" name="Google Shape;2054;p43"/>
                  <p:cNvGrpSpPr/>
                  <p:nvPr/>
                </p:nvGrpSpPr>
                <p:grpSpPr>
                  <a:xfrm>
                    <a:off x="5117913" y="3893584"/>
                    <a:ext cx="203860" cy="258397"/>
                    <a:chOff x="5117913" y="3893584"/>
                    <a:chExt cx="203860" cy="258397"/>
                  </a:xfrm>
                </p:grpSpPr>
                <p:sp>
                  <p:nvSpPr>
                    <p:cNvPr id="2055" name="Google Shape;2055;p43"/>
                    <p:cNvSpPr/>
                    <p:nvPr/>
                  </p:nvSpPr>
                  <p:spPr>
                    <a:xfrm>
                      <a:off x="5117913" y="3893584"/>
                      <a:ext cx="203860" cy="258397"/>
                    </a:xfrm>
                    <a:custGeom>
                      <a:avLst/>
                      <a:gdLst/>
                      <a:ahLst/>
                      <a:cxnLst/>
                      <a:rect l="l" t="t" r="r" b="b"/>
                      <a:pathLst>
                        <a:path w="203860" h="258397" extrusionOk="0">
                          <a:moveTo>
                            <a:pt x="20694" y="205333"/>
                          </a:moveTo>
                          <a:cubicBezTo>
                            <a:pt x="28748" y="229717"/>
                            <a:pt x="45564" y="244720"/>
                            <a:pt x="65612" y="252331"/>
                          </a:cubicBezTo>
                          <a:cubicBezTo>
                            <a:pt x="125929" y="274635"/>
                            <a:pt x="218952" y="233656"/>
                            <a:pt x="201781" y="158690"/>
                          </a:cubicBezTo>
                          <a:cubicBezTo>
                            <a:pt x="189346" y="107222"/>
                            <a:pt x="156952" y="-14654"/>
                            <a:pt x="62293" y="1455"/>
                          </a:cubicBezTo>
                          <a:cubicBezTo>
                            <a:pt x="45653" y="4597"/>
                            <a:pt x="32952" y="11678"/>
                            <a:pt x="23570" y="21369"/>
                          </a:cubicBezTo>
                          <a:cubicBezTo>
                            <a:pt x="-18560" y="65313"/>
                            <a:pt x="5647" y="159265"/>
                            <a:pt x="20738" y="205289"/>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6" name="Google Shape;2056;p43"/>
                    <p:cNvSpPr/>
                    <p:nvPr/>
                  </p:nvSpPr>
                  <p:spPr>
                    <a:xfrm>
                      <a:off x="5117913" y="3914997"/>
                      <a:ext cx="65611" cy="230917"/>
                    </a:xfrm>
                    <a:custGeom>
                      <a:avLst/>
                      <a:gdLst/>
                      <a:ahLst/>
                      <a:cxnLst/>
                      <a:rect l="l" t="t" r="r" b="b"/>
                      <a:pathLst>
                        <a:path w="65611" h="230917" extrusionOk="0">
                          <a:moveTo>
                            <a:pt x="20694" y="183920"/>
                          </a:moveTo>
                          <a:cubicBezTo>
                            <a:pt x="28748" y="208304"/>
                            <a:pt x="45564" y="223306"/>
                            <a:pt x="65612" y="230918"/>
                          </a:cubicBezTo>
                          <a:cubicBezTo>
                            <a:pt x="9099" y="127629"/>
                            <a:pt x="16489" y="32748"/>
                            <a:pt x="23570" y="0"/>
                          </a:cubicBezTo>
                          <a:cubicBezTo>
                            <a:pt x="-18560" y="43944"/>
                            <a:pt x="5647" y="137896"/>
                            <a:pt x="20738" y="18392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grpSp>
      </p:grpSp>
      <p:grpSp>
        <p:nvGrpSpPr>
          <p:cNvPr id="2057" name="Google Shape;2057;p43"/>
          <p:cNvGrpSpPr/>
          <p:nvPr/>
        </p:nvGrpSpPr>
        <p:grpSpPr>
          <a:xfrm>
            <a:off x="5051970" y="3176377"/>
            <a:ext cx="760626" cy="851097"/>
            <a:chOff x="6482879" y="2937612"/>
            <a:chExt cx="1221300" cy="1366565"/>
          </a:xfrm>
        </p:grpSpPr>
        <p:sp>
          <p:nvSpPr>
            <p:cNvPr id="2058" name="Google Shape;2058;p43"/>
            <p:cNvSpPr/>
            <p:nvPr/>
          </p:nvSpPr>
          <p:spPr>
            <a:xfrm rot="-2353133">
              <a:off x="7249208" y="3724161"/>
              <a:ext cx="68572" cy="179467"/>
            </a:xfrm>
            <a:custGeom>
              <a:avLst/>
              <a:gdLst/>
              <a:ahLst/>
              <a:cxnLst/>
              <a:rect l="l" t="t" r="r" b="b"/>
              <a:pathLst>
                <a:path w="68549" h="179406" extrusionOk="0">
                  <a:moveTo>
                    <a:pt x="0" y="0"/>
                  </a:moveTo>
                  <a:lnTo>
                    <a:pt x="68550" y="0"/>
                  </a:lnTo>
                  <a:lnTo>
                    <a:pt x="68550" y="179406"/>
                  </a:lnTo>
                  <a:lnTo>
                    <a:pt x="0" y="179406"/>
                  </a:lnTo>
                  <a:close/>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59" name="Google Shape;2059;p43"/>
            <p:cNvSpPr/>
            <p:nvPr/>
          </p:nvSpPr>
          <p:spPr>
            <a:xfrm>
              <a:off x="7252259" y="3784393"/>
              <a:ext cx="451920" cy="519784"/>
            </a:xfrm>
            <a:custGeom>
              <a:avLst/>
              <a:gdLst/>
              <a:ahLst/>
              <a:cxnLst/>
              <a:rect l="l" t="t" r="r" b="b"/>
              <a:pathLst>
                <a:path w="451920" h="519784" extrusionOk="0">
                  <a:moveTo>
                    <a:pt x="422593" y="501807"/>
                  </a:moveTo>
                  <a:lnTo>
                    <a:pt x="422593" y="501807"/>
                  </a:lnTo>
                  <a:cubicBezTo>
                    <a:pt x="387499" y="530528"/>
                    <a:pt x="334749" y="524155"/>
                    <a:pt x="304789" y="487557"/>
                  </a:cubicBezTo>
                  <a:lnTo>
                    <a:pt x="6649" y="82721"/>
                  </a:lnTo>
                  <a:cubicBezTo>
                    <a:pt x="-3795" y="68560"/>
                    <a:pt x="-1715" y="49044"/>
                    <a:pt x="11340" y="38378"/>
                  </a:cubicBezTo>
                  <a:lnTo>
                    <a:pt x="49752" y="6958"/>
                  </a:lnTo>
                  <a:cubicBezTo>
                    <a:pt x="62807" y="-3752"/>
                    <a:pt x="82323" y="-1893"/>
                    <a:pt x="94139" y="11118"/>
                  </a:cubicBezTo>
                  <a:lnTo>
                    <a:pt x="431931" y="383472"/>
                  </a:lnTo>
                  <a:cubicBezTo>
                    <a:pt x="461891" y="420070"/>
                    <a:pt x="457686" y="473042"/>
                    <a:pt x="422593" y="50176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0" name="Google Shape;2060;p43"/>
            <p:cNvSpPr/>
            <p:nvPr/>
          </p:nvSpPr>
          <p:spPr>
            <a:xfrm>
              <a:off x="7329848" y="3826002"/>
              <a:ext cx="328542" cy="387710"/>
            </a:xfrm>
            <a:custGeom>
              <a:avLst/>
              <a:gdLst/>
              <a:ahLst/>
              <a:cxnLst/>
              <a:rect l="l" t="t" r="r" b="b"/>
              <a:pathLst>
                <a:path w="328542" h="387710" extrusionOk="0">
                  <a:moveTo>
                    <a:pt x="328542" y="377487"/>
                  </a:moveTo>
                  <a:lnTo>
                    <a:pt x="316018" y="387710"/>
                  </a:lnTo>
                  <a:lnTo>
                    <a:pt x="0" y="10267"/>
                  </a:lnTo>
                  <a:lnTo>
                    <a:pt x="12524" y="0"/>
                  </a:lnTo>
                  <a:lnTo>
                    <a:pt x="328542" y="37748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61" name="Google Shape;2061;p43"/>
            <p:cNvGrpSpPr/>
            <p:nvPr/>
          </p:nvGrpSpPr>
          <p:grpSpPr>
            <a:xfrm>
              <a:off x="6482879" y="2937612"/>
              <a:ext cx="923605" cy="923605"/>
              <a:chOff x="6482879" y="2937612"/>
              <a:chExt cx="923605" cy="923605"/>
            </a:xfrm>
          </p:grpSpPr>
          <p:sp>
            <p:nvSpPr>
              <p:cNvPr id="2062" name="Google Shape;2062;p43"/>
              <p:cNvSpPr/>
              <p:nvPr/>
            </p:nvSpPr>
            <p:spPr>
              <a:xfrm>
                <a:off x="6482879" y="2937612"/>
                <a:ext cx="923605" cy="923605"/>
              </a:xfrm>
              <a:custGeom>
                <a:avLst/>
                <a:gdLst/>
                <a:ahLst/>
                <a:cxnLst/>
                <a:rect l="l" t="t" r="r" b="b"/>
                <a:pathLst>
                  <a:path w="923605" h="923605" extrusionOk="0">
                    <a:moveTo>
                      <a:pt x="819177" y="169350"/>
                    </a:moveTo>
                    <a:cubicBezTo>
                      <a:pt x="657649" y="-28023"/>
                      <a:pt x="366723" y="-57098"/>
                      <a:pt x="169350" y="104429"/>
                    </a:cubicBezTo>
                    <a:cubicBezTo>
                      <a:pt x="-28024" y="265956"/>
                      <a:pt x="-57098" y="556883"/>
                      <a:pt x="104429" y="754256"/>
                    </a:cubicBezTo>
                    <a:cubicBezTo>
                      <a:pt x="265957" y="951629"/>
                      <a:pt x="556883" y="980704"/>
                      <a:pt x="754256" y="819177"/>
                    </a:cubicBezTo>
                    <a:cubicBezTo>
                      <a:pt x="951629" y="657649"/>
                      <a:pt x="980704" y="366723"/>
                      <a:pt x="819177" y="169350"/>
                    </a:cubicBezTo>
                    <a:close/>
                    <a:moveTo>
                      <a:pt x="733457" y="786429"/>
                    </a:moveTo>
                    <a:cubicBezTo>
                      <a:pt x="554139" y="929812"/>
                      <a:pt x="287110" y="900737"/>
                      <a:pt x="137089" y="721464"/>
                    </a:cubicBezTo>
                    <a:cubicBezTo>
                      <a:pt x="-12977" y="542190"/>
                      <a:pt x="10787" y="280605"/>
                      <a:pt x="190105" y="137221"/>
                    </a:cubicBezTo>
                    <a:cubicBezTo>
                      <a:pt x="369423" y="-6162"/>
                      <a:pt x="636452" y="22913"/>
                      <a:pt x="786473" y="202186"/>
                    </a:cubicBezTo>
                    <a:cubicBezTo>
                      <a:pt x="936539" y="381460"/>
                      <a:pt x="912774" y="643045"/>
                      <a:pt x="733457" y="786429"/>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3" name="Google Shape;2063;p43"/>
              <p:cNvSpPr/>
              <p:nvPr/>
            </p:nvSpPr>
            <p:spPr>
              <a:xfrm>
                <a:off x="6520445" y="2984776"/>
                <a:ext cx="848480" cy="829434"/>
              </a:xfrm>
              <a:custGeom>
                <a:avLst/>
                <a:gdLst/>
                <a:ahLst/>
                <a:cxnLst/>
                <a:rect l="l" t="t" r="r" b="b"/>
                <a:pathLst>
                  <a:path w="848480" h="829434" extrusionOk="0">
                    <a:moveTo>
                      <a:pt x="727223" y="710234"/>
                    </a:moveTo>
                    <a:cubicBezTo>
                      <a:pt x="674516" y="761923"/>
                      <a:pt x="611012" y="796751"/>
                      <a:pt x="543524" y="814762"/>
                    </a:cubicBezTo>
                    <a:cubicBezTo>
                      <a:pt x="488915" y="829366"/>
                      <a:pt x="431827" y="833127"/>
                      <a:pt x="375757" y="825781"/>
                    </a:cubicBezTo>
                    <a:cubicBezTo>
                      <a:pt x="372925" y="825427"/>
                      <a:pt x="370225" y="825029"/>
                      <a:pt x="367437" y="824631"/>
                    </a:cubicBezTo>
                    <a:cubicBezTo>
                      <a:pt x="364472" y="824232"/>
                      <a:pt x="361552" y="823746"/>
                      <a:pt x="358543" y="823303"/>
                    </a:cubicBezTo>
                    <a:lnTo>
                      <a:pt x="358498" y="823303"/>
                    </a:lnTo>
                    <a:cubicBezTo>
                      <a:pt x="327343" y="818037"/>
                      <a:pt x="296764" y="809407"/>
                      <a:pt x="267114" y="797326"/>
                    </a:cubicBezTo>
                    <a:cubicBezTo>
                      <a:pt x="246580" y="788962"/>
                      <a:pt x="226532" y="779005"/>
                      <a:pt x="207238" y="767277"/>
                    </a:cubicBezTo>
                    <a:cubicBezTo>
                      <a:pt x="195599" y="760285"/>
                      <a:pt x="184137" y="752629"/>
                      <a:pt x="173029" y="744442"/>
                    </a:cubicBezTo>
                    <a:cubicBezTo>
                      <a:pt x="165683" y="739132"/>
                      <a:pt x="158381" y="733467"/>
                      <a:pt x="151345" y="727493"/>
                    </a:cubicBezTo>
                    <a:cubicBezTo>
                      <a:pt x="150858" y="727095"/>
                      <a:pt x="150327" y="726696"/>
                      <a:pt x="149884" y="726165"/>
                    </a:cubicBezTo>
                    <a:cubicBezTo>
                      <a:pt x="143467" y="720722"/>
                      <a:pt x="137228" y="715146"/>
                      <a:pt x="131121" y="709216"/>
                    </a:cubicBezTo>
                    <a:cubicBezTo>
                      <a:pt x="129837" y="708154"/>
                      <a:pt x="128554" y="706959"/>
                      <a:pt x="127315" y="705764"/>
                    </a:cubicBezTo>
                    <a:cubicBezTo>
                      <a:pt x="113950" y="692709"/>
                      <a:pt x="101603" y="679079"/>
                      <a:pt x="90451" y="664696"/>
                    </a:cubicBezTo>
                    <a:cubicBezTo>
                      <a:pt x="90407" y="664696"/>
                      <a:pt x="90451" y="664608"/>
                      <a:pt x="90318" y="664652"/>
                    </a:cubicBezTo>
                    <a:cubicBezTo>
                      <a:pt x="69652" y="638631"/>
                      <a:pt x="52614" y="610751"/>
                      <a:pt x="38939" y="581808"/>
                    </a:cubicBezTo>
                    <a:cubicBezTo>
                      <a:pt x="32080" y="567028"/>
                      <a:pt x="26062" y="551937"/>
                      <a:pt x="21017" y="536669"/>
                    </a:cubicBezTo>
                    <a:cubicBezTo>
                      <a:pt x="18140" y="527995"/>
                      <a:pt x="15529" y="519233"/>
                      <a:pt x="13228" y="510382"/>
                    </a:cubicBezTo>
                    <a:cubicBezTo>
                      <a:pt x="-2217" y="451215"/>
                      <a:pt x="-4120" y="389480"/>
                      <a:pt x="7430" y="329958"/>
                    </a:cubicBezTo>
                    <a:cubicBezTo>
                      <a:pt x="11989" y="306637"/>
                      <a:pt x="18538" y="283713"/>
                      <a:pt x="27256" y="261409"/>
                    </a:cubicBezTo>
                    <a:cubicBezTo>
                      <a:pt x="29690" y="255036"/>
                      <a:pt x="32345" y="248708"/>
                      <a:pt x="35222" y="242380"/>
                    </a:cubicBezTo>
                    <a:cubicBezTo>
                      <a:pt x="55225" y="197639"/>
                      <a:pt x="83857" y="155642"/>
                      <a:pt x="121252" y="119176"/>
                    </a:cubicBezTo>
                    <a:cubicBezTo>
                      <a:pt x="130590" y="109971"/>
                      <a:pt x="140281" y="101298"/>
                      <a:pt x="150460" y="93243"/>
                    </a:cubicBezTo>
                    <a:cubicBezTo>
                      <a:pt x="175198" y="73108"/>
                      <a:pt x="201927" y="56247"/>
                      <a:pt x="229851" y="42617"/>
                    </a:cubicBezTo>
                    <a:cubicBezTo>
                      <a:pt x="239632" y="37749"/>
                      <a:pt x="249677" y="33412"/>
                      <a:pt x="259767" y="29429"/>
                    </a:cubicBezTo>
                    <a:cubicBezTo>
                      <a:pt x="307518" y="10621"/>
                      <a:pt x="358321" y="885"/>
                      <a:pt x="409302" y="0"/>
                    </a:cubicBezTo>
                    <a:cubicBezTo>
                      <a:pt x="416250" y="0"/>
                      <a:pt x="423198" y="0"/>
                      <a:pt x="430234" y="221"/>
                    </a:cubicBezTo>
                    <a:cubicBezTo>
                      <a:pt x="481834" y="1814"/>
                      <a:pt x="533213" y="12524"/>
                      <a:pt x="581760" y="32394"/>
                    </a:cubicBezTo>
                    <a:cubicBezTo>
                      <a:pt x="604418" y="41643"/>
                      <a:pt x="626368" y="52839"/>
                      <a:pt x="647477" y="65983"/>
                    </a:cubicBezTo>
                    <a:cubicBezTo>
                      <a:pt x="672392" y="81560"/>
                      <a:pt x="696157" y="99793"/>
                      <a:pt x="718195" y="120991"/>
                    </a:cubicBezTo>
                    <a:cubicBezTo>
                      <a:pt x="719213" y="121876"/>
                      <a:pt x="720187" y="122805"/>
                      <a:pt x="721160" y="123779"/>
                    </a:cubicBezTo>
                    <a:cubicBezTo>
                      <a:pt x="780859" y="182106"/>
                      <a:pt x="819626" y="253045"/>
                      <a:pt x="837372" y="327525"/>
                    </a:cubicBezTo>
                    <a:cubicBezTo>
                      <a:pt x="845691" y="362795"/>
                      <a:pt x="849364" y="398818"/>
                      <a:pt x="848302" y="434752"/>
                    </a:cubicBezTo>
                    <a:cubicBezTo>
                      <a:pt x="845249" y="535253"/>
                      <a:pt x="804934" y="634250"/>
                      <a:pt x="727267" y="710411"/>
                    </a:cubicBezTo>
                    <a:close/>
                  </a:path>
                </a:pathLst>
              </a:custGeom>
              <a:solidFill>
                <a:schemeClr val="accent3">
                  <a:alpha val="60000"/>
                </a:scheme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4" name="Google Shape;2064;p43"/>
              <p:cNvSpPr/>
              <p:nvPr/>
            </p:nvSpPr>
            <p:spPr>
              <a:xfrm>
                <a:off x="6949469" y="3031249"/>
                <a:ext cx="264579" cy="189749"/>
              </a:xfrm>
              <a:custGeom>
                <a:avLst/>
                <a:gdLst/>
                <a:ahLst/>
                <a:cxnLst/>
                <a:rect l="l" t="t" r="r" b="b"/>
                <a:pathLst>
                  <a:path w="264579" h="189749" extrusionOk="0">
                    <a:moveTo>
                      <a:pt x="259786" y="165106"/>
                    </a:moveTo>
                    <a:cubicBezTo>
                      <a:pt x="240403" y="200332"/>
                      <a:pt x="167560" y="197456"/>
                      <a:pt x="97152" y="158645"/>
                    </a:cubicBezTo>
                    <a:cubicBezTo>
                      <a:pt x="26744" y="119878"/>
                      <a:pt x="-14633" y="59870"/>
                      <a:pt x="4794" y="24644"/>
                    </a:cubicBezTo>
                    <a:cubicBezTo>
                      <a:pt x="24177" y="-10583"/>
                      <a:pt x="97020" y="-7706"/>
                      <a:pt x="167427" y="31105"/>
                    </a:cubicBezTo>
                    <a:cubicBezTo>
                      <a:pt x="237836" y="69871"/>
                      <a:pt x="279213" y="129880"/>
                      <a:pt x="259786" y="165106"/>
                    </a:cubicBezTo>
                    <a:close/>
                  </a:path>
                </a:pathLst>
              </a:custGeom>
              <a:solidFill>
                <a:srgbClr val="FFFFFF">
                  <a:alpha val="60000"/>
                </a:srgbClr>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grpSp>
        <p:nvGrpSpPr>
          <p:cNvPr id="2065" name="Google Shape;2065;p43"/>
          <p:cNvGrpSpPr/>
          <p:nvPr/>
        </p:nvGrpSpPr>
        <p:grpSpPr>
          <a:xfrm>
            <a:off x="2060078" y="2639471"/>
            <a:ext cx="1020478" cy="1924909"/>
            <a:chOff x="4" y="1884502"/>
            <a:chExt cx="1638533" cy="3090734"/>
          </a:xfrm>
        </p:grpSpPr>
        <p:sp>
          <p:nvSpPr>
            <p:cNvPr id="2066" name="Google Shape;2066;p43"/>
            <p:cNvSpPr/>
            <p:nvPr/>
          </p:nvSpPr>
          <p:spPr>
            <a:xfrm>
              <a:off x="199010" y="2917201"/>
              <a:ext cx="1080330" cy="1981470"/>
            </a:xfrm>
            <a:custGeom>
              <a:avLst/>
              <a:gdLst/>
              <a:ahLst/>
              <a:cxnLst/>
              <a:rect l="l" t="t" r="r" b="b"/>
              <a:pathLst>
                <a:path w="1080330" h="1981470" extrusionOk="0">
                  <a:moveTo>
                    <a:pt x="75896" y="1919432"/>
                  </a:moveTo>
                  <a:cubicBezTo>
                    <a:pt x="75896" y="1919432"/>
                    <a:pt x="936859" y="2046751"/>
                    <a:pt x="1080331" y="1936603"/>
                  </a:cubicBezTo>
                  <a:lnTo>
                    <a:pt x="1004347" y="953189"/>
                  </a:lnTo>
                  <a:lnTo>
                    <a:pt x="1015189" y="910970"/>
                  </a:lnTo>
                  <a:lnTo>
                    <a:pt x="991247" y="531049"/>
                  </a:lnTo>
                  <a:cubicBezTo>
                    <a:pt x="991247" y="531049"/>
                    <a:pt x="876673" y="50848"/>
                    <a:pt x="562602" y="0"/>
                  </a:cubicBezTo>
                  <a:cubicBezTo>
                    <a:pt x="224324" y="41156"/>
                    <a:pt x="0" y="326772"/>
                    <a:pt x="0" y="326772"/>
                  </a:cubicBezTo>
                  <a:lnTo>
                    <a:pt x="33102" y="749045"/>
                  </a:lnTo>
                  <a:lnTo>
                    <a:pt x="75940" y="1919477"/>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7" name="Google Shape;2067;p43"/>
            <p:cNvSpPr/>
            <p:nvPr/>
          </p:nvSpPr>
          <p:spPr>
            <a:xfrm>
              <a:off x="459932" y="2912598"/>
              <a:ext cx="601103" cy="471438"/>
            </a:xfrm>
            <a:custGeom>
              <a:avLst/>
              <a:gdLst/>
              <a:ahLst/>
              <a:cxnLst/>
              <a:rect l="l" t="t" r="r" b="b"/>
              <a:pathLst>
                <a:path w="601103" h="471438" extrusionOk="0">
                  <a:moveTo>
                    <a:pt x="481661" y="88862"/>
                  </a:moveTo>
                  <a:lnTo>
                    <a:pt x="571055" y="173742"/>
                  </a:lnTo>
                  <a:lnTo>
                    <a:pt x="601103" y="432185"/>
                  </a:lnTo>
                  <a:lnTo>
                    <a:pt x="411784" y="252912"/>
                  </a:lnTo>
                  <a:lnTo>
                    <a:pt x="229325" y="471439"/>
                  </a:lnTo>
                  <a:lnTo>
                    <a:pt x="0" y="87535"/>
                  </a:lnTo>
                  <a:lnTo>
                    <a:pt x="92845" y="0"/>
                  </a:lnTo>
                  <a:lnTo>
                    <a:pt x="481661" y="88862"/>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8" name="Google Shape;2068;p43"/>
            <p:cNvSpPr/>
            <p:nvPr/>
          </p:nvSpPr>
          <p:spPr>
            <a:xfrm>
              <a:off x="971244" y="2951055"/>
              <a:ext cx="667293" cy="1299618"/>
            </a:xfrm>
            <a:custGeom>
              <a:avLst/>
              <a:gdLst/>
              <a:ahLst/>
              <a:cxnLst/>
              <a:rect l="l" t="t" r="r" b="b"/>
              <a:pathLst>
                <a:path w="667293" h="1299618" extrusionOk="0">
                  <a:moveTo>
                    <a:pt x="664696" y="1255223"/>
                  </a:moveTo>
                  <a:cubicBezTo>
                    <a:pt x="638586" y="1286245"/>
                    <a:pt x="578135" y="1306203"/>
                    <a:pt x="510958" y="1297618"/>
                  </a:cubicBezTo>
                  <a:cubicBezTo>
                    <a:pt x="508789" y="1297618"/>
                    <a:pt x="506886" y="1297220"/>
                    <a:pt x="504674" y="1296910"/>
                  </a:cubicBezTo>
                  <a:cubicBezTo>
                    <a:pt x="462765" y="1290671"/>
                    <a:pt x="418467" y="1273101"/>
                    <a:pt x="378682" y="1240000"/>
                  </a:cubicBezTo>
                  <a:cubicBezTo>
                    <a:pt x="361025" y="1189683"/>
                    <a:pt x="342261" y="1134896"/>
                    <a:pt x="323497" y="1077189"/>
                  </a:cubicBezTo>
                  <a:cubicBezTo>
                    <a:pt x="312611" y="1044308"/>
                    <a:pt x="301857" y="1010498"/>
                    <a:pt x="291103" y="976157"/>
                  </a:cubicBezTo>
                  <a:cubicBezTo>
                    <a:pt x="261674" y="882294"/>
                    <a:pt x="232909" y="784404"/>
                    <a:pt x="207419" y="688859"/>
                  </a:cubicBezTo>
                  <a:cubicBezTo>
                    <a:pt x="169847" y="495203"/>
                    <a:pt x="0" y="0"/>
                    <a:pt x="0" y="0"/>
                  </a:cubicBezTo>
                  <a:cubicBezTo>
                    <a:pt x="118955" y="49211"/>
                    <a:pt x="389215" y="246097"/>
                    <a:pt x="428866" y="292918"/>
                  </a:cubicBezTo>
                  <a:cubicBezTo>
                    <a:pt x="428866" y="292918"/>
                    <a:pt x="696559" y="1219952"/>
                    <a:pt x="664652" y="125522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69" name="Google Shape;2069;p43"/>
            <p:cNvSpPr/>
            <p:nvPr/>
          </p:nvSpPr>
          <p:spPr>
            <a:xfrm>
              <a:off x="1276553" y="3395100"/>
              <a:ext cx="232245" cy="663059"/>
            </a:xfrm>
            <a:custGeom>
              <a:avLst/>
              <a:gdLst/>
              <a:ahLst/>
              <a:cxnLst/>
              <a:rect l="l" t="t" r="r" b="b"/>
              <a:pathLst>
                <a:path w="232245" h="663059" extrusionOk="0">
                  <a:moveTo>
                    <a:pt x="55141" y="614025"/>
                  </a:moveTo>
                  <a:lnTo>
                    <a:pt x="232245" y="663059"/>
                  </a:lnTo>
                  <a:cubicBezTo>
                    <a:pt x="232245" y="663059"/>
                    <a:pt x="138338" y="577339"/>
                    <a:pt x="111299" y="567116"/>
                  </a:cubicBezTo>
                  <a:cubicBezTo>
                    <a:pt x="84260" y="556893"/>
                    <a:pt x="0" y="0"/>
                    <a:pt x="0" y="0"/>
                  </a:cubicBezTo>
                  <a:lnTo>
                    <a:pt x="55185" y="614025"/>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0" name="Google Shape;2070;p43"/>
            <p:cNvSpPr/>
            <p:nvPr/>
          </p:nvSpPr>
          <p:spPr>
            <a:xfrm>
              <a:off x="947347" y="2966278"/>
              <a:ext cx="375849" cy="2008958"/>
            </a:xfrm>
            <a:custGeom>
              <a:avLst/>
              <a:gdLst/>
              <a:ahLst/>
              <a:cxnLst/>
              <a:rect l="l" t="t" r="r" b="b"/>
              <a:pathLst>
                <a:path w="375849" h="2008958" extrusionOk="0">
                  <a:moveTo>
                    <a:pt x="290926" y="506577"/>
                  </a:moveTo>
                  <a:lnTo>
                    <a:pt x="312699" y="892251"/>
                  </a:lnTo>
                  <a:lnTo>
                    <a:pt x="316992" y="966819"/>
                  </a:lnTo>
                  <a:lnTo>
                    <a:pt x="320134" y="1022358"/>
                  </a:lnTo>
                  <a:lnTo>
                    <a:pt x="321285" y="1041343"/>
                  </a:lnTo>
                  <a:lnTo>
                    <a:pt x="330445" y="1203578"/>
                  </a:lnTo>
                  <a:lnTo>
                    <a:pt x="339562" y="1365062"/>
                  </a:lnTo>
                  <a:lnTo>
                    <a:pt x="347218" y="1502825"/>
                  </a:lnTo>
                  <a:lnTo>
                    <a:pt x="375850" y="2008959"/>
                  </a:lnTo>
                  <a:lnTo>
                    <a:pt x="372885" y="2008870"/>
                  </a:lnTo>
                  <a:lnTo>
                    <a:pt x="123248" y="2006259"/>
                  </a:lnTo>
                  <a:lnTo>
                    <a:pt x="121522" y="2006347"/>
                  </a:lnTo>
                  <a:cubicBezTo>
                    <a:pt x="122053" y="1962447"/>
                    <a:pt x="123071" y="1917795"/>
                    <a:pt x="123779" y="1872921"/>
                  </a:cubicBezTo>
                  <a:cubicBezTo>
                    <a:pt x="126522" y="1710730"/>
                    <a:pt x="129532" y="1544556"/>
                    <a:pt x="131744" y="1389578"/>
                  </a:cubicBezTo>
                  <a:cubicBezTo>
                    <a:pt x="132143" y="1363778"/>
                    <a:pt x="132585" y="1337978"/>
                    <a:pt x="133028" y="1312930"/>
                  </a:cubicBezTo>
                  <a:cubicBezTo>
                    <a:pt x="134046" y="1252435"/>
                    <a:pt x="134975" y="1194374"/>
                    <a:pt x="135595" y="1139587"/>
                  </a:cubicBezTo>
                  <a:cubicBezTo>
                    <a:pt x="135816" y="1131134"/>
                    <a:pt x="135816" y="1122992"/>
                    <a:pt x="136081" y="1114805"/>
                  </a:cubicBezTo>
                  <a:cubicBezTo>
                    <a:pt x="136391" y="1095687"/>
                    <a:pt x="136524" y="1077100"/>
                    <a:pt x="136878" y="1059000"/>
                  </a:cubicBezTo>
                  <a:cubicBezTo>
                    <a:pt x="136834" y="1045857"/>
                    <a:pt x="137011" y="1032979"/>
                    <a:pt x="137232" y="1020322"/>
                  </a:cubicBezTo>
                  <a:cubicBezTo>
                    <a:pt x="137188" y="1019349"/>
                    <a:pt x="137365" y="1018331"/>
                    <a:pt x="137320" y="1017578"/>
                  </a:cubicBezTo>
                  <a:cubicBezTo>
                    <a:pt x="137232" y="1016118"/>
                    <a:pt x="137409" y="1014835"/>
                    <a:pt x="137320" y="1013596"/>
                  </a:cubicBezTo>
                  <a:cubicBezTo>
                    <a:pt x="137984" y="967483"/>
                    <a:pt x="138382" y="925087"/>
                    <a:pt x="138781" y="887162"/>
                  </a:cubicBezTo>
                  <a:cubicBezTo>
                    <a:pt x="138648" y="880745"/>
                    <a:pt x="138781" y="874549"/>
                    <a:pt x="138869" y="868309"/>
                  </a:cubicBezTo>
                  <a:cubicBezTo>
                    <a:pt x="139577" y="782545"/>
                    <a:pt x="139710" y="723333"/>
                    <a:pt x="138869" y="702047"/>
                  </a:cubicBezTo>
                  <a:cubicBezTo>
                    <a:pt x="134444" y="592828"/>
                    <a:pt x="112538" y="465332"/>
                    <a:pt x="88464" y="354298"/>
                  </a:cubicBezTo>
                  <a:cubicBezTo>
                    <a:pt x="55406" y="202462"/>
                    <a:pt x="18808" y="81560"/>
                    <a:pt x="18808" y="81560"/>
                  </a:cubicBezTo>
                  <a:lnTo>
                    <a:pt x="16816" y="73506"/>
                  </a:lnTo>
                  <a:lnTo>
                    <a:pt x="14383" y="62000"/>
                  </a:lnTo>
                  <a:lnTo>
                    <a:pt x="12391" y="53946"/>
                  </a:lnTo>
                  <a:lnTo>
                    <a:pt x="12037" y="51999"/>
                  </a:lnTo>
                  <a:lnTo>
                    <a:pt x="7390" y="32482"/>
                  </a:lnTo>
                  <a:cubicBezTo>
                    <a:pt x="7390" y="32305"/>
                    <a:pt x="7390" y="32142"/>
                    <a:pt x="7390" y="31996"/>
                  </a:cubicBezTo>
                  <a:lnTo>
                    <a:pt x="0" y="0"/>
                  </a:lnTo>
                  <a:cubicBezTo>
                    <a:pt x="1549" y="885"/>
                    <a:pt x="3098" y="1814"/>
                    <a:pt x="4381" y="2965"/>
                  </a:cubicBezTo>
                  <a:cubicBezTo>
                    <a:pt x="4868" y="3186"/>
                    <a:pt x="5399" y="3408"/>
                    <a:pt x="5665" y="3894"/>
                  </a:cubicBezTo>
                  <a:cubicBezTo>
                    <a:pt x="5886" y="3629"/>
                    <a:pt x="5930" y="3894"/>
                    <a:pt x="5930" y="3894"/>
                  </a:cubicBezTo>
                  <a:cubicBezTo>
                    <a:pt x="17259" y="11152"/>
                    <a:pt x="28146" y="18897"/>
                    <a:pt x="38590" y="27438"/>
                  </a:cubicBezTo>
                  <a:cubicBezTo>
                    <a:pt x="104174" y="79170"/>
                    <a:pt x="153739" y="148738"/>
                    <a:pt x="191222" y="219058"/>
                  </a:cubicBezTo>
                  <a:cubicBezTo>
                    <a:pt x="212508" y="259373"/>
                    <a:pt x="229856" y="300175"/>
                    <a:pt x="243796" y="337482"/>
                  </a:cubicBezTo>
                  <a:cubicBezTo>
                    <a:pt x="246761" y="345492"/>
                    <a:pt x="249460" y="353236"/>
                    <a:pt x="251938" y="361025"/>
                  </a:cubicBezTo>
                  <a:cubicBezTo>
                    <a:pt x="280527" y="444267"/>
                    <a:pt x="291015" y="506532"/>
                    <a:pt x="291015" y="506532"/>
                  </a:cubicBezTo>
                  <a:close/>
                </a:path>
              </a:pathLst>
            </a:custGeom>
            <a:solidFill>
              <a:srgbClr val="FFFFF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1" name="Google Shape;2071;p43"/>
            <p:cNvSpPr/>
            <p:nvPr/>
          </p:nvSpPr>
          <p:spPr>
            <a:xfrm>
              <a:off x="944913" y="2930477"/>
              <a:ext cx="257160" cy="1095819"/>
            </a:xfrm>
            <a:custGeom>
              <a:avLst/>
              <a:gdLst/>
              <a:ahLst/>
              <a:cxnLst/>
              <a:rect l="l" t="t" r="r" b="b"/>
              <a:pathLst>
                <a:path w="257160" h="1095819" extrusionOk="0">
                  <a:moveTo>
                    <a:pt x="0" y="0"/>
                  </a:moveTo>
                  <a:cubicBezTo>
                    <a:pt x="81782" y="59389"/>
                    <a:pt x="147632" y="146348"/>
                    <a:pt x="207419" y="243707"/>
                  </a:cubicBezTo>
                  <a:lnTo>
                    <a:pt x="130107" y="306105"/>
                  </a:lnTo>
                  <a:lnTo>
                    <a:pt x="257160" y="380010"/>
                  </a:lnTo>
                  <a:lnTo>
                    <a:pt x="139091" y="1095820"/>
                  </a:lnTo>
                  <a:cubicBezTo>
                    <a:pt x="139091" y="1095820"/>
                    <a:pt x="137188" y="590217"/>
                    <a:pt x="17126" y="119752"/>
                  </a:cubicBezTo>
                  <a:cubicBezTo>
                    <a:pt x="9559" y="90013"/>
                    <a:pt x="8718" y="30314"/>
                    <a:pt x="0" y="44"/>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2" name="Google Shape;2072;p43"/>
            <p:cNvSpPr/>
            <p:nvPr/>
          </p:nvSpPr>
          <p:spPr>
            <a:xfrm>
              <a:off x="551096" y="2614458"/>
              <a:ext cx="415686" cy="548086"/>
            </a:xfrm>
            <a:custGeom>
              <a:avLst/>
              <a:gdLst/>
              <a:ahLst/>
              <a:cxnLst/>
              <a:rect l="l" t="t" r="r" b="b"/>
              <a:pathLst>
                <a:path w="415686" h="548086" extrusionOk="0">
                  <a:moveTo>
                    <a:pt x="0" y="353856"/>
                  </a:moveTo>
                  <a:cubicBezTo>
                    <a:pt x="122982" y="466792"/>
                    <a:pt x="315310" y="548087"/>
                    <a:pt x="315310" y="548087"/>
                  </a:cubicBezTo>
                  <a:cubicBezTo>
                    <a:pt x="315310" y="548087"/>
                    <a:pt x="425857" y="496929"/>
                    <a:pt x="414926" y="436699"/>
                  </a:cubicBezTo>
                  <a:lnTo>
                    <a:pt x="398995" y="337437"/>
                  </a:lnTo>
                  <a:lnTo>
                    <a:pt x="375673" y="191664"/>
                  </a:lnTo>
                  <a:lnTo>
                    <a:pt x="363990" y="118247"/>
                  </a:lnTo>
                  <a:lnTo>
                    <a:pt x="200737" y="172768"/>
                  </a:lnTo>
                  <a:lnTo>
                    <a:pt x="7081" y="0"/>
                  </a:lnTo>
                  <a:lnTo>
                    <a:pt x="6196" y="76471"/>
                  </a:lnTo>
                  <a:lnTo>
                    <a:pt x="5045" y="186354"/>
                  </a:lnTo>
                  <a:lnTo>
                    <a:pt x="3762" y="229679"/>
                  </a:lnTo>
                  <a:lnTo>
                    <a:pt x="44" y="353900"/>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3" name="Google Shape;2073;p43"/>
            <p:cNvSpPr/>
            <p:nvPr/>
          </p:nvSpPr>
          <p:spPr>
            <a:xfrm>
              <a:off x="265" y="2922732"/>
              <a:ext cx="891852" cy="2048167"/>
            </a:xfrm>
            <a:custGeom>
              <a:avLst/>
              <a:gdLst/>
              <a:ahLst/>
              <a:cxnLst/>
              <a:rect l="l" t="t" r="r" b="b"/>
              <a:pathLst>
                <a:path w="891852" h="2048167" extrusionOk="0">
                  <a:moveTo>
                    <a:pt x="891853" y="1915273"/>
                  </a:moveTo>
                  <a:cubicBezTo>
                    <a:pt x="891631" y="1960633"/>
                    <a:pt x="891144" y="2005020"/>
                    <a:pt x="890038" y="2048167"/>
                  </a:cubicBezTo>
                  <a:lnTo>
                    <a:pt x="410368" y="2043477"/>
                  </a:lnTo>
                  <a:lnTo>
                    <a:pt x="410103" y="2043477"/>
                  </a:lnTo>
                  <a:cubicBezTo>
                    <a:pt x="410103" y="2043477"/>
                    <a:pt x="161926" y="2040777"/>
                    <a:pt x="161926" y="2040777"/>
                  </a:cubicBezTo>
                  <a:lnTo>
                    <a:pt x="124000" y="2040379"/>
                  </a:lnTo>
                  <a:lnTo>
                    <a:pt x="207375" y="1481804"/>
                  </a:lnTo>
                  <a:lnTo>
                    <a:pt x="195072" y="1414405"/>
                  </a:lnTo>
                  <a:lnTo>
                    <a:pt x="138250" y="1107945"/>
                  </a:lnTo>
                  <a:lnTo>
                    <a:pt x="110856" y="959251"/>
                  </a:lnTo>
                  <a:lnTo>
                    <a:pt x="0" y="359255"/>
                  </a:lnTo>
                  <a:cubicBezTo>
                    <a:pt x="97359" y="228971"/>
                    <a:pt x="322081" y="107228"/>
                    <a:pt x="452055" y="44564"/>
                  </a:cubicBezTo>
                  <a:cubicBezTo>
                    <a:pt x="489140" y="26685"/>
                    <a:pt x="518525" y="13497"/>
                    <a:pt x="534943" y="6328"/>
                  </a:cubicBezTo>
                  <a:cubicBezTo>
                    <a:pt x="544370" y="2301"/>
                    <a:pt x="549680" y="0"/>
                    <a:pt x="549680" y="0"/>
                  </a:cubicBezTo>
                  <a:cubicBezTo>
                    <a:pt x="550521" y="1947"/>
                    <a:pt x="551140" y="3629"/>
                    <a:pt x="551981" y="5576"/>
                  </a:cubicBezTo>
                  <a:cubicBezTo>
                    <a:pt x="557513" y="19118"/>
                    <a:pt x="563310" y="32615"/>
                    <a:pt x="568576" y="46201"/>
                  </a:cubicBezTo>
                  <a:cubicBezTo>
                    <a:pt x="571497" y="53724"/>
                    <a:pt x="574684" y="61203"/>
                    <a:pt x="577383" y="68727"/>
                  </a:cubicBezTo>
                  <a:cubicBezTo>
                    <a:pt x="626549" y="192328"/>
                    <a:pt x="668369" y="317612"/>
                    <a:pt x="703994" y="443293"/>
                  </a:cubicBezTo>
                  <a:cubicBezTo>
                    <a:pt x="757055" y="630842"/>
                    <a:pt x="796264" y="818966"/>
                    <a:pt x="824808" y="1002798"/>
                  </a:cubicBezTo>
                  <a:cubicBezTo>
                    <a:pt x="826401" y="1012356"/>
                    <a:pt x="827950" y="1021915"/>
                    <a:pt x="829277" y="1031518"/>
                  </a:cubicBezTo>
                  <a:cubicBezTo>
                    <a:pt x="830472" y="1038643"/>
                    <a:pt x="831401" y="1045768"/>
                    <a:pt x="832331" y="1052893"/>
                  </a:cubicBezTo>
                  <a:cubicBezTo>
                    <a:pt x="833968" y="1063204"/>
                    <a:pt x="835340" y="1073781"/>
                    <a:pt x="836978" y="1084092"/>
                  </a:cubicBezTo>
                  <a:cubicBezTo>
                    <a:pt x="846448" y="1154102"/>
                    <a:pt x="854635" y="1223227"/>
                    <a:pt x="861494" y="1291467"/>
                  </a:cubicBezTo>
                  <a:cubicBezTo>
                    <a:pt x="861583" y="1292706"/>
                    <a:pt x="861627" y="1293945"/>
                    <a:pt x="861981" y="1295140"/>
                  </a:cubicBezTo>
                  <a:cubicBezTo>
                    <a:pt x="866052" y="1337270"/>
                    <a:pt x="869549" y="1378648"/>
                    <a:pt x="872779" y="1419848"/>
                  </a:cubicBezTo>
                  <a:cubicBezTo>
                    <a:pt x="886675" y="1594917"/>
                    <a:pt x="891897" y="1761799"/>
                    <a:pt x="891808" y="191540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4" name="Google Shape;2074;p43"/>
            <p:cNvSpPr/>
            <p:nvPr/>
          </p:nvSpPr>
          <p:spPr>
            <a:xfrm>
              <a:off x="386559" y="2882727"/>
              <a:ext cx="483741" cy="1179725"/>
            </a:xfrm>
            <a:custGeom>
              <a:avLst/>
              <a:gdLst/>
              <a:ahLst/>
              <a:cxnLst/>
              <a:rect l="l" t="t" r="r" b="b"/>
              <a:pathLst>
                <a:path w="483741" h="1179725" extrusionOk="0">
                  <a:moveTo>
                    <a:pt x="167103" y="0"/>
                  </a:moveTo>
                  <a:lnTo>
                    <a:pt x="67178" y="79923"/>
                  </a:lnTo>
                  <a:lnTo>
                    <a:pt x="0" y="322170"/>
                  </a:lnTo>
                  <a:lnTo>
                    <a:pt x="174627" y="342704"/>
                  </a:lnTo>
                  <a:lnTo>
                    <a:pt x="62000" y="470509"/>
                  </a:lnTo>
                  <a:lnTo>
                    <a:pt x="483741" y="1179725"/>
                  </a:lnTo>
                  <a:cubicBezTo>
                    <a:pt x="394614" y="715013"/>
                    <a:pt x="297387" y="285749"/>
                    <a:pt x="167103"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5" name="Google Shape;2075;p43"/>
            <p:cNvSpPr/>
            <p:nvPr/>
          </p:nvSpPr>
          <p:spPr>
            <a:xfrm>
              <a:off x="553618" y="2690929"/>
              <a:ext cx="408730" cy="352561"/>
            </a:xfrm>
            <a:custGeom>
              <a:avLst/>
              <a:gdLst/>
              <a:ahLst/>
              <a:cxnLst/>
              <a:rect l="l" t="t" r="r" b="b"/>
              <a:pathLst>
                <a:path w="408730" h="352561" extrusionOk="0">
                  <a:moveTo>
                    <a:pt x="408731" y="337172"/>
                  </a:moveTo>
                  <a:lnTo>
                    <a:pt x="373150" y="115193"/>
                  </a:lnTo>
                  <a:lnTo>
                    <a:pt x="206578" y="154137"/>
                  </a:lnTo>
                  <a:lnTo>
                    <a:pt x="3629" y="0"/>
                  </a:lnTo>
                  <a:lnTo>
                    <a:pt x="0" y="191841"/>
                  </a:lnTo>
                  <a:cubicBezTo>
                    <a:pt x="0" y="191841"/>
                    <a:pt x="192550" y="411519"/>
                    <a:pt x="408686" y="33721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76" name="Google Shape;2076;p43"/>
            <p:cNvGrpSpPr/>
            <p:nvPr/>
          </p:nvGrpSpPr>
          <p:grpSpPr>
            <a:xfrm>
              <a:off x="111122" y="3161569"/>
              <a:ext cx="1183486" cy="1358160"/>
              <a:chOff x="111122" y="3161569"/>
              <a:chExt cx="1183486" cy="1358160"/>
            </a:xfrm>
          </p:grpSpPr>
          <p:sp>
            <p:nvSpPr>
              <p:cNvPr id="2077" name="Google Shape;2077;p43"/>
              <p:cNvSpPr/>
              <p:nvPr/>
            </p:nvSpPr>
            <p:spPr>
              <a:xfrm>
                <a:off x="808964" y="3161569"/>
                <a:ext cx="137736" cy="205402"/>
              </a:xfrm>
              <a:custGeom>
                <a:avLst/>
                <a:gdLst/>
                <a:ahLst/>
                <a:cxnLst/>
                <a:rect l="l" t="t" r="r" b="b"/>
                <a:pathLst>
                  <a:path w="137736" h="205402" extrusionOk="0">
                    <a:moveTo>
                      <a:pt x="121433" y="24962"/>
                    </a:moveTo>
                    <a:cubicBezTo>
                      <a:pt x="84393" y="-26815"/>
                      <a:pt x="16861" y="11819"/>
                      <a:pt x="0" y="51824"/>
                    </a:cubicBezTo>
                    <a:cubicBezTo>
                      <a:pt x="0" y="51824"/>
                      <a:pt x="86207" y="201005"/>
                      <a:pt x="101652" y="205298"/>
                    </a:cubicBezTo>
                    <a:cubicBezTo>
                      <a:pt x="117141" y="209590"/>
                      <a:pt x="161483" y="80545"/>
                      <a:pt x="121389" y="24962"/>
                    </a:cubicBez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8" name="Google Shape;2078;p43"/>
              <p:cNvSpPr/>
              <p:nvPr/>
            </p:nvSpPr>
            <p:spPr>
              <a:xfrm>
                <a:off x="876850" y="3302941"/>
                <a:ext cx="58688" cy="31575"/>
              </a:xfrm>
              <a:custGeom>
                <a:avLst/>
                <a:gdLst/>
                <a:ahLst/>
                <a:cxnLst/>
                <a:rect l="l" t="t" r="r" b="b"/>
                <a:pathLst>
                  <a:path w="58688" h="31575" extrusionOk="0">
                    <a:moveTo>
                      <a:pt x="0" y="30735"/>
                    </a:moveTo>
                    <a:cubicBezTo>
                      <a:pt x="0" y="30735"/>
                      <a:pt x="55716" y="-376"/>
                      <a:pt x="58681" y="31576"/>
                    </a:cubicBezTo>
                    <a:cubicBezTo>
                      <a:pt x="58681" y="31576"/>
                      <a:pt x="59743" y="2412"/>
                      <a:pt x="36510" y="111"/>
                    </a:cubicBezTo>
                    <a:cubicBezTo>
                      <a:pt x="13276" y="-2146"/>
                      <a:pt x="0" y="30691"/>
                      <a:pt x="0" y="30691"/>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79" name="Google Shape;2079;p43"/>
              <p:cNvSpPr/>
              <p:nvPr/>
            </p:nvSpPr>
            <p:spPr>
              <a:xfrm>
                <a:off x="879771" y="3318452"/>
                <a:ext cx="181264" cy="1201277"/>
              </a:xfrm>
              <a:custGeom>
                <a:avLst/>
                <a:gdLst/>
                <a:ahLst/>
                <a:cxnLst/>
                <a:rect l="l" t="t" r="r" b="b"/>
                <a:pathLst>
                  <a:path w="181264" h="1201277" extrusionOk="0">
                    <a:moveTo>
                      <a:pt x="0" y="14869"/>
                    </a:moveTo>
                    <a:lnTo>
                      <a:pt x="6417" y="1020632"/>
                    </a:lnTo>
                    <a:lnTo>
                      <a:pt x="114131" y="1201277"/>
                    </a:lnTo>
                    <a:lnTo>
                      <a:pt x="181265" y="997664"/>
                    </a:lnTo>
                    <a:lnTo>
                      <a:pt x="56955" y="0"/>
                    </a:lnTo>
                    <a:lnTo>
                      <a:pt x="0" y="14869"/>
                    </a:lnTo>
                    <a:close/>
                  </a:path>
                </a:pathLst>
              </a:custGeom>
              <a:solidFill>
                <a:schemeClr val="l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0" name="Google Shape;2080;p43"/>
              <p:cNvSpPr/>
              <p:nvPr/>
            </p:nvSpPr>
            <p:spPr>
              <a:xfrm>
                <a:off x="111122" y="3881984"/>
                <a:ext cx="1183486" cy="609378"/>
              </a:xfrm>
              <a:custGeom>
                <a:avLst/>
                <a:gdLst/>
                <a:ahLst/>
                <a:cxnLst/>
                <a:rect l="l" t="t" r="r" b="b"/>
                <a:pathLst>
                  <a:path w="1183486" h="609378" extrusionOk="0">
                    <a:moveTo>
                      <a:pt x="1156890" y="116344"/>
                    </a:moveTo>
                    <a:lnTo>
                      <a:pt x="1183487" y="587031"/>
                    </a:lnTo>
                    <a:cubicBezTo>
                      <a:pt x="1171052" y="585172"/>
                      <a:pt x="1158262" y="582251"/>
                      <a:pt x="1145960" y="578578"/>
                    </a:cubicBezTo>
                    <a:cubicBezTo>
                      <a:pt x="1079401" y="558221"/>
                      <a:pt x="1014923" y="512285"/>
                      <a:pt x="967970" y="473961"/>
                    </a:cubicBezTo>
                    <a:cubicBezTo>
                      <a:pt x="929026" y="441966"/>
                      <a:pt x="901942" y="415015"/>
                      <a:pt x="895481" y="412271"/>
                    </a:cubicBezTo>
                    <a:cubicBezTo>
                      <a:pt x="889551" y="409749"/>
                      <a:pt x="835738" y="431123"/>
                      <a:pt x="761967" y="460552"/>
                    </a:cubicBezTo>
                    <a:cubicBezTo>
                      <a:pt x="606679" y="521977"/>
                      <a:pt x="364123" y="619159"/>
                      <a:pt x="296060" y="608582"/>
                    </a:cubicBezTo>
                    <a:cubicBezTo>
                      <a:pt x="258178" y="602475"/>
                      <a:pt x="205516" y="565302"/>
                      <a:pt x="154801" y="521136"/>
                    </a:cubicBezTo>
                    <a:cubicBezTo>
                      <a:pt x="130151" y="499806"/>
                      <a:pt x="106166" y="476882"/>
                      <a:pt x="84127" y="455109"/>
                    </a:cubicBezTo>
                    <a:lnTo>
                      <a:pt x="0" y="0"/>
                    </a:lnTo>
                    <a:lnTo>
                      <a:pt x="131479" y="13232"/>
                    </a:lnTo>
                    <a:lnTo>
                      <a:pt x="718377" y="72179"/>
                    </a:lnTo>
                    <a:lnTo>
                      <a:pt x="973413" y="97846"/>
                    </a:lnTo>
                    <a:lnTo>
                      <a:pt x="1103299" y="110901"/>
                    </a:lnTo>
                    <a:lnTo>
                      <a:pt x="1156890" y="116300"/>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grpSp>
          <p:nvGrpSpPr>
            <p:cNvPr id="2081" name="Google Shape;2081;p43"/>
            <p:cNvGrpSpPr/>
            <p:nvPr/>
          </p:nvGrpSpPr>
          <p:grpSpPr>
            <a:xfrm>
              <a:off x="4" y="3282031"/>
              <a:ext cx="1637044" cy="1123153"/>
              <a:chOff x="4" y="3282031"/>
              <a:chExt cx="1637044" cy="1123153"/>
            </a:xfrm>
          </p:grpSpPr>
          <p:grpSp>
            <p:nvGrpSpPr>
              <p:cNvPr id="2082" name="Google Shape;2082;p43"/>
              <p:cNvGrpSpPr/>
              <p:nvPr/>
            </p:nvGrpSpPr>
            <p:grpSpPr>
              <a:xfrm>
                <a:off x="1053157" y="3843641"/>
                <a:ext cx="338397" cy="346704"/>
                <a:chOff x="1053157" y="3843641"/>
                <a:chExt cx="338397" cy="346704"/>
              </a:xfrm>
            </p:grpSpPr>
            <p:sp>
              <p:nvSpPr>
                <p:cNvPr id="2083" name="Google Shape;2083;p43"/>
                <p:cNvSpPr/>
                <p:nvPr/>
              </p:nvSpPr>
              <p:spPr>
                <a:xfrm>
                  <a:off x="1053157" y="3843641"/>
                  <a:ext cx="338397" cy="346704"/>
                </a:xfrm>
                <a:custGeom>
                  <a:avLst/>
                  <a:gdLst/>
                  <a:ahLst/>
                  <a:cxnLst/>
                  <a:rect l="l" t="t" r="r" b="b"/>
                  <a:pathLst>
                    <a:path w="338397" h="346704" extrusionOk="0">
                      <a:moveTo>
                        <a:pt x="16199" y="14225"/>
                      </a:moveTo>
                      <a:cubicBezTo>
                        <a:pt x="16199" y="14225"/>
                        <a:pt x="134534" y="-20736"/>
                        <a:pt x="216315" y="18960"/>
                      </a:cubicBezTo>
                      <a:cubicBezTo>
                        <a:pt x="298097" y="58612"/>
                        <a:pt x="343325" y="172876"/>
                        <a:pt x="337970" y="181992"/>
                      </a:cubicBezTo>
                      <a:cubicBezTo>
                        <a:pt x="327260" y="200180"/>
                        <a:pt x="306063" y="336040"/>
                        <a:pt x="301328" y="300903"/>
                      </a:cubicBezTo>
                      <a:cubicBezTo>
                        <a:pt x="301328" y="300903"/>
                        <a:pt x="302478" y="335686"/>
                        <a:pt x="291769" y="343696"/>
                      </a:cubicBezTo>
                      <a:cubicBezTo>
                        <a:pt x="281059" y="351706"/>
                        <a:pt x="267960" y="345776"/>
                        <a:pt x="256100" y="300504"/>
                      </a:cubicBezTo>
                      <a:cubicBezTo>
                        <a:pt x="256100" y="300504"/>
                        <a:pt x="246585" y="328473"/>
                        <a:pt x="232291" y="329181"/>
                      </a:cubicBezTo>
                      <a:cubicBezTo>
                        <a:pt x="202730" y="326304"/>
                        <a:pt x="191887" y="228060"/>
                        <a:pt x="185957" y="221821"/>
                      </a:cubicBezTo>
                      <a:cubicBezTo>
                        <a:pt x="180027" y="215536"/>
                        <a:pt x="87226" y="255498"/>
                        <a:pt x="33192" y="145925"/>
                      </a:cubicBezTo>
                      <a:cubicBezTo>
                        <a:pt x="-29781" y="50734"/>
                        <a:pt x="16199" y="14313"/>
                        <a:pt x="16199" y="14313"/>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4" name="Google Shape;2084;p43"/>
                <p:cNvSpPr/>
                <p:nvPr/>
              </p:nvSpPr>
              <p:spPr>
                <a:xfrm>
                  <a:off x="1167909" y="3987358"/>
                  <a:ext cx="223217" cy="38230"/>
                </a:xfrm>
                <a:custGeom>
                  <a:avLst/>
                  <a:gdLst/>
                  <a:ahLst/>
                  <a:cxnLst/>
                  <a:rect l="l" t="t" r="r" b="b"/>
                  <a:pathLst>
                    <a:path w="223217" h="38230" extrusionOk="0">
                      <a:moveTo>
                        <a:pt x="223218" y="38230"/>
                      </a:moveTo>
                      <a:lnTo>
                        <a:pt x="0" y="5925"/>
                      </a:lnTo>
                      <a:cubicBezTo>
                        <a:pt x="0" y="5925"/>
                        <a:pt x="60894" y="-5006"/>
                        <a:pt x="114972" y="2827"/>
                      </a:cubicBezTo>
                      <a:cubicBezTo>
                        <a:pt x="169051" y="10660"/>
                        <a:pt x="223218" y="38230"/>
                        <a:pt x="223218" y="3823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5" name="Google Shape;2085;p43"/>
                <p:cNvSpPr/>
                <p:nvPr/>
              </p:nvSpPr>
              <p:spPr>
                <a:xfrm>
                  <a:off x="1332224" y="4030677"/>
                  <a:ext cx="22223" cy="113821"/>
                </a:xfrm>
                <a:custGeom>
                  <a:avLst/>
                  <a:gdLst/>
                  <a:ahLst/>
                  <a:cxnLst/>
                  <a:rect l="l" t="t" r="r" b="b"/>
                  <a:pathLst>
                    <a:path w="22223" h="113821" extrusionOk="0">
                      <a:moveTo>
                        <a:pt x="22216" y="113822"/>
                      </a:moveTo>
                      <a:cubicBezTo>
                        <a:pt x="22393" y="93951"/>
                        <a:pt x="19605" y="74612"/>
                        <a:pt x="16551" y="55406"/>
                      </a:cubicBezTo>
                      <a:cubicBezTo>
                        <a:pt x="12612" y="36465"/>
                        <a:pt x="8762" y="17082"/>
                        <a:pt x="0" y="0"/>
                      </a:cubicBezTo>
                      <a:cubicBezTo>
                        <a:pt x="6638" y="38324"/>
                        <a:pt x="11816" y="76383"/>
                        <a:pt x="22216" y="113822"/>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6" name="Google Shape;2086;p43"/>
                <p:cNvSpPr/>
                <p:nvPr/>
              </p:nvSpPr>
              <p:spPr>
                <a:xfrm>
                  <a:off x="1286244" y="4052583"/>
                  <a:ext cx="23012" cy="91473"/>
                </a:xfrm>
                <a:custGeom>
                  <a:avLst/>
                  <a:gdLst/>
                  <a:ahLst/>
                  <a:cxnLst/>
                  <a:rect l="l" t="t" r="r" b="b"/>
                  <a:pathLst>
                    <a:path w="23012" h="91473" extrusionOk="0">
                      <a:moveTo>
                        <a:pt x="23012" y="91473"/>
                      </a:moveTo>
                      <a:cubicBezTo>
                        <a:pt x="23012" y="75143"/>
                        <a:pt x="20003" y="59478"/>
                        <a:pt x="16728" y="43944"/>
                      </a:cubicBezTo>
                      <a:cubicBezTo>
                        <a:pt x="12612" y="28721"/>
                        <a:pt x="8364" y="13232"/>
                        <a:pt x="0" y="0"/>
                      </a:cubicBezTo>
                      <a:cubicBezTo>
                        <a:pt x="6373" y="31199"/>
                        <a:pt x="12435" y="61602"/>
                        <a:pt x="23012" y="91473"/>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87" name="Google Shape;2087;p43"/>
              <p:cNvSpPr/>
              <p:nvPr/>
            </p:nvSpPr>
            <p:spPr>
              <a:xfrm>
                <a:off x="576365" y="3974918"/>
                <a:ext cx="1060683" cy="373503"/>
              </a:xfrm>
              <a:custGeom>
                <a:avLst/>
                <a:gdLst/>
                <a:ahLst/>
                <a:cxnLst/>
                <a:rect l="l" t="t" r="r" b="b"/>
                <a:pathLst>
                  <a:path w="1060683" h="373503" extrusionOk="0">
                    <a:moveTo>
                      <a:pt x="810868" y="373504"/>
                    </a:moveTo>
                    <a:cubicBezTo>
                      <a:pt x="762586" y="373282"/>
                      <a:pt x="561584" y="321771"/>
                      <a:pt x="372796" y="267957"/>
                    </a:cubicBezTo>
                    <a:cubicBezTo>
                      <a:pt x="241406" y="230563"/>
                      <a:pt x="116255" y="191752"/>
                      <a:pt x="51600" y="168386"/>
                    </a:cubicBezTo>
                    <a:cubicBezTo>
                      <a:pt x="21286" y="157367"/>
                      <a:pt x="4248" y="149489"/>
                      <a:pt x="6461" y="146746"/>
                    </a:cubicBezTo>
                    <a:lnTo>
                      <a:pt x="4602" y="107758"/>
                    </a:lnTo>
                    <a:lnTo>
                      <a:pt x="0" y="23808"/>
                    </a:lnTo>
                    <a:lnTo>
                      <a:pt x="100545" y="11372"/>
                    </a:lnTo>
                    <a:cubicBezTo>
                      <a:pt x="100545" y="11372"/>
                      <a:pt x="148915" y="4248"/>
                      <a:pt x="233750" y="1150"/>
                    </a:cubicBezTo>
                    <a:cubicBezTo>
                      <a:pt x="307876" y="-1284"/>
                      <a:pt x="409704" y="-665"/>
                      <a:pt x="531137" y="11107"/>
                    </a:cubicBezTo>
                    <a:cubicBezTo>
                      <a:pt x="534058" y="11461"/>
                      <a:pt x="536935" y="11549"/>
                      <a:pt x="540121" y="11859"/>
                    </a:cubicBezTo>
                    <a:cubicBezTo>
                      <a:pt x="576011" y="15444"/>
                      <a:pt x="613804" y="19692"/>
                      <a:pt x="652704" y="24958"/>
                    </a:cubicBezTo>
                    <a:cubicBezTo>
                      <a:pt x="662218" y="26197"/>
                      <a:pt x="671467" y="27481"/>
                      <a:pt x="680495" y="28764"/>
                    </a:cubicBezTo>
                    <a:lnTo>
                      <a:pt x="684478" y="29295"/>
                    </a:lnTo>
                    <a:cubicBezTo>
                      <a:pt x="931725" y="64610"/>
                      <a:pt x="978723" y="121565"/>
                      <a:pt x="1028376" y="173918"/>
                    </a:cubicBezTo>
                    <a:cubicBezTo>
                      <a:pt x="1046344" y="193035"/>
                      <a:pt x="1056965" y="212330"/>
                      <a:pt x="1059708" y="231315"/>
                    </a:cubicBezTo>
                    <a:cubicBezTo>
                      <a:pt x="1070860" y="310663"/>
                      <a:pt x="986291" y="374344"/>
                      <a:pt x="810956" y="373459"/>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8" name="Google Shape;2088;p43"/>
              <p:cNvSpPr/>
              <p:nvPr/>
            </p:nvSpPr>
            <p:spPr>
              <a:xfrm>
                <a:off x="627965" y="3974918"/>
                <a:ext cx="601103" cy="267957"/>
              </a:xfrm>
              <a:custGeom>
                <a:avLst/>
                <a:gdLst/>
                <a:ahLst/>
                <a:cxnLst/>
                <a:rect l="l" t="t" r="r" b="b"/>
                <a:pathLst>
                  <a:path w="601103" h="267957" extrusionOk="0">
                    <a:moveTo>
                      <a:pt x="601059" y="25003"/>
                    </a:moveTo>
                    <a:cubicBezTo>
                      <a:pt x="525385" y="44828"/>
                      <a:pt x="368327" y="218659"/>
                      <a:pt x="321196" y="267957"/>
                    </a:cubicBezTo>
                    <a:cubicBezTo>
                      <a:pt x="189806" y="230563"/>
                      <a:pt x="64655" y="191752"/>
                      <a:pt x="0" y="168386"/>
                    </a:cubicBezTo>
                    <a:lnTo>
                      <a:pt x="5797" y="138647"/>
                    </a:lnTo>
                    <a:lnTo>
                      <a:pt x="182150" y="1150"/>
                    </a:lnTo>
                    <a:cubicBezTo>
                      <a:pt x="256275" y="-1284"/>
                      <a:pt x="358104" y="-665"/>
                      <a:pt x="479537" y="11107"/>
                    </a:cubicBezTo>
                    <a:cubicBezTo>
                      <a:pt x="482458" y="11461"/>
                      <a:pt x="485335" y="11549"/>
                      <a:pt x="488521" y="11859"/>
                    </a:cubicBezTo>
                    <a:cubicBezTo>
                      <a:pt x="524411" y="15444"/>
                      <a:pt x="562204" y="19692"/>
                      <a:pt x="601103" y="24958"/>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89" name="Google Shape;2089;p43"/>
              <p:cNvSpPr/>
              <p:nvPr/>
            </p:nvSpPr>
            <p:spPr>
              <a:xfrm>
                <a:off x="4" y="3282031"/>
                <a:ext cx="549409" cy="1085295"/>
              </a:xfrm>
              <a:custGeom>
                <a:avLst/>
                <a:gdLst/>
                <a:ahLst/>
                <a:cxnLst/>
                <a:rect l="l" t="t" r="r" b="b"/>
                <a:pathLst>
                  <a:path w="549409" h="1085295" extrusionOk="0">
                    <a:moveTo>
                      <a:pt x="332875" y="1080596"/>
                    </a:moveTo>
                    <a:cubicBezTo>
                      <a:pt x="401380" y="1101661"/>
                      <a:pt x="513387" y="1052229"/>
                      <a:pt x="549410" y="925973"/>
                    </a:cubicBezTo>
                    <a:cubicBezTo>
                      <a:pt x="499270" y="766215"/>
                      <a:pt x="448334" y="554991"/>
                      <a:pt x="373500" y="369212"/>
                    </a:cubicBezTo>
                    <a:cubicBezTo>
                      <a:pt x="230250" y="74170"/>
                      <a:pt x="305" y="0"/>
                      <a:pt x="305" y="0"/>
                    </a:cubicBezTo>
                    <a:cubicBezTo>
                      <a:pt x="305" y="0"/>
                      <a:pt x="-22795" y="648632"/>
                      <a:pt x="332875" y="1080640"/>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0" name="Google Shape;2090;p43"/>
              <p:cNvSpPr/>
              <p:nvPr/>
            </p:nvSpPr>
            <p:spPr>
              <a:xfrm>
                <a:off x="277782" y="3341509"/>
                <a:ext cx="312168" cy="859724"/>
              </a:xfrm>
              <a:custGeom>
                <a:avLst/>
                <a:gdLst/>
                <a:ahLst/>
                <a:cxnLst/>
                <a:rect l="l" t="t" r="r" b="b"/>
                <a:pathLst>
                  <a:path w="312168" h="859724" extrusionOk="0">
                    <a:moveTo>
                      <a:pt x="204896" y="751302"/>
                    </a:moveTo>
                    <a:cubicBezTo>
                      <a:pt x="204896" y="751302"/>
                      <a:pt x="136966" y="821002"/>
                      <a:pt x="93420" y="859724"/>
                    </a:cubicBezTo>
                    <a:cubicBezTo>
                      <a:pt x="93420" y="859724"/>
                      <a:pt x="144401" y="726564"/>
                      <a:pt x="189762" y="682796"/>
                    </a:cubicBezTo>
                    <a:cubicBezTo>
                      <a:pt x="235166" y="639029"/>
                      <a:pt x="0" y="0"/>
                      <a:pt x="0" y="0"/>
                    </a:cubicBezTo>
                    <a:lnTo>
                      <a:pt x="312168" y="684655"/>
                    </a:lnTo>
                    <a:lnTo>
                      <a:pt x="204852" y="751302"/>
                    </a:lnTo>
                    <a:close/>
                  </a:path>
                </a:pathLst>
              </a:custGeom>
              <a:solidFill>
                <a:schemeClr val="accent3"/>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nvGrpSpPr>
              <p:cNvPr id="2091" name="Google Shape;2091;p43"/>
              <p:cNvGrpSpPr/>
              <p:nvPr/>
            </p:nvGrpSpPr>
            <p:grpSpPr>
              <a:xfrm>
                <a:off x="245835" y="3783346"/>
                <a:ext cx="477231" cy="342515"/>
                <a:chOff x="245835" y="3783346"/>
                <a:chExt cx="477231" cy="342515"/>
              </a:xfrm>
            </p:grpSpPr>
            <p:sp>
              <p:nvSpPr>
                <p:cNvPr id="2092" name="Google Shape;2092;p43"/>
                <p:cNvSpPr/>
                <p:nvPr/>
              </p:nvSpPr>
              <p:spPr>
                <a:xfrm>
                  <a:off x="245835" y="3783346"/>
                  <a:ext cx="477231" cy="342515"/>
                </a:xfrm>
                <a:custGeom>
                  <a:avLst/>
                  <a:gdLst/>
                  <a:ahLst/>
                  <a:cxnLst/>
                  <a:rect l="l" t="t" r="r" b="b"/>
                  <a:pathLst>
                    <a:path w="477231" h="342515" extrusionOk="0">
                      <a:moveTo>
                        <a:pt x="477232" y="295834"/>
                      </a:moveTo>
                      <a:cubicBezTo>
                        <a:pt x="477232" y="295834"/>
                        <a:pt x="401557" y="120809"/>
                        <a:pt x="375359" y="87264"/>
                      </a:cubicBezTo>
                      <a:cubicBezTo>
                        <a:pt x="332300" y="38231"/>
                        <a:pt x="235870" y="12563"/>
                        <a:pt x="220293" y="4863"/>
                      </a:cubicBezTo>
                      <a:cubicBezTo>
                        <a:pt x="183783" y="-5979"/>
                        <a:pt x="-8324" y="-1863"/>
                        <a:pt x="22875" y="50312"/>
                      </a:cubicBezTo>
                      <a:cubicBezTo>
                        <a:pt x="89301" y="55578"/>
                        <a:pt x="196086" y="52658"/>
                        <a:pt x="196086" y="52658"/>
                      </a:cubicBezTo>
                      <a:lnTo>
                        <a:pt x="285346" y="99744"/>
                      </a:lnTo>
                      <a:cubicBezTo>
                        <a:pt x="285346" y="99744"/>
                        <a:pt x="216974" y="70669"/>
                        <a:pt x="194404" y="65757"/>
                      </a:cubicBezTo>
                      <a:cubicBezTo>
                        <a:pt x="171834" y="60845"/>
                        <a:pt x="15529" y="95451"/>
                        <a:pt x="2784" y="112666"/>
                      </a:cubicBezTo>
                      <a:cubicBezTo>
                        <a:pt x="-9961" y="129881"/>
                        <a:pt x="23141" y="158602"/>
                        <a:pt x="59695" y="149132"/>
                      </a:cubicBezTo>
                      <a:cubicBezTo>
                        <a:pt x="59695" y="149132"/>
                        <a:pt x="25176" y="161788"/>
                        <a:pt x="22433" y="174932"/>
                      </a:cubicBezTo>
                      <a:cubicBezTo>
                        <a:pt x="19645" y="188075"/>
                        <a:pt x="31593" y="197988"/>
                        <a:pt x="81379" y="191173"/>
                      </a:cubicBezTo>
                      <a:cubicBezTo>
                        <a:pt x="81379" y="191173"/>
                        <a:pt x="58544" y="211132"/>
                        <a:pt x="64607" y="224718"/>
                      </a:cubicBezTo>
                      <a:cubicBezTo>
                        <a:pt x="81335" y="251226"/>
                        <a:pt x="182367" y="222461"/>
                        <a:pt x="191262" y="225558"/>
                      </a:cubicBezTo>
                      <a:cubicBezTo>
                        <a:pt x="200157" y="228612"/>
                        <a:pt x="204804" y="331060"/>
                        <a:pt x="337212" y="338185"/>
                      </a:cubicBezTo>
                      <a:cubicBezTo>
                        <a:pt x="459796" y="359383"/>
                        <a:pt x="477232" y="295878"/>
                        <a:pt x="477232" y="295878"/>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3" name="Google Shape;2093;p43"/>
                <p:cNvSpPr/>
                <p:nvPr/>
              </p:nvSpPr>
              <p:spPr>
                <a:xfrm>
                  <a:off x="303538" y="3907852"/>
                  <a:ext cx="121654" cy="24536"/>
                </a:xfrm>
                <a:custGeom>
                  <a:avLst/>
                  <a:gdLst/>
                  <a:ahLst/>
                  <a:cxnLst/>
                  <a:rect l="l" t="t" r="r" b="b"/>
                  <a:pathLst>
                    <a:path w="121654" h="24536" extrusionOk="0">
                      <a:moveTo>
                        <a:pt x="0" y="24537"/>
                      </a:moveTo>
                      <a:cubicBezTo>
                        <a:pt x="19339" y="16483"/>
                        <a:pt x="39519" y="11482"/>
                        <a:pt x="59743" y="6747"/>
                      </a:cubicBezTo>
                      <a:cubicBezTo>
                        <a:pt x="80100" y="2985"/>
                        <a:pt x="100811" y="-1130"/>
                        <a:pt x="121655" y="286"/>
                      </a:cubicBezTo>
                      <a:cubicBezTo>
                        <a:pt x="81118" y="9269"/>
                        <a:pt x="41510" y="19448"/>
                        <a:pt x="44" y="24537"/>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4" name="Google Shape;2094;p43"/>
                <p:cNvSpPr/>
                <p:nvPr/>
              </p:nvSpPr>
              <p:spPr>
                <a:xfrm>
                  <a:off x="325179" y="3958637"/>
                  <a:ext cx="100146" cy="15793"/>
                </a:xfrm>
                <a:custGeom>
                  <a:avLst/>
                  <a:gdLst/>
                  <a:ahLst/>
                  <a:cxnLst/>
                  <a:rect l="l" t="t" r="r" b="b"/>
                  <a:pathLst>
                    <a:path w="100146" h="15793" extrusionOk="0">
                      <a:moveTo>
                        <a:pt x="0" y="15793"/>
                      </a:moveTo>
                      <a:cubicBezTo>
                        <a:pt x="15976" y="9332"/>
                        <a:pt x="32660" y="5969"/>
                        <a:pt x="49388" y="2915"/>
                      </a:cubicBezTo>
                      <a:cubicBezTo>
                        <a:pt x="66160" y="747"/>
                        <a:pt x="83330" y="-1377"/>
                        <a:pt x="100147" y="1145"/>
                      </a:cubicBezTo>
                      <a:cubicBezTo>
                        <a:pt x="66691" y="7518"/>
                        <a:pt x="34164" y="13846"/>
                        <a:pt x="0" y="15793"/>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5" name="Google Shape;2095;p43"/>
              <p:cNvSpPr/>
              <p:nvPr/>
            </p:nvSpPr>
            <p:spPr>
              <a:xfrm>
                <a:off x="312576" y="3834676"/>
                <a:ext cx="911757" cy="570508"/>
              </a:xfrm>
              <a:custGeom>
                <a:avLst/>
                <a:gdLst/>
                <a:ahLst/>
                <a:cxnLst/>
                <a:rect l="l" t="t" r="r" b="b"/>
                <a:pathLst>
                  <a:path w="911757" h="570508" extrusionOk="0">
                    <a:moveTo>
                      <a:pt x="911713" y="160465"/>
                    </a:moveTo>
                    <a:cubicBezTo>
                      <a:pt x="911713" y="160465"/>
                      <a:pt x="379912" y="487326"/>
                      <a:pt x="260381" y="541847"/>
                    </a:cubicBezTo>
                    <a:cubicBezTo>
                      <a:pt x="140851" y="596368"/>
                      <a:pt x="16718" y="570081"/>
                      <a:pt x="1318" y="488609"/>
                    </a:cubicBezTo>
                    <a:cubicBezTo>
                      <a:pt x="-9524" y="431035"/>
                      <a:pt x="47121" y="348456"/>
                      <a:pt x="149481" y="268047"/>
                    </a:cubicBezTo>
                    <a:cubicBezTo>
                      <a:pt x="305388" y="145507"/>
                      <a:pt x="773242" y="0"/>
                      <a:pt x="773242" y="0"/>
                    </a:cubicBezTo>
                    <a:cubicBezTo>
                      <a:pt x="868919" y="1549"/>
                      <a:pt x="906535" y="68859"/>
                      <a:pt x="911757" y="160465"/>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
          <p:nvSpPr>
            <p:cNvPr id="2096" name="Google Shape;2096;p43"/>
            <p:cNvSpPr/>
            <p:nvPr/>
          </p:nvSpPr>
          <p:spPr>
            <a:xfrm>
              <a:off x="448839" y="2073412"/>
              <a:ext cx="650909" cy="870367"/>
            </a:xfrm>
            <a:custGeom>
              <a:avLst/>
              <a:gdLst/>
              <a:ahLst/>
              <a:cxnLst/>
              <a:rect l="l" t="t" r="r" b="b"/>
              <a:pathLst>
                <a:path w="650909" h="870367" extrusionOk="0">
                  <a:moveTo>
                    <a:pt x="74" y="383060"/>
                  </a:moveTo>
                  <a:cubicBezTo>
                    <a:pt x="-3643" y="643893"/>
                    <a:pt x="132792" y="858437"/>
                    <a:pt x="307242" y="869722"/>
                  </a:cubicBezTo>
                  <a:cubicBezTo>
                    <a:pt x="310915" y="870209"/>
                    <a:pt x="314544" y="870386"/>
                    <a:pt x="318217" y="870341"/>
                  </a:cubicBezTo>
                  <a:cubicBezTo>
                    <a:pt x="467176" y="872598"/>
                    <a:pt x="594893" y="726206"/>
                    <a:pt x="636315" y="524407"/>
                  </a:cubicBezTo>
                  <a:cubicBezTo>
                    <a:pt x="645122" y="482720"/>
                    <a:pt x="650211" y="438510"/>
                    <a:pt x="650831" y="392751"/>
                  </a:cubicBezTo>
                  <a:cubicBezTo>
                    <a:pt x="654725" y="126430"/>
                    <a:pt x="513643" y="2873"/>
                    <a:pt x="334104" y="41"/>
                  </a:cubicBezTo>
                  <a:cubicBezTo>
                    <a:pt x="154300" y="-2526"/>
                    <a:pt x="4013" y="116739"/>
                    <a:pt x="118" y="383060"/>
                  </a:cubicBez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7" name="Google Shape;2097;p43"/>
            <p:cNvSpPr/>
            <p:nvPr/>
          </p:nvSpPr>
          <p:spPr>
            <a:xfrm>
              <a:off x="533019" y="2377666"/>
              <a:ext cx="147116" cy="92619"/>
            </a:xfrm>
            <a:custGeom>
              <a:avLst/>
              <a:gdLst/>
              <a:ahLst/>
              <a:cxnLst/>
              <a:rect l="l" t="t" r="r" b="b"/>
              <a:pathLst>
                <a:path w="147116" h="92619" extrusionOk="0">
                  <a:moveTo>
                    <a:pt x="62818" y="38092"/>
                  </a:moveTo>
                  <a:cubicBezTo>
                    <a:pt x="80431" y="29949"/>
                    <a:pt x="101496" y="30303"/>
                    <a:pt x="125393" y="39242"/>
                  </a:cubicBezTo>
                  <a:cubicBezTo>
                    <a:pt x="133713" y="42384"/>
                    <a:pt x="142962" y="38136"/>
                    <a:pt x="146104" y="29772"/>
                  </a:cubicBezTo>
                  <a:cubicBezTo>
                    <a:pt x="149202" y="21452"/>
                    <a:pt x="144953" y="12159"/>
                    <a:pt x="136633" y="9061"/>
                  </a:cubicBezTo>
                  <a:cubicBezTo>
                    <a:pt x="104239" y="-3020"/>
                    <a:pt x="74722" y="-3020"/>
                    <a:pt x="48966" y="9061"/>
                  </a:cubicBezTo>
                  <a:cubicBezTo>
                    <a:pt x="8385" y="28046"/>
                    <a:pt x="-6086" y="89648"/>
                    <a:pt x="2278" y="92613"/>
                  </a:cubicBezTo>
                  <a:cubicBezTo>
                    <a:pt x="3960" y="93232"/>
                    <a:pt x="34805" y="51058"/>
                    <a:pt x="62818" y="3809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8" name="Google Shape;2098;p43"/>
            <p:cNvSpPr/>
            <p:nvPr/>
          </p:nvSpPr>
          <p:spPr>
            <a:xfrm>
              <a:off x="855316" y="2373278"/>
              <a:ext cx="145196" cy="95191"/>
            </a:xfrm>
            <a:custGeom>
              <a:avLst/>
              <a:gdLst/>
              <a:ahLst/>
              <a:cxnLst/>
              <a:rect l="l" t="t" r="r" b="b"/>
              <a:pathLst>
                <a:path w="145196" h="95191" extrusionOk="0">
                  <a:moveTo>
                    <a:pt x="142702" y="95186"/>
                  </a:moveTo>
                  <a:cubicBezTo>
                    <a:pt x="151154" y="92487"/>
                    <a:pt x="138542" y="30487"/>
                    <a:pt x="98536" y="10307"/>
                  </a:cubicBezTo>
                  <a:cubicBezTo>
                    <a:pt x="73134" y="-2527"/>
                    <a:pt x="43705" y="-3368"/>
                    <a:pt x="10913" y="7740"/>
                  </a:cubicBezTo>
                  <a:cubicBezTo>
                    <a:pt x="2505" y="10572"/>
                    <a:pt x="-2009" y="19733"/>
                    <a:pt x="867" y="28141"/>
                  </a:cubicBezTo>
                  <a:cubicBezTo>
                    <a:pt x="3744" y="36550"/>
                    <a:pt x="12860" y="41063"/>
                    <a:pt x="21269" y="38187"/>
                  </a:cubicBezTo>
                  <a:cubicBezTo>
                    <a:pt x="45520" y="29956"/>
                    <a:pt x="66673" y="30221"/>
                    <a:pt x="84065" y="39028"/>
                  </a:cubicBezTo>
                  <a:cubicBezTo>
                    <a:pt x="111724" y="52968"/>
                    <a:pt x="141020" y="95717"/>
                    <a:pt x="142746" y="95186"/>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099" name="Google Shape;2099;p43"/>
            <p:cNvSpPr/>
            <p:nvPr/>
          </p:nvSpPr>
          <p:spPr>
            <a:xfrm>
              <a:off x="359243" y="1884502"/>
              <a:ext cx="820053" cy="699775"/>
            </a:xfrm>
            <a:custGeom>
              <a:avLst/>
              <a:gdLst/>
              <a:ahLst/>
              <a:cxnLst/>
              <a:rect l="l" t="t" r="r" b="b"/>
              <a:pathLst>
                <a:path w="820053" h="699775" extrusionOk="0">
                  <a:moveTo>
                    <a:pt x="68826" y="579360"/>
                  </a:moveTo>
                  <a:lnTo>
                    <a:pt x="136048" y="699775"/>
                  </a:lnTo>
                  <a:lnTo>
                    <a:pt x="124852" y="471955"/>
                  </a:lnTo>
                  <a:cubicBezTo>
                    <a:pt x="124852" y="471955"/>
                    <a:pt x="149811" y="463901"/>
                    <a:pt x="154015" y="441287"/>
                  </a:cubicBezTo>
                  <a:cubicBezTo>
                    <a:pt x="159591" y="411460"/>
                    <a:pt x="142598" y="389023"/>
                    <a:pt x="142598" y="389023"/>
                  </a:cubicBezTo>
                  <a:cubicBezTo>
                    <a:pt x="142598" y="389023"/>
                    <a:pt x="173177" y="389422"/>
                    <a:pt x="196499" y="381323"/>
                  </a:cubicBezTo>
                  <a:cubicBezTo>
                    <a:pt x="219821" y="373225"/>
                    <a:pt x="210749" y="340432"/>
                    <a:pt x="210749" y="340432"/>
                  </a:cubicBezTo>
                  <a:cubicBezTo>
                    <a:pt x="210749" y="340432"/>
                    <a:pt x="253631" y="381898"/>
                    <a:pt x="292929" y="379641"/>
                  </a:cubicBezTo>
                  <a:cubicBezTo>
                    <a:pt x="332227" y="377384"/>
                    <a:pt x="345857" y="328395"/>
                    <a:pt x="345857" y="328395"/>
                  </a:cubicBezTo>
                  <a:cubicBezTo>
                    <a:pt x="345857" y="328395"/>
                    <a:pt x="365329" y="352204"/>
                    <a:pt x="384048" y="355036"/>
                  </a:cubicBezTo>
                  <a:cubicBezTo>
                    <a:pt x="402723" y="357868"/>
                    <a:pt x="410822" y="332644"/>
                    <a:pt x="410822" y="332644"/>
                  </a:cubicBezTo>
                  <a:cubicBezTo>
                    <a:pt x="410822" y="332644"/>
                    <a:pt x="441180" y="374862"/>
                    <a:pt x="484903" y="376145"/>
                  </a:cubicBezTo>
                  <a:cubicBezTo>
                    <a:pt x="528582" y="377429"/>
                    <a:pt x="556108" y="327731"/>
                    <a:pt x="556108" y="327731"/>
                  </a:cubicBezTo>
                  <a:cubicBezTo>
                    <a:pt x="556108" y="327731"/>
                    <a:pt x="551683" y="353620"/>
                    <a:pt x="574075" y="361541"/>
                  </a:cubicBezTo>
                  <a:cubicBezTo>
                    <a:pt x="596512" y="369463"/>
                    <a:pt x="615630" y="350965"/>
                    <a:pt x="615630" y="350965"/>
                  </a:cubicBezTo>
                  <a:cubicBezTo>
                    <a:pt x="615630" y="350965"/>
                    <a:pt x="607354" y="391546"/>
                    <a:pt x="627623" y="412566"/>
                  </a:cubicBezTo>
                  <a:cubicBezTo>
                    <a:pt x="657184" y="443235"/>
                    <a:pt x="685905" y="418629"/>
                    <a:pt x="685905" y="418629"/>
                  </a:cubicBezTo>
                  <a:lnTo>
                    <a:pt x="705820" y="670391"/>
                  </a:lnTo>
                  <a:lnTo>
                    <a:pt x="738612" y="622862"/>
                  </a:lnTo>
                  <a:lnTo>
                    <a:pt x="752021" y="419559"/>
                  </a:lnTo>
                  <a:cubicBezTo>
                    <a:pt x="752021" y="419559"/>
                    <a:pt x="780919" y="413850"/>
                    <a:pt x="780875" y="390085"/>
                  </a:cubicBezTo>
                  <a:cubicBezTo>
                    <a:pt x="780830" y="366321"/>
                    <a:pt x="756048" y="358665"/>
                    <a:pt x="756048" y="358665"/>
                  </a:cubicBezTo>
                  <a:cubicBezTo>
                    <a:pt x="756048" y="358665"/>
                    <a:pt x="811498" y="359107"/>
                    <a:pt x="819243" y="314544"/>
                  </a:cubicBezTo>
                  <a:cubicBezTo>
                    <a:pt x="827032" y="269980"/>
                    <a:pt x="776139" y="260200"/>
                    <a:pt x="776139" y="260200"/>
                  </a:cubicBezTo>
                  <a:cubicBezTo>
                    <a:pt x="776139" y="260200"/>
                    <a:pt x="797204" y="258385"/>
                    <a:pt x="789239" y="232098"/>
                  </a:cubicBezTo>
                  <a:cubicBezTo>
                    <a:pt x="781317" y="205811"/>
                    <a:pt x="758482" y="210502"/>
                    <a:pt x="758482" y="210502"/>
                  </a:cubicBezTo>
                  <a:cubicBezTo>
                    <a:pt x="758482" y="210502"/>
                    <a:pt x="824111" y="170010"/>
                    <a:pt x="771802" y="119870"/>
                  </a:cubicBezTo>
                  <a:cubicBezTo>
                    <a:pt x="719494" y="69730"/>
                    <a:pt x="672319" y="106859"/>
                    <a:pt x="672319" y="106859"/>
                  </a:cubicBezTo>
                  <a:cubicBezTo>
                    <a:pt x="672319" y="106859"/>
                    <a:pt x="678028" y="71810"/>
                    <a:pt x="651874" y="62074"/>
                  </a:cubicBezTo>
                  <a:cubicBezTo>
                    <a:pt x="625720" y="52294"/>
                    <a:pt x="613948" y="83714"/>
                    <a:pt x="613948" y="83714"/>
                  </a:cubicBezTo>
                  <a:cubicBezTo>
                    <a:pt x="613948" y="83714"/>
                    <a:pt x="609921" y="-1829"/>
                    <a:pt x="540619" y="30"/>
                  </a:cubicBezTo>
                  <a:cubicBezTo>
                    <a:pt x="471273" y="1889"/>
                    <a:pt x="470344" y="50125"/>
                    <a:pt x="470344" y="50125"/>
                  </a:cubicBezTo>
                  <a:cubicBezTo>
                    <a:pt x="470344" y="50125"/>
                    <a:pt x="458882" y="18794"/>
                    <a:pt x="439366" y="22334"/>
                  </a:cubicBezTo>
                  <a:cubicBezTo>
                    <a:pt x="419850" y="25874"/>
                    <a:pt x="418345" y="48311"/>
                    <a:pt x="418345" y="48311"/>
                  </a:cubicBezTo>
                  <a:cubicBezTo>
                    <a:pt x="418345" y="48311"/>
                    <a:pt x="401838" y="-2670"/>
                    <a:pt x="350415" y="384"/>
                  </a:cubicBezTo>
                  <a:cubicBezTo>
                    <a:pt x="298992" y="3437"/>
                    <a:pt x="292752" y="73846"/>
                    <a:pt x="292752" y="73846"/>
                  </a:cubicBezTo>
                  <a:cubicBezTo>
                    <a:pt x="292752" y="73846"/>
                    <a:pt x="284078" y="34637"/>
                    <a:pt x="233673" y="42602"/>
                  </a:cubicBezTo>
                  <a:cubicBezTo>
                    <a:pt x="183267" y="50524"/>
                    <a:pt x="187958" y="100752"/>
                    <a:pt x="187958" y="100752"/>
                  </a:cubicBezTo>
                  <a:cubicBezTo>
                    <a:pt x="187958" y="100752"/>
                    <a:pt x="136801" y="76457"/>
                    <a:pt x="100070" y="106240"/>
                  </a:cubicBezTo>
                  <a:cubicBezTo>
                    <a:pt x="63339" y="136023"/>
                    <a:pt x="76217" y="185145"/>
                    <a:pt x="76217" y="185145"/>
                  </a:cubicBezTo>
                  <a:cubicBezTo>
                    <a:pt x="76217" y="185145"/>
                    <a:pt x="41389" y="176427"/>
                    <a:pt x="32228" y="193509"/>
                  </a:cubicBezTo>
                  <a:cubicBezTo>
                    <a:pt x="23068" y="210591"/>
                    <a:pt x="47098" y="236347"/>
                    <a:pt x="47098" y="236347"/>
                  </a:cubicBezTo>
                  <a:cubicBezTo>
                    <a:pt x="47098" y="236347"/>
                    <a:pt x="6649" y="249756"/>
                    <a:pt x="454" y="289584"/>
                  </a:cubicBezTo>
                  <a:cubicBezTo>
                    <a:pt x="-5742" y="329413"/>
                    <a:pt x="53559" y="357470"/>
                    <a:pt x="53559" y="357470"/>
                  </a:cubicBezTo>
                  <a:cubicBezTo>
                    <a:pt x="53559" y="357470"/>
                    <a:pt x="16429" y="365347"/>
                    <a:pt x="16606" y="399290"/>
                  </a:cubicBezTo>
                  <a:cubicBezTo>
                    <a:pt x="16784" y="433233"/>
                    <a:pt x="59843" y="448722"/>
                    <a:pt x="59843" y="448722"/>
                  </a:cubicBezTo>
                  <a:lnTo>
                    <a:pt x="68826" y="579449"/>
                  </a:ln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0" name="Google Shape;2100;p43"/>
            <p:cNvSpPr/>
            <p:nvPr/>
          </p:nvSpPr>
          <p:spPr>
            <a:xfrm>
              <a:off x="336901" y="2461069"/>
              <a:ext cx="164497" cy="226971"/>
            </a:xfrm>
            <a:custGeom>
              <a:avLst/>
              <a:gdLst/>
              <a:ahLst/>
              <a:cxnLst/>
              <a:rect l="l" t="t" r="r" b="b"/>
              <a:pathLst>
                <a:path w="164497" h="226971" extrusionOk="0">
                  <a:moveTo>
                    <a:pt x="157240" y="105860"/>
                  </a:moveTo>
                  <a:cubicBezTo>
                    <a:pt x="157240" y="105860"/>
                    <a:pt x="98382" y="-32478"/>
                    <a:pt x="25053" y="7129"/>
                  </a:cubicBezTo>
                  <a:cubicBezTo>
                    <a:pt x="-48232" y="46781"/>
                    <a:pt x="51694" y="276327"/>
                    <a:pt x="164497" y="217336"/>
                  </a:cubicBezTo>
                  <a:lnTo>
                    <a:pt x="157240" y="105816"/>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1" name="Google Shape;2101;p43"/>
            <p:cNvSpPr/>
            <p:nvPr/>
          </p:nvSpPr>
          <p:spPr>
            <a:xfrm>
              <a:off x="385744" y="2531439"/>
              <a:ext cx="95220" cy="86833"/>
            </a:xfrm>
            <a:custGeom>
              <a:avLst/>
              <a:gdLst/>
              <a:ahLst/>
              <a:cxnLst/>
              <a:rect l="l" t="t" r="r" b="b"/>
              <a:pathLst>
                <a:path w="95220" h="86833" extrusionOk="0">
                  <a:moveTo>
                    <a:pt x="4134" y="264"/>
                  </a:moveTo>
                  <a:cubicBezTo>
                    <a:pt x="58080" y="-4339"/>
                    <a:pt x="92863" y="52749"/>
                    <a:pt x="94324" y="55227"/>
                  </a:cubicBezTo>
                  <a:cubicBezTo>
                    <a:pt x="95828" y="57706"/>
                    <a:pt x="95386" y="61158"/>
                    <a:pt x="93394" y="62883"/>
                  </a:cubicBezTo>
                  <a:cubicBezTo>
                    <a:pt x="92686" y="63503"/>
                    <a:pt x="91890" y="63813"/>
                    <a:pt x="91049" y="63901"/>
                  </a:cubicBezTo>
                  <a:cubicBezTo>
                    <a:pt x="89544" y="63990"/>
                    <a:pt x="88040" y="63193"/>
                    <a:pt x="87066" y="61556"/>
                  </a:cubicBezTo>
                  <a:cubicBezTo>
                    <a:pt x="86845" y="61202"/>
                    <a:pt x="73834" y="39916"/>
                    <a:pt x="52194" y="25046"/>
                  </a:cubicBezTo>
                  <a:cubicBezTo>
                    <a:pt x="34536" y="41199"/>
                    <a:pt x="46618" y="78948"/>
                    <a:pt x="46751" y="79346"/>
                  </a:cubicBezTo>
                  <a:cubicBezTo>
                    <a:pt x="47680" y="82178"/>
                    <a:pt x="46574" y="85364"/>
                    <a:pt x="44272" y="86471"/>
                  </a:cubicBezTo>
                  <a:cubicBezTo>
                    <a:pt x="43830" y="86692"/>
                    <a:pt x="43387" y="86825"/>
                    <a:pt x="42900" y="86825"/>
                  </a:cubicBezTo>
                  <a:cubicBezTo>
                    <a:pt x="40998" y="86958"/>
                    <a:pt x="39139" y="85586"/>
                    <a:pt x="38342" y="83285"/>
                  </a:cubicBezTo>
                  <a:cubicBezTo>
                    <a:pt x="37723" y="81426"/>
                    <a:pt x="25022" y="41686"/>
                    <a:pt x="43299" y="19691"/>
                  </a:cubicBezTo>
                  <a:cubicBezTo>
                    <a:pt x="32501" y="13938"/>
                    <a:pt x="20065" y="10177"/>
                    <a:pt x="6347" y="11106"/>
                  </a:cubicBezTo>
                  <a:cubicBezTo>
                    <a:pt x="5904" y="11106"/>
                    <a:pt x="5417" y="11195"/>
                    <a:pt x="4975" y="11239"/>
                  </a:cubicBezTo>
                  <a:cubicBezTo>
                    <a:pt x="2762" y="11858"/>
                    <a:pt x="284" y="9203"/>
                    <a:pt x="18" y="6150"/>
                  </a:cubicBezTo>
                  <a:cubicBezTo>
                    <a:pt x="-203" y="3096"/>
                    <a:pt x="1611" y="485"/>
                    <a:pt x="4090" y="22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2" name="Google Shape;2102;p43"/>
            <p:cNvSpPr/>
            <p:nvPr/>
          </p:nvSpPr>
          <p:spPr>
            <a:xfrm>
              <a:off x="1043157" y="2463384"/>
              <a:ext cx="184531" cy="216238"/>
            </a:xfrm>
            <a:custGeom>
              <a:avLst/>
              <a:gdLst/>
              <a:ahLst/>
              <a:cxnLst/>
              <a:rect l="l" t="t" r="r" b="b"/>
              <a:pathLst>
                <a:path w="184531" h="216238" extrusionOk="0">
                  <a:moveTo>
                    <a:pt x="21862" y="91553"/>
                  </a:moveTo>
                  <a:cubicBezTo>
                    <a:pt x="21862" y="91553"/>
                    <a:pt x="98377" y="-37890"/>
                    <a:pt x="165864" y="11055"/>
                  </a:cubicBezTo>
                  <a:cubicBezTo>
                    <a:pt x="233308" y="59955"/>
                    <a:pt x="104086" y="274411"/>
                    <a:pt x="0" y="201126"/>
                  </a:cubicBezTo>
                  <a:lnTo>
                    <a:pt x="21862" y="91553"/>
                  </a:lnTo>
                  <a:close/>
                </a:path>
              </a:pathLst>
            </a:custGeom>
            <a:solidFill>
              <a:srgbClr val="D16A5A"/>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3" name="Google Shape;2103;p43"/>
            <p:cNvSpPr/>
            <p:nvPr/>
          </p:nvSpPr>
          <p:spPr>
            <a:xfrm>
              <a:off x="1075020" y="2532033"/>
              <a:ext cx="101398" cy="82549"/>
            </a:xfrm>
            <a:custGeom>
              <a:avLst/>
              <a:gdLst/>
              <a:ahLst/>
              <a:cxnLst/>
              <a:rect l="l" t="t" r="r" b="b"/>
              <a:pathLst>
                <a:path w="101398" h="82549" extrusionOk="0">
                  <a:moveTo>
                    <a:pt x="98023" y="1706"/>
                  </a:moveTo>
                  <a:cubicBezTo>
                    <a:pt x="45139" y="-9978"/>
                    <a:pt x="3142" y="42110"/>
                    <a:pt x="1372" y="44322"/>
                  </a:cubicBezTo>
                  <a:cubicBezTo>
                    <a:pt x="-442" y="46579"/>
                    <a:pt x="-442" y="50031"/>
                    <a:pt x="1284" y="52067"/>
                  </a:cubicBezTo>
                  <a:cubicBezTo>
                    <a:pt x="1903" y="52775"/>
                    <a:pt x="2655" y="53217"/>
                    <a:pt x="3452" y="53350"/>
                  </a:cubicBezTo>
                  <a:cubicBezTo>
                    <a:pt x="4912" y="53660"/>
                    <a:pt x="6550" y="53040"/>
                    <a:pt x="7700" y="51580"/>
                  </a:cubicBezTo>
                  <a:cubicBezTo>
                    <a:pt x="7966" y="51270"/>
                    <a:pt x="23676" y="31843"/>
                    <a:pt x="47042" y="19982"/>
                  </a:cubicBezTo>
                  <a:cubicBezTo>
                    <a:pt x="62398" y="38304"/>
                    <a:pt x="45493" y="74150"/>
                    <a:pt x="45316" y="74548"/>
                  </a:cubicBezTo>
                  <a:cubicBezTo>
                    <a:pt x="44033" y="77247"/>
                    <a:pt x="44697" y="80566"/>
                    <a:pt x="46821" y="81938"/>
                  </a:cubicBezTo>
                  <a:cubicBezTo>
                    <a:pt x="47219" y="82204"/>
                    <a:pt x="47662" y="82381"/>
                    <a:pt x="48104" y="82469"/>
                  </a:cubicBezTo>
                  <a:cubicBezTo>
                    <a:pt x="49963" y="82868"/>
                    <a:pt x="51999" y="81761"/>
                    <a:pt x="53061" y="79593"/>
                  </a:cubicBezTo>
                  <a:cubicBezTo>
                    <a:pt x="53902" y="77823"/>
                    <a:pt x="71736" y="40118"/>
                    <a:pt x="56513" y="15911"/>
                  </a:cubicBezTo>
                  <a:cubicBezTo>
                    <a:pt x="67974" y="11618"/>
                    <a:pt x="80764" y="9494"/>
                    <a:pt x="94306" y="12238"/>
                  </a:cubicBezTo>
                  <a:cubicBezTo>
                    <a:pt x="94748" y="12327"/>
                    <a:pt x="95191" y="12415"/>
                    <a:pt x="95678" y="12548"/>
                  </a:cubicBezTo>
                  <a:cubicBezTo>
                    <a:pt x="97757" y="13477"/>
                    <a:pt x="100590" y="11132"/>
                    <a:pt x="101253" y="8167"/>
                  </a:cubicBezTo>
                  <a:cubicBezTo>
                    <a:pt x="101873" y="5202"/>
                    <a:pt x="100457" y="2325"/>
                    <a:pt x="97979" y="1750"/>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4" name="Google Shape;2104;p43"/>
            <p:cNvSpPr/>
            <p:nvPr/>
          </p:nvSpPr>
          <p:spPr>
            <a:xfrm>
              <a:off x="676981" y="2729600"/>
              <a:ext cx="197487" cy="48764"/>
            </a:xfrm>
            <a:custGeom>
              <a:avLst/>
              <a:gdLst/>
              <a:ahLst/>
              <a:cxnLst/>
              <a:rect l="l" t="t" r="r" b="b"/>
              <a:pathLst>
                <a:path w="197487" h="48764" extrusionOk="0">
                  <a:moveTo>
                    <a:pt x="87729" y="48466"/>
                  </a:moveTo>
                  <a:cubicBezTo>
                    <a:pt x="39714" y="45280"/>
                    <a:pt x="3425" y="21250"/>
                    <a:pt x="2806" y="20851"/>
                  </a:cubicBezTo>
                  <a:cubicBezTo>
                    <a:pt x="-115" y="18860"/>
                    <a:pt x="-867" y="14877"/>
                    <a:pt x="1080" y="11956"/>
                  </a:cubicBezTo>
                  <a:cubicBezTo>
                    <a:pt x="3071" y="9036"/>
                    <a:pt x="7054" y="8283"/>
                    <a:pt x="9975" y="10230"/>
                  </a:cubicBezTo>
                  <a:cubicBezTo>
                    <a:pt x="13825" y="12841"/>
                    <a:pt x="105210" y="73115"/>
                    <a:pt x="186858" y="1601"/>
                  </a:cubicBezTo>
                  <a:cubicBezTo>
                    <a:pt x="189514" y="-745"/>
                    <a:pt x="193585" y="-479"/>
                    <a:pt x="195886" y="2176"/>
                  </a:cubicBezTo>
                  <a:cubicBezTo>
                    <a:pt x="198232" y="4831"/>
                    <a:pt x="197966" y="8903"/>
                    <a:pt x="195311" y="11204"/>
                  </a:cubicBezTo>
                  <a:cubicBezTo>
                    <a:pt x="159067" y="42978"/>
                    <a:pt x="120610" y="50590"/>
                    <a:pt x="87685" y="48422"/>
                  </a:cubicBezTo>
                  <a:close/>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5" name="Google Shape;2105;p43"/>
            <p:cNvSpPr/>
            <p:nvPr/>
          </p:nvSpPr>
          <p:spPr>
            <a:xfrm>
              <a:off x="717774" y="2540894"/>
              <a:ext cx="67248" cy="118832"/>
            </a:xfrm>
            <a:custGeom>
              <a:avLst/>
              <a:gdLst/>
              <a:ahLst/>
              <a:cxnLst/>
              <a:rect l="l" t="t" r="r" b="b"/>
              <a:pathLst>
                <a:path w="67248" h="118832" extrusionOk="0">
                  <a:moveTo>
                    <a:pt x="24854" y="368"/>
                  </a:moveTo>
                  <a:lnTo>
                    <a:pt x="24057" y="988"/>
                  </a:lnTo>
                  <a:cubicBezTo>
                    <a:pt x="16888" y="11476"/>
                    <a:pt x="11754" y="22938"/>
                    <a:pt x="6400" y="35771"/>
                  </a:cubicBezTo>
                  <a:cubicBezTo>
                    <a:pt x="868" y="50065"/>
                    <a:pt x="-858" y="62678"/>
                    <a:pt x="381" y="74317"/>
                  </a:cubicBezTo>
                  <a:cubicBezTo>
                    <a:pt x="1001" y="80114"/>
                    <a:pt x="1664" y="85955"/>
                    <a:pt x="3877" y="90558"/>
                  </a:cubicBezTo>
                  <a:cubicBezTo>
                    <a:pt x="5913" y="96576"/>
                    <a:pt x="9542" y="101356"/>
                    <a:pt x="14011" y="105560"/>
                  </a:cubicBezTo>
                  <a:cubicBezTo>
                    <a:pt x="18437" y="109764"/>
                    <a:pt x="24499" y="112729"/>
                    <a:pt x="31934" y="115915"/>
                  </a:cubicBezTo>
                  <a:cubicBezTo>
                    <a:pt x="35342" y="117110"/>
                    <a:pt x="38174" y="117509"/>
                    <a:pt x="43794" y="118261"/>
                  </a:cubicBezTo>
                  <a:cubicBezTo>
                    <a:pt x="47998" y="118836"/>
                    <a:pt x="53043" y="118792"/>
                    <a:pt x="58044" y="118792"/>
                  </a:cubicBezTo>
                  <a:cubicBezTo>
                    <a:pt x="59460" y="118969"/>
                    <a:pt x="61673" y="118571"/>
                    <a:pt x="63266" y="117376"/>
                  </a:cubicBezTo>
                  <a:cubicBezTo>
                    <a:pt x="65656" y="115561"/>
                    <a:pt x="66851" y="112154"/>
                    <a:pt x="67249" y="109322"/>
                  </a:cubicBezTo>
                  <a:cubicBezTo>
                    <a:pt x="66851" y="107109"/>
                    <a:pt x="65833" y="104100"/>
                    <a:pt x="64594" y="102506"/>
                  </a:cubicBezTo>
                  <a:cubicBezTo>
                    <a:pt x="63355" y="100913"/>
                    <a:pt x="61983" y="100736"/>
                    <a:pt x="60567" y="100515"/>
                  </a:cubicBezTo>
                  <a:cubicBezTo>
                    <a:pt x="59150" y="100294"/>
                    <a:pt x="57779" y="100117"/>
                    <a:pt x="55566" y="100515"/>
                  </a:cubicBezTo>
                  <a:cubicBezTo>
                    <a:pt x="51140" y="101356"/>
                    <a:pt x="46140" y="101356"/>
                    <a:pt x="40520" y="100604"/>
                  </a:cubicBezTo>
                  <a:cubicBezTo>
                    <a:pt x="36891" y="100825"/>
                    <a:pt x="33483" y="99630"/>
                    <a:pt x="30076" y="98435"/>
                  </a:cubicBezTo>
                  <a:cubicBezTo>
                    <a:pt x="28084" y="97462"/>
                    <a:pt x="26048" y="96444"/>
                    <a:pt x="24057" y="95470"/>
                  </a:cubicBezTo>
                  <a:cubicBezTo>
                    <a:pt x="22066" y="94496"/>
                    <a:pt x="20826" y="92859"/>
                    <a:pt x="19632" y="91266"/>
                  </a:cubicBezTo>
                  <a:cubicBezTo>
                    <a:pt x="17817" y="88876"/>
                    <a:pt x="16622" y="87283"/>
                    <a:pt x="15560" y="84274"/>
                  </a:cubicBezTo>
                  <a:cubicBezTo>
                    <a:pt x="14498" y="81265"/>
                    <a:pt x="12905" y="77459"/>
                    <a:pt x="12684" y="73874"/>
                  </a:cubicBezTo>
                  <a:cubicBezTo>
                    <a:pt x="11445" y="67280"/>
                    <a:pt x="11622" y="60819"/>
                    <a:pt x="12595" y="53827"/>
                  </a:cubicBezTo>
                  <a:cubicBezTo>
                    <a:pt x="13746" y="45375"/>
                    <a:pt x="15693" y="36347"/>
                    <a:pt x="19056" y="27496"/>
                  </a:cubicBezTo>
                  <a:cubicBezTo>
                    <a:pt x="22420" y="18645"/>
                    <a:pt x="26402" y="10591"/>
                    <a:pt x="30961" y="3377"/>
                  </a:cubicBezTo>
                  <a:cubicBezTo>
                    <a:pt x="31757" y="2758"/>
                    <a:pt x="31138" y="1961"/>
                    <a:pt x="31138" y="1961"/>
                  </a:cubicBezTo>
                  <a:lnTo>
                    <a:pt x="29943" y="368"/>
                  </a:lnTo>
                  <a:cubicBezTo>
                    <a:pt x="27111" y="-30"/>
                    <a:pt x="25739" y="-207"/>
                    <a:pt x="24942" y="368"/>
                  </a:cubicBezTo>
                </a:path>
              </a:pathLst>
            </a:custGeom>
            <a:solidFill>
              <a:srgbClr val="A050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6" name="Google Shape;2106;p43"/>
            <p:cNvSpPr/>
            <p:nvPr/>
          </p:nvSpPr>
          <p:spPr>
            <a:xfrm>
              <a:off x="892472"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3"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7" name="Google Shape;2107;p43"/>
            <p:cNvSpPr/>
            <p:nvPr/>
          </p:nvSpPr>
          <p:spPr>
            <a:xfrm>
              <a:off x="867939"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6"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8"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8" name="Google Shape;2108;p43"/>
            <p:cNvSpPr/>
            <p:nvPr/>
          </p:nvSpPr>
          <p:spPr>
            <a:xfrm>
              <a:off x="938449" y="2512164"/>
              <a:ext cx="53153" cy="15530"/>
            </a:xfrm>
            <a:custGeom>
              <a:avLst/>
              <a:gdLst/>
              <a:ahLst/>
              <a:cxnLst/>
              <a:rect l="l" t="t" r="r" b="b"/>
              <a:pathLst>
                <a:path w="53153" h="15530" extrusionOk="0">
                  <a:moveTo>
                    <a:pt x="52886" y="11662"/>
                  </a:moveTo>
                  <a:cubicBezTo>
                    <a:pt x="54966" y="7768"/>
                    <a:pt x="44699" y="3387"/>
                    <a:pt x="29829" y="997"/>
                  </a:cubicBezTo>
                  <a:cubicBezTo>
                    <a:pt x="15049"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09" name="Google Shape;2109;p43"/>
            <p:cNvSpPr/>
            <p:nvPr/>
          </p:nvSpPr>
          <p:spPr>
            <a:xfrm>
              <a:off x="601811" y="2464630"/>
              <a:ext cx="105147" cy="133500"/>
            </a:xfrm>
            <a:custGeom>
              <a:avLst/>
              <a:gdLst/>
              <a:ahLst/>
              <a:cxnLst/>
              <a:rect l="l" t="t" r="r" b="b"/>
              <a:pathLst>
                <a:path w="105147" h="133500" extrusionOk="0">
                  <a:moveTo>
                    <a:pt x="0" y="19235"/>
                  </a:moveTo>
                  <a:cubicBezTo>
                    <a:pt x="2655" y="19102"/>
                    <a:pt x="6196" y="18881"/>
                    <a:pt x="8320" y="19146"/>
                  </a:cubicBezTo>
                  <a:cubicBezTo>
                    <a:pt x="10444" y="19367"/>
                    <a:pt x="13099" y="19235"/>
                    <a:pt x="15223" y="19456"/>
                  </a:cubicBezTo>
                  <a:cubicBezTo>
                    <a:pt x="17348" y="19677"/>
                    <a:pt x="19472" y="19943"/>
                    <a:pt x="21596" y="20164"/>
                  </a:cubicBezTo>
                  <a:cubicBezTo>
                    <a:pt x="25313" y="21005"/>
                    <a:pt x="29031" y="21890"/>
                    <a:pt x="32217" y="23085"/>
                  </a:cubicBezTo>
                  <a:cubicBezTo>
                    <a:pt x="35403" y="24324"/>
                    <a:pt x="38590" y="25563"/>
                    <a:pt x="40714" y="27554"/>
                  </a:cubicBezTo>
                  <a:cubicBezTo>
                    <a:pt x="46378" y="31139"/>
                    <a:pt x="50096" y="35520"/>
                    <a:pt x="53105" y="41008"/>
                  </a:cubicBezTo>
                  <a:cubicBezTo>
                    <a:pt x="54167" y="43751"/>
                    <a:pt x="55583" y="46893"/>
                    <a:pt x="56645" y="49637"/>
                  </a:cubicBezTo>
                  <a:cubicBezTo>
                    <a:pt x="57176" y="52779"/>
                    <a:pt x="57707" y="55921"/>
                    <a:pt x="58194" y="59063"/>
                  </a:cubicBezTo>
                  <a:cubicBezTo>
                    <a:pt x="58725" y="65746"/>
                    <a:pt x="58327" y="72472"/>
                    <a:pt x="56557" y="79641"/>
                  </a:cubicBezTo>
                  <a:cubicBezTo>
                    <a:pt x="56026" y="81810"/>
                    <a:pt x="55495" y="83934"/>
                    <a:pt x="54610" y="85749"/>
                  </a:cubicBezTo>
                  <a:cubicBezTo>
                    <a:pt x="53724" y="87563"/>
                    <a:pt x="52839" y="89377"/>
                    <a:pt x="51954" y="91192"/>
                  </a:cubicBezTo>
                  <a:cubicBezTo>
                    <a:pt x="49653" y="95219"/>
                    <a:pt x="46422" y="99246"/>
                    <a:pt x="43413" y="102609"/>
                  </a:cubicBezTo>
                  <a:cubicBezTo>
                    <a:pt x="39873" y="106327"/>
                    <a:pt x="35934" y="109734"/>
                    <a:pt x="31686" y="112788"/>
                  </a:cubicBezTo>
                  <a:cubicBezTo>
                    <a:pt x="27438" y="115841"/>
                    <a:pt x="23322" y="118187"/>
                    <a:pt x="18011" y="120267"/>
                  </a:cubicBezTo>
                  <a:cubicBezTo>
                    <a:pt x="13586" y="122258"/>
                    <a:pt x="8408" y="123630"/>
                    <a:pt x="3983" y="123851"/>
                  </a:cubicBezTo>
                  <a:lnTo>
                    <a:pt x="1328" y="123984"/>
                  </a:lnTo>
                  <a:cubicBezTo>
                    <a:pt x="16374" y="133720"/>
                    <a:pt x="35359" y="136552"/>
                    <a:pt x="55406" y="129826"/>
                  </a:cubicBezTo>
                  <a:cubicBezTo>
                    <a:pt x="90367" y="117656"/>
                    <a:pt x="111609" y="80084"/>
                    <a:pt x="103378" y="44902"/>
                  </a:cubicBezTo>
                  <a:cubicBezTo>
                    <a:pt x="94969" y="10428"/>
                    <a:pt x="59876" y="-8468"/>
                    <a:pt x="24915" y="3701"/>
                  </a:cubicBezTo>
                  <a:cubicBezTo>
                    <a:pt x="18719" y="5826"/>
                    <a:pt x="12126" y="9366"/>
                    <a:pt x="6815" y="13172"/>
                  </a:cubicBezTo>
                  <a:cubicBezTo>
                    <a:pt x="4514" y="15429"/>
                    <a:pt x="2744" y="17287"/>
                    <a:pt x="44" y="19190"/>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0" name="Google Shape;2110;p43"/>
            <p:cNvSpPr/>
            <p:nvPr/>
          </p:nvSpPr>
          <p:spPr>
            <a:xfrm>
              <a:off x="577278" y="2473861"/>
              <a:ext cx="99211" cy="118649"/>
            </a:xfrm>
            <a:custGeom>
              <a:avLst/>
              <a:gdLst/>
              <a:ahLst/>
              <a:cxnLst/>
              <a:rect l="l" t="t" r="r" b="b"/>
              <a:pathLst>
                <a:path w="99211" h="118649" extrusionOk="0">
                  <a:moveTo>
                    <a:pt x="32188" y="3941"/>
                  </a:moveTo>
                  <a:lnTo>
                    <a:pt x="31657" y="4339"/>
                  </a:lnTo>
                  <a:cubicBezTo>
                    <a:pt x="7141" y="21952"/>
                    <a:pt x="-4852" y="52266"/>
                    <a:pt x="1830" y="79792"/>
                  </a:cubicBezTo>
                  <a:cubicBezTo>
                    <a:pt x="6034" y="96166"/>
                    <a:pt x="15770" y="109752"/>
                    <a:pt x="29932" y="117762"/>
                  </a:cubicBezTo>
                  <a:cubicBezTo>
                    <a:pt x="32056" y="117983"/>
                    <a:pt x="33295" y="118293"/>
                    <a:pt x="35419" y="118514"/>
                  </a:cubicBezTo>
                  <a:cubicBezTo>
                    <a:pt x="37543" y="118736"/>
                    <a:pt x="39313" y="118647"/>
                    <a:pt x="41969" y="118514"/>
                  </a:cubicBezTo>
                  <a:cubicBezTo>
                    <a:pt x="43739" y="118426"/>
                    <a:pt x="46040" y="117939"/>
                    <a:pt x="47810" y="117851"/>
                  </a:cubicBezTo>
                  <a:cubicBezTo>
                    <a:pt x="49580" y="117762"/>
                    <a:pt x="50996" y="117320"/>
                    <a:pt x="52944" y="116523"/>
                  </a:cubicBezTo>
                  <a:cubicBezTo>
                    <a:pt x="54360" y="116080"/>
                    <a:pt x="55776" y="115638"/>
                    <a:pt x="57723" y="114841"/>
                  </a:cubicBezTo>
                  <a:cubicBezTo>
                    <a:pt x="59670" y="114045"/>
                    <a:pt x="61617" y="113204"/>
                    <a:pt x="63565" y="112407"/>
                  </a:cubicBezTo>
                  <a:cubicBezTo>
                    <a:pt x="64981" y="111965"/>
                    <a:pt x="66574" y="110814"/>
                    <a:pt x="68167" y="109664"/>
                  </a:cubicBezTo>
                  <a:lnTo>
                    <a:pt x="72415" y="106610"/>
                  </a:lnTo>
                  <a:cubicBezTo>
                    <a:pt x="75071" y="104707"/>
                    <a:pt x="76664" y="103557"/>
                    <a:pt x="78478" y="101698"/>
                  </a:cubicBezTo>
                  <a:cubicBezTo>
                    <a:pt x="79717" y="100238"/>
                    <a:pt x="81311" y="99087"/>
                    <a:pt x="82550" y="97582"/>
                  </a:cubicBezTo>
                  <a:cubicBezTo>
                    <a:pt x="84320" y="95724"/>
                    <a:pt x="86267" y="93157"/>
                    <a:pt x="87727" y="90944"/>
                  </a:cubicBezTo>
                  <a:cubicBezTo>
                    <a:pt x="89188" y="88731"/>
                    <a:pt x="90560" y="86563"/>
                    <a:pt x="91489" y="84749"/>
                  </a:cubicBezTo>
                  <a:cubicBezTo>
                    <a:pt x="93082" y="81828"/>
                    <a:pt x="94144" y="79305"/>
                    <a:pt x="95251" y="76783"/>
                  </a:cubicBezTo>
                  <a:cubicBezTo>
                    <a:pt x="96357" y="74260"/>
                    <a:pt x="97021" y="71384"/>
                    <a:pt x="97773" y="68507"/>
                  </a:cubicBezTo>
                  <a:cubicBezTo>
                    <a:pt x="98658" y="64923"/>
                    <a:pt x="99587" y="61338"/>
                    <a:pt x="99056" y="58196"/>
                  </a:cubicBezTo>
                  <a:cubicBezTo>
                    <a:pt x="99056" y="54656"/>
                    <a:pt x="99410" y="51470"/>
                    <a:pt x="98924" y="48327"/>
                  </a:cubicBezTo>
                  <a:cubicBezTo>
                    <a:pt x="98570" y="44477"/>
                    <a:pt x="98039" y="41335"/>
                    <a:pt x="97198" y="37839"/>
                  </a:cubicBezTo>
                  <a:cubicBezTo>
                    <a:pt x="96667" y="34697"/>
                    <a:pt x="95251" y="31599"/>
                    <a:pt x="93834" y="28502"/>
                  </a:cubicBezTo>
                  <a:cubicBezTo>
                    <a:pt x="92418" y="25404"/>
                    <a:pt x="90471" y="22704"/>
                    <a:pt x="88878" y="20315"/>
                  </a:cubicBezTo>
                  <a:cubicBezTo>
                    <a:pt x="86931" y="17615"/>
                    <a:pt x="84807" y="15579"/>
                    <a:pt x="82682" y="13588"/>
                  </a:cubicBezTo>
                  <a:cubicBezTo>
                    <a:pt x="80558" y="11597"/>
                    <a:pt x="78257" y="10313"/>
                    <a:pt x="76487" y="8632"/>
                  </a:cubicBezTo>
                  <a:cubicBezTo>
                    <a:pt x="74186" y="7348"/>
                    <a:pt x="71530" y="5711"/>
                    <a:pt x="69229" y="4427"/>
                  </a:cubicBezTo>
                  <a:cubicBezTo>
                    <a:pt x="67282" y="3498"/>
                    <a:pt x="65335" y="2525"/>
                    <a:pt x="63211" y="2303"/>
                  </a:cubicBezTo>
                  <a:cubicBezTo>
                    <a:pt x="61617" y="1684"/>
                    <a:pt x="59493" y="1462"/>
                    <a:pt x="57900" y="843"/>
                  </a:cubicBezTo>
                  <a:cubicBezTo>
                    <a:pt x="56661" y="577"/>
                    <a:pt x="54183" y="2"/>
                    <a:pt x="51528" y="135"/>
                  </a:cubicBezTo>
                  <a:cubicBezTo>
                    <a:pt x="49403" y="-87"/>
                    <a:pt x="47633" y="2"/>
                    <a:pt x="44978" y="135"/>
                  </a:cubicBezTo>
                  <a:lnTo>
                    <a:pt x="39667" y="445"/>
                  </a:lnTo>
                  <a:cubicBezTo>
                    <a:pt x="37897" y="533"/>
                    <a:pt x="35950" y="1374"/>
                    <a:pt x="34180" y="1462"/>
                  </a:cubicBezTo>
                  <a:lnTo>
                    <a:pt x="32233" y="4029"/>
                  </a:lnTo>
                  <a:lnTo>
                    <a:pt x="32233" y="4029"/>
                  </a:lnTo>
                </a:path>
              </a:pathLst>
            </a:custGeom>
            <a:solidFill>
              <a:schemeClr val="dk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1" name="Google Shape;2111;p43"/>
            <p:cNvSpPr/>
            <p:nvPr/>
          </p:nvSpPr>
          <p:spPr>
            <a:xfrm>
              <a:off x="647789" y="2512164"/>
              <a:ext cx="53153" cy="15530"/>
            </a:xfrm>
            <a:custGeom>
              <a:avLst/>
              <a:gdLst/>
              <a:ahLst/>
              <a:cxnLst/>
              <a:rect l="l" t="t" r="r" b="b"/>
              <a:pathLst>
                <a:path w="53153" h="15530" extrusionOk="0">
                  <a:moveTo>
                    <a:pt x="52886" y="11662"/>
                  </a:moveTo>
                  <a:cubicBezTo>
                    <a:pt x="54966" y="7768"/>
                    <a:pt x="44699" y="3387"/>
                    <a:pt x="29829" y="997"/>
                  </a:cubicBezTo>
                  <a:cubicBezTo>
                    <a:pt x="15048" y="-950"/>
                    <a:pt x="2303" y="-65"/>
                    <a:pt x="268" y="3829"/>
                  </a:cubicBezTo>
                  <a:cubicBezTo>
                    <a:pt x="-1812" y="7724"/>
                    <a:pt x="8455" y="12105"/>
                    <a:pt x="23324" y="14494"/>
                  </a:cubicBezTo>
                  <a:cubicBezTo>
                    <a:pt x="37397" y="16530"/>
                    <a:pt x="50850" y="15557"/>
                    <a:pt x="52886" y="11662"/>
                  </a:cubicBezTo>
                </a:path>
              </a:pathLst>
            </a:custGeom>
            <a:solidFill>
              <a:schemeClr val="accent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2" name="Google Shape;2112;p43"/>
            <p:cNvSpPr/>
            <p:nvPr/>
          </p:nvSpPr>
          <p:spPr>
            <a:xfrm>
              <a:off x="936057" y="2636985"/>
              <a:ext cx="61536" cy="45356"/>
            </a:xfrm>
            <a:custGeom>
              <a:avLst/>
              <a:gdLst/>
              <a:ahLst/>
              <a:cxnLst/>
              <a:rect l="l" t="t" r="r" b="b"/>
              <a:pathLst>
                <a:path w="61536" h="45356" extrusionOk="0">
                  <a:moveTo>
                    <a:pt x="60987" y="30578"/>
                  </a:moveTo>
                  <a:cubicBezTo>
                    <a:pt x="57845" y="42659"/>
                    <a:pt x="41913" y="48279"/>
                    <a:pt x="25008" y="43854"/>
                  </a:cubicBezTo>
                  <a:cubicBezTo>
                    <a:pt x="8103" y="39429"/>
                    <a:pt x="-2784" y="25754"/>
                    <a:pt x="624" y="14779"/>
                  </a:cubicBezTo>
                  <a:cubicBezTo>
                    <a:pt x="3766" y="2698"/>
                    <a:pt x="19698" y="-2923"/>
                    <a:pt x="36603" y="1503"/>
                  </a:cubicBezTo>
                  <a:cubicBezTo>
                    <a:pt x="53508" y="5928"/>
                    <a:pt x="64129" y="18497"/>
                    <a:pt x="60987" y="30578"/>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2113" name="Google Shape;2113;p43"/>
            <p:cNvSpPr/>
            <p:nvPr/>
          </p:nvSpPr>
          <p:spPr>
            <a:xfrm>
              <a:off x="551741" y="2633135"/>
              <a:ext cx="61536" cy="45356"/>
            </a:xfrm>
            <a:custGeom>
              <a:avLst/>
              <a:gdLst/>
              <a:ahLst/>
              <a:cxnLst/>
              <a:rect l="l" t="t" r="r" b="b"/>
              <a:pathLst>
                <a:path w="61536" h="45356" extrusionOk="0">
                  <a:moveTo>
                    <a:pt x="24934" y="1503"/>
                  </a:moveTo>
                  <a:cubicBezTo>
                    <a:pt x="41839" y="-2923"/>
                    <a:pt x="57770" y="2698"/>
                    <a:pt x="60912" y="14779"/>
                  </a:cubicBezTo>
                  <a:cubicBezTo>
                    <a:pt x="64320" y="25754"/>
                    <a:pt x="53433" y="39429"/>
                    <a:pt x="36528" y="43854"/>
                  </a:cubicBezTo>
                  <a:cubicBezTo>
                    <a:pt x="19623" y="48279"/>
                    <a:pt x="3692" y="42659"/>
                    <a:pt x="550" y="30578"/>
                  </a:cubicBezTo>
                  <a:cubicBezTo>
                    <a:pt x="-2592" y="18496"/>
                    <a:pt x="8029" y="5928"/>
                    <a:pt x="24934" y="1503"/>
                  </a:cubicBezTo>
                  <a:close/>
                </a:path>
              </a:pathLst>
            </a:custGeom>
            <a:solidFill>
              <a:schemeClr val="accent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name="Dental Care and Oral Hygiene Pre-K by Slidesgo">
  <a:themeElements>
    <a:clrScheme name="Simple Light">
      <a:dk1>
        <a:srgbClr val="392C61"/>
      </a:dk1>
      <a:lt1>
        <a:srgbClr val="C0E3F7"/>
      </a:lt1>
      <a:dk2>
        <a:srgbClr val="2F97EB"/>
      </a:dk2>
      <a:lt2>
        <a:srgbClr val="1EB5BB"/>
      </a:lt2>
      <a:accent1>
        <a:srgbClr val="6EE4E7"/>
      </a:accent1>
      <a:accent2>
        <a:srgbClr val="FF94BC"/>
      </a:accent2>
      <a:accent3>
        <a:srgbClr val="E8EDFF"/>
      </a:accent3>
      <a:accent4>
        <a:srgbClr val="FFFFFF"/>
      </a:accent4>
      <a:accent5>
        <a:srgbClr val="FFFFFF"/>
      </a:accent5>
      <a:accent6>
        <a:srgbClr val="FFFFFF"/>
      </a:accent6>
      <a:hlink>
        <a:srgbClr val="392C6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969</Words>
  <Application>Microsoft Office PowerPoint</Application>
  <PresentationFormat>On-screen Show (16:9)</PresentationFormat>
  <Paragraphs>59</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Kanit Black</vt:lpstr>
      <vt:lpstr>Darker Grotesque SemiBold</vt:lpstr>
      <vt:lpstr>Kanit</vt:lpstr>
      <vt:lpstr>Cabin</vt:lpstr>
      <vt:lpstr>Calibri</vt:lpstr>
      <vt:lpstr>Arial</vt:lpstr>
      <vt:lpstr>Dental Care and Oral Hygiene Pre-K by Slidesgo</vt:lpstr>
      <vt:lpstr>Brush-a-mania 2027</vt:lpstr>
      <vt:lpstr>Why do we brush?</vt:lpstr>
      <vt:lpstr>What are cavities?</vt:lpstr>
      <vt:lpstr>What causes cavities?</vt:lpstr>
      <vt:lpstr>What causes cavities?</vt:lpstr>
      <vt:lpstr>How do we stop cavities?</vt:lpstr>
      <vt:lpstr>Guessing game</vt:lpstr>
      <vt:lpstr>Guessing game</vt:lpstr>
      <vt:lpstr>How do we stop cavities?</vt:lpstr>
      <vt:lpstr>How many times a day?</vt:lpstr>
      <vt:lpstr>How many times a day?</vt:lpstr>
      <vt:lpstr>How long?</vt:lpstr>
      <vt:lpstr>How do we brush?</vt:lpstr>
      <vt:lpstr>How do we brush?</vt:lpstr>
      <vt:lpstr>Who fixes a cavity?</vt:lpstr>
      <vt:lpstr>How?!</vt:lpstr>
      <vt:lpstr>What are some healthy snacks?</vt:lpstr>
      <vt:lpstr>Let’s keep our teeth healthy!</vt:lpstr>
      <vt:lpstr>Thank you!</vt:lpstr>
      <vt:lpstr>Thanks!</vt:lpstr>
      <vt:lpstr>Icon pack</vt:lpstr>
      <vt:lpstr>Alternative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Raffy Chouljian</dc:creator>
  <cp:lastModifiedBy>Raffy Chouljian</cp:lastModifiedBy>
  <cp:revision>3</cp:revision>
  <dcterms:modified xsi:type="dcterms:W3CDTF">2026-08-29T08:37:00Z</dcterms:modified>
</cp:coreProperties>
</file>