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5"/>
  </p:notesMasterIdLst>
  <p:sldIdLst>
    <p:sldId id="288" r:id="rId2"/>
    <p:sldId id="278" r:id="rId3"/>
    <p:sldId id="287" r:id="rId4"/>
    <p:sldId id="281" r:id="rId5"/>
    <p:sldId id="280" r:id="rId6"/>
    <p:sldId id="291" r:id="rId7"/>
    <p:sldId id="263" r:id="rId8"/>
    <p:sldId id="264" r:id="rId9"/>
    <p:sldId id="290" r:id="rId10"/>
    <p:sldId id="265" r:id="rId11"/>
    <p:sldId id="266" r:id="rId12"/>
    <p:sldId id="256" r:id="rId13"/>
    <p:sldId id="258" r:id="rId14"/>
    <p:sldId id="259" r:id="rId15"/>
    <p:sldId id="260" r:id="rId16"/>
    <p:sldId id="261" r:id="rId17"/>
    <p:sldId id="262" r:id="rId18"/>
    <p:sldId id="269" r:id="rId19"/>
    <p:sldId id="270" r:id="rId20"/>
    <p:sldId id="289" r:id="rId21"/>
    <p:sldId id="282" r:id="rId22"/>
    <p:sldId id="283" r:id="rId23"/>
    <p:sldId id="284" r:id="rId24"/>
    <p:sldId id="285" r:id="rId25"/>
    <p:sldId id="267" r:id="rId26"/>
    <p:sldId id="268" r:id="rId27"/>
    <p:sldId id="271" r:id="rId28"/>
    <p:sldId id="272" r:id="rId29"/>
    <p:sldId id="273" r:id="rId30"/>
    <p:sldId id="274" r:id="rId31"/>
    <p:sldId id="292" r:id="rId32"/>
    <p:sldId id="279" r:id="rId33"/>
    <p:sldId id="27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FF00"/>
    <a:srgbClr val="FF66CC"/>
    <a:srgbClr val="FF3399"/>
    <a:srgbClr val="ED5703"/>
    <a:srgbClr val="00FFFF"/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86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0E8146D-F4C7-7C11-58C4-E6DAC77D8C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766BFFC-848C-A370-0EAF-0345F6F189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FE18F59E-03A5-00D4-2C8C-C87CE089079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BAE6F285-B136-7ACB-781B-BBC992D2F5F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4183F0D7-448A-1A57-2CC2-826B41EE72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348A5730-2CBC-8DAC-29E5-BFDDBB8DB5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7484A15-3D94-4B48-AEAF-322BBF355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B4ACEF9-3FAF-27D2-4F0C-0CF559128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7DB9B3-A426-4F4E-9429-D41BFA9BF6F9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95645F4-2203-85C0-544F-783291214E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EE90EDA-985B-06C9-631E-0172332D0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13F5C77-3C20-D64E-7655-F9E8472AD0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D9C3FD-DBC9-4C84-9724-AE618BBA07C9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F4C6216-8DB7-1A8A-5F2D-A310D8423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1B1F365-EAFF-4F9F-C985-01FDAFC4A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6CF00A0-18A7-1118-1F03-C36927828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F542A3-5EE6-4DF3-8917-3239CEFE9021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BA69653-C30E-7C1C-C3F4-53795F1334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1550922-16B1-7F39-14F2-066A55B76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F9E9A31-B7A9-38E7-592A-87DA4B1895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9DB73D-228C-4779-B48B-B29457FC947B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601E634-376A-8496-D96C-8433166AC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C18CB16-4441-8F88-93FD-C65CB5332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7D4EABD-1932-D336-665C-25E5F9433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8DCD00-9FE5-44B5-BC51-869F2430AAEF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3CDFB62-3DD5-D574-7625-E653F93DC7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6E7AC5D-CFF7-46E2-BE3E-B82BB76FE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B15B9FF-E087-0748-419D-9DAA0E8B2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33A927-F424-459B-B216-46474D868F9C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A42DBEB-227C-2A3A-1333-36F0D9998F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024B323-332B-CA9B-8C47-796AA5462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1A07A65-01C7-D6EB-B1DD-9C202CFABF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2D4DBC-C68B-47B5-9246-99F4EBA32869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7863C83-9D5A-901E-C4DB-09CDE2FDCA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7C59DF9-68A2-0D9C-A24E-3E81F0307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55BEFA1-0F9A-31D6-BCCC-90C0A0E0D8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4D61F0-F5C3-4CF3-A183-9A0BB560D7B2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B1C68EF-51CF-989B-CEE4-B3C2C27E8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3B59E24-1395-267E-C34F-48A015C1E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2FC9471-2DB9-DFB6-1CDD-554D34FB8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B0101C-356F-4D1D-A83C-A2841FD7B374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AFD2F8D-89A7-BEA0-698D-5F916F12B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9B1FAE9-4094-5BB9-A1BE-4EE69AC5B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FEF8DBF4-E157-9E60-DAFE-2690046C73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AB0628-4A07-4BE1-BCB0-906DEC98C9A7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4DBE1186-B139-D46A-313B-4F71CD6CD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47F4552-9D39-D90E-C1E8-BDF1A97B4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7A7EB5D-74A4-D8FB-00D3-3C79E3A4F0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FC5BDB-9FC3-4594-A210-EF2E08A9FE95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06D338A-97E7-92E2-7B06-0A03FF5A22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2FD57BB-4686-0279-E5D1-9C35D2074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9E8C098-0F08-B0CF-C995-447C70504D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3612A0-4263-4684-8941-D2A61DCF8A7B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1CD6F22-A0C4-312D-6B73-E05E3E70CF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3710539-B26D-D153-7336-29F627BF8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1BE0486F-880B-8943-E1DA-6176BC0E8D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778B5C-7B98-40CF-9A0D-DF186319F444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1B7F26C-3BF1-1A64-165C-6F92FC538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4D4891E-C086-5619-CD78-7D3CEFF01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E637307F-D8C0-4CE4-A754-E9017C738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E36D4E-2E0B-4885-8581-94E45DCF2CD6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FB2889F-223C-294E-F47B-A780928A5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59EFB09-1032-681A-F569-73BCE5201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8C042F7-569C-2F55-CA49-9AB37F89E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376B6D-2D91-46B5-B30C-119B9739798F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8679B4A1-4285-CAB7-BEB3-BD9132D6D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C6198AC-7D49-654E-9ACB-B85CD79FC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4F538219-B31A-5EC1-67E9-4BA5B73BB6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E0891C-FDFB-4C54-B55F-41E3A98D0DA4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A1E7E398-7257-4E24-C776-360BE97EF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F4B6970-5EF0-5166-57F5-38130718F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632DC8ED-64D4-9213-3D15-E04B356AFD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539D1C-1418-43DF-BD7F-25FF1CA5E035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CFE1343-EF9F-0A96-7DBC-85E7D2668D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1B7F67F-015D-75CE-8E1B-E1CA7AEA1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81268F48-453D-D671-9DC5-653849CE5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EB95E5-B26A-48BD-A1F7-AE32B034E45A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5BC15CA-49E8-8BF1-EB42-BB1BF95DA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9A5EAE33-D4BC-FC1B-360D-B8E1581ED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D224A290-FB5A-49C4-E9BA-9B1CB61C9C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3FB8EA-DD70-408F-A907-E021A0DF2BA2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998938F-0826-55EC-54D8-BC3E63DC8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D4BEADF-6965-94F7-9A8B-B8FCC1B54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2093E544-9AC9-C125-F1E5-16F88CDAB2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FF8256-6EFA-4244-808A-A262BFC63AFD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E9DB4C2-B147-05E8-0BA0-428418B244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52023B7-D2B8-96AE-7071-92D8B1A00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EDD94EF7-D925-0EAF-6BEC-900320F1EB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31C453-6487-432F-BD3F-7617F9C86423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5962D3DB-F3C6-3949-CB84-CA3AA2E4F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6759C7E-DAA4-5DB0-4B2F-FCFF2E05B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E195AAA9-FB18-8E99-BBD3-2E6CA0DC9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1800D2-F086-4B6D-863A-1441A4D0AC87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0E11EB85-2ACC-918D-AA7B-64821537E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10858D4E-EC11-9F1C-3588-6CB425CF5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E195CA2-44AA-C133-ECE3-DBCA03545B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3C87D9-DB03-4C69-8DC4-4AB9FB83AABE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A34BBB9-AC19-258E-99A3-7663323FF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E84FF4D-517B-FCCC-64B2-DBD6EFAB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161C76D4-230B-DF54-D238-AAEDD8D838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893575-271F-4DB3-A604-547E39D9C9AB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3B90BBA-8CCA-D56E-0503-41C61F335D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E0981C60-1D43-C254-450B-B5EF96D39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2588B3B8-618D-0647-D6C8-4DDFE44A1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CF16B7-A22D-4668-A8AE-D763C59290B1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6538F1B5-DF0F-31AD-51D0-6FA8935989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E4842266-7A30-0EDA-2B60-CA7F17DF3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0678BB9A-CFFC-9004-2EC5-F9FCB959BF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CD1816-A36F-4888-98E7-89496E16F88E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56FC3EB7-0179-F4A0-66E1-41456C2CB8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97E7938F-F03F-8C7D-DBAF-781ED30D6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2F66B3BC-732D-650B-4053-278581BF4D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F0CA3D-9B99-4E0F-8C20-43B13AA78564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D03BFFBE-06C2-5651-A366-F3B7F72AF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F17CF9DD-77C0-F1E6-7FBA-7395607DB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058795B-A273-C673-3EF2-BCE1F8DF3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3F9595-BA1F-42EB-942F-7261720C550A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2913A43-156B-0760-DB4D-254E51304B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2527DC0-B306-CECB-179F-309F75793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7AF04E1-6324-FAE4-8F73-E3DCBB2E74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ACE24E-DC48-4318-B30C-6C4CE70B494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F4E7479-E2AF-EA66-3325-CCCDA5DC9A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F032CEC-F9E0-5B5E-DD84-3BF34B1A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68087D4-F673-849F-B140-A530985A6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6ABCB0-868E-4810-A0B2-D97F4423AEE6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3276EF0-29D1-50B3-3B22-0583A42FC5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6317DDD-0496-D090-1E4A-EAAB45DD4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A54EB5B-87CC-B1BC-6F7B-4D7C0F0B99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E76EA0-9AA5-442C-AD5E-36838971AF25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6E7C9F1-8406-0C31-BA33-5437A1991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EA60226-2852-4F72-035B-2E8BEA051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1DB3447-589F-5F4E-1CF6-CE29F971D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16F1D5-199E-4276-990B-E01E4D649E02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8D9FAEF-04CE-15D6-9DBC-A0259E57B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290E872-FADD-955A-8AD9-8E80C1293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FE1F39B-CA97-1E2E-F9BB-2703043BF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FD397A-1F14-48A2-9C6C-351B4B5D7EC5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2E83B78-30C2-174A-078A-E0B14BAA53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22F16BD-BE9F-CBAA-AF6B-5D8908393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D6D0B4-BDAC-BBDD-E795-8A6D8FC2AD3A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7C8122-666D-D719-BB23-81AD0EAA6C3C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C5286-2AE8-F96E-B51B-2B2774D38164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1D0152-D7A7-E68C-F72C-E49B14C0F48D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FA5E7-07C4-F4B3-21DE-59AF2475EBFC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EDDD93-DADB-2252-6626-8A6DD4201F67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AB11E0-9B64-1C8D-C1FB-3E771E982F5F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CA21FC-E8E5-1991-8106-E3CE23C901E1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892C74-923B-D93E-BB73-026CA2B67021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E93382C8-31D9-8056-5A7A-072A8E55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FD886088-8C63-C443-33A5-CA6791EA0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3D5C4CDE-FDC1-BA22-236E-3E1FA889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71E2-2409-4261-A671-457C9EAF5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370677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ECD3532-2B01-FBD4-6DA8-D9D59DB9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4D3B82E-5CA7-6CAA-F2AD-77229310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928653E-AE1B-DB05-9CE5-4E5FAC82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36292-3084-468B-9DC8-173E26290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108456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02D2FF4-D7D8-6D0C-57AF-2BE846FD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504CF78-27B8-304F-8B87-C53C2402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38CFE76-5B09-486D-31FF-4E7936B0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3268B-738E-4D4B-8F83-A7B79D65F1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032103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918075" y="1905000"/>
            <a:ext cx="3927475" cy="41910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57732-F047-465C-5D62-795EA8B9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A841E-1729-4467-D5F0-2783F199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1000C-6C3C-A466-E987-09F87243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17C4A-C54C-4C37-B873-F8F12CC61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22783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7456624-8AF7-1B69-378B-99D341E3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43401A8-88C0-3DF9-37AB-35DFAFC2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5F8895D-4F2E-2E36-916F-73E78985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BC26D-8CCD-474E-B8D7-B5FC36060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90364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26A64D02-D855-5D0B-A269-9C3819188404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6 h 3648"/>
              <a:gd name="T2" fmla="*/ 2147483646 w 2736"/>
              <a:gd name="T3" fmla="*/ 2147483646 h 3648"/>
              <a:gd name="T4" fmla="*/ 2147483646 w 2736"/>
              <a:gd name="T5" fmla="*/ 0 h 3648"/>
              <a:gd name="T6" fmla="*/ 2147483646 w 2736"/>
              <a:gd name="T7" fmla="*/ 2147483646 h 3648"/>
              <a:gd name="T8" fmla="*/ 2147483646 w 2736"/>
              <a:gd name="T9" fmla="*/ 2147483646 h 3648"/>
              <a:gd name="T10" fmla="*/ 2147483646 w 2736"/>
              <a:gd name="T11" fmla="*/ 2147483646 h 3648"/>
              <a:gd name="T12" fmla="*/ 0 w 2736"/>
              <a:gd name="T13" fmla="*/ 2147483646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E562B14D-752C-47F5-E460-2052B0FB9F63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6 h 4128"/>
              <a:gd name="T2" fmla="*/ 0 w 3504"/>
              <a:gd name="T3" fmla="*/ 2147483646 h 4128"/>
              <a:gd name="T4" fmla="*/ 2147483646 w 3504"/>
              <a:gd name="T5" fmla="*/ 2147483646 h 4128"/>
              <a:gd name="T6" fmla="*/ 2147483646 w 3504"/>
              <a:gd name="T7" fmla="*/ 0 h 4128"/>
              <a:gd name="T8" fmla="*/ 2147483646 w 3504"/>
              <a:gd name="T9" fmla="*/ 0 h 4128"/>
              <a:gd name="T10" fmla="*/ 2147483646 w 3504"/>
              <a:gd name="T11" fmla="*/ 2147483646 h 4128"/>
              <a:gd name="T12" fmla="*/ 0 w 3504"/>
              <a:gd name="T13" fmla="*/ 2147483646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8993C1DE-3CCA-753E-58B4-7E65B196EF00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7760EDDD-3449-8E0B-4862-5D61B5D520F7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022901E2-6564-CA08-6CE9-09AB500770B4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0E70B253-CD63-1F9C-C109-F5A7513BFC35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DF100118-C2AB-1362-7578-3FDAD0F24B56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DB957B4C-B5F0-352B-1630-514B791EC6DB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D2A1D488-B98D-8B70-0CAC-C58061994528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0A008E09-2F2D-7F02-BFC1-93A82CFCC53A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A6EE4A0A-31BE-6CB9-273F-7318E46F34E7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733990C9-31BA-3ED7-C673-A1DECEE6F932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F8E928E5-6F9C-4249-DD98-7D2A7DC8D82B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426E7E2A-0A4B-E23F-C0FA-8DDB5B7D92C7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4F7B4A3D-D178-745F-9177-46D19CFBCFF9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BA0854-78F5-7169-A5F7-17F40C173912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829F86-06AE-5FBF-57D2-1D42C79DA21B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487650-7585-928F-EB32-4BE41B26943B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8C4DD2-BAF5-D0CA-B44B-2D167F1230F8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C30EAB-60E5-D421-EABD-5DBA7F718521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325A55-12AD-C476-CFCF-D0BD57F74B41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45957964-1F96-5146-4108-5E818D12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C520DF61-C048-15FC-E4DE-DEA2ED01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03F3B6F-02C5-B413-3611-DE2CB5C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C0CFC-9CF0-48B9-B313-BBBFF2F7B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917439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261B3-1673-77A0-A3B1-0935B6A0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8961-02F1-2581-ECCF-9029DAD8B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C02B0-7F14-1396-B5E7-554DCA4E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FA35-F437-4699-9F81-931D05257E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474608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7EA809-5613-A543-1388-2E508DA19840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476E05-FA5B-AB8C-EC8A-D2C0C0FB415F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DF3531-0650-D9C3-64C3-8E2EE2CE0263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DCC2FF-8780-A329-A666-6555D7140F8B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30CFEF-B68C-C3EC-E9D2-6FBFE1DC3FC6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F0C771-2C6C-1B66-844A-C4C7A25BBF01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1F3662-955A-7C8F-1E04-3FD087DA2409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2362D-76F9-A3EE-CE4B-5A996A618578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2CEC2C-1B05-6C3E-C57C-96B2D921FB78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B3E85D-7824-F46B-1E9D-22DFE22D70B6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57B8EBB3-A860-2C5A-1DB9-0988A4BC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847BD910-933B-9D2E-1798-3E8DD0D8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B9E609A8-A6BC-32E1-B4AD-66582C96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688F-4139-44E1-A8D5-D5F1F02D4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45059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B5C2E03F-9731-5F10-5F30-C76DA2DF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C175E6E-0153-E12D-67C8-6CB425AF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44C144A-E4A8-3508-F088-36E257E3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224A-63C1-4EBB-99F5-736CF3CDA3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57242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5E0F8E-3D17-1C9C-40ED-5469E1C2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AFC0E7-00D5-6DD8-0A5F-46941B7A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858B9-3A47-194A-5350-F3E07307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1EE54-523B-4713-B548-91DDB204E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135742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75B1CC3-E850-1CFE-C2FF-376324BA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D4CD76-9CF5-B197-5163-948AD482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9A92D34-9D21-95B3-9FB7-73E4E1451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3D58-1BFE-4B00-9CB1-BEBD68D12F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82635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FFDE28-6673-DA6D-BA99-CD82CDCCDEA6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FE7E1D-DC50-3BF3-A5D6-567D9DDA301C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C859AD5C-ECEB-1024-B09E-C00A639CD8C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960B7F2-655B-E758-E098-9DE0FE54D6D3}"/>
                </a:ext>
              </a:extLst>
            </p:cNvPr>
            <p:cNvCxnSpPr/>
            <p:nvPr/>
          </p:nvCxnSpPr>
          <p:spPr>
            <a:xfrm rot="16200000">
              <a:off x="6663593" y="12732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57C7E2-99B6-7B3F-9F5E-D3917C89D8B2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0C0ECD0-70B8-D739-8B5F-8A5A7E3FF56D}"/>
                </a:ext>
              </a:extLst>
            </p:cNvPr>
            <p:cNvCxnSpPr/>
            <p:nvPr/>
          </p:nvCxnSpPr>
          <p:spPr>
            <a:xfrm rot="5400000" flipH="1">
              <a:off x="6744513" y="12722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4569AC34-87E7-EC6C-DAE6-7F85FAF6EB2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7F2BD4A-855C-3F48-0C0A-9E44315B25DA}"/>
                </a:ext>
              </a:extLst>
            </p:cNvPr>
            <p:cNvCxnSpPr/>
            <p:nvPr/>
          </p:nvCxnSpPr>
          <p:spPr>
            <a:xfrm rot="16200000">
              <a:off x="6663593" y="12732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DEAD881-395E-2B75-1DD7-7DA25071DA69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FCC1FF-3FAE-4D1E-3E83-6EDEC12BDE2E}"/>
                </a:ext>
              </a:extLst>
            </p:cNvPr>
            <p:cNvCxnSpPr/>
            <p:nvPr/>
          </p:nvCxnSpPr>
          <p:spPr>
            <a:xfrm rot="5400000" flipH="1">
              <a:off x="6744513" y="12722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C68EF17C-6988-280A-2BCE-B69CCE10537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01F4B09-C306-1E0F-FBBE-F5E5F734EB13}"/>
                </a:ext>
              </a:extLst>
            </p:cNvPr>
            <p:cNvCxnSpPr/>
            <p:nvPr/>
          </p:nvCxnSpPr>
          <p:spPr>
            <a:xfrm rot="16200000">
              <a:off x="6663592" y="1273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55F58B9-2635-E41C-065D-98F2051BAB5E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849894D-C433-A45E-EB06-CF061DDF2D9F}"/>
                </a:ext>
              </a:extLst>
            </p:cNvPr>
            <p:cNvCxnSpPr/>
            <p:nvPr/>
          </p:nvCxnSpPr>
          <p:spPr>
            <a:xfrm rot="5400000" flipH="1">
              <a:off x="6744512" y="1272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144C75DC-7DFB-AD4E-70CF-1427EE0D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12D0E0A9-FAC2-CD44-B86A-D28E8608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CEFB321D-9481-064F-23E5-38E2B90D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46BF7-66D2-40A5-9E8E-5F79174A83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97600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668EA5-5131-7204-F02A-DFAFE04D3290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0A0FA-A81E-7F44-7A05-86E32EA23648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E1CFC0-20A1-70CC-E549-5260E75D07EF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069980-2500-9C14-C469-7504BD58966F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31AA6B-D59A-4976-DDBA-CA60E8F81D2B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827E02-58FF-4DB0-FDA7-31B43210D858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FEB007-0E79-C675-92D3-28D6CADF9295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50A633-F3C3-BABD-3260-A03145C43105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370B22-BB29-C849-3108-CB7A79128D35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07421BDD-BDD7-444E-CF9A-329A9B77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46EEE133-5CF1-8A94-01DC-54096A2C85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37B6889-3193-3AF2-85F9-F3C0F5DF5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DC3D3C-9548-BB11-79F1-274F6C3D4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40D9696-33A5-8C8B-295D-9DA7713F1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429D175-5E9B-4326-9A14-34A24F02D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2" r:id="rId2"/>
    <p:sldLayoutId id="2147483968" r:id="rId3"/>
    <p:sldLayoutId id="2147483969" r:id="rId4"/>
    <p:sldLayoutId id="2147483970" r:id="rId5"/>
    <p:sldLayoutId id="2147483963" r:id="rId6"/>
    <p:sldLayoutId id="2147483971" r:id="rId7"/>
    <p:sldLayoutId id="2147483964" r:id="rId8"/>
    <p:sldLayoutId id="2147483972" r:id="rId9"/>
    <p:sldLayoutId id="2147483965" r:id="rId10"/>
    <p:sldLayoutId id="2147483966" r:id="rId11"/>
    <p:sldLayoutId id="2147483973" r:id="rId12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HP_Administrator\AppData\Local\Microsoft\Windows\Temporary%20Internet%20Files\Content.IE5\FIQQO326\MSj04310530000%5b1%5d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6" Type="http://schemas.openxmlformats.org/officeDocument/2006/relationships/image" Target="../media/image3.png"/><Relationship Id="rId5" Type="http://schemas.openxmlformats.org/officeDocument/2006/relationships/image" Target="../media/image25.wmf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6" Type="http://schemas.openxmlformats.org/officeDocument/2006/relationships/image" Target="../media/image30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P_Administrator\AppData\Local\Microsoft\Windows\Temporary%20Internet%20Files\Content.IE5\LC59FEMU\MSj04310550000%5b1%5d.wav" TargetMode="External"/><Relationship Id="rId6" Type="http://schemas.openxmlformats.org/officeDocument/2006/relationships/image" Target="../media/image32.gi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6" Type="http://schemas.openxmlformats.org/officeDocument/2006/relationships/image" Target="../media/image3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5.wav"/><Relationship Id="rId7" Type="http://schemas.openxmlformats.org/officeDocument/2006/relationships/image" Target="../media/image3.png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6" Type="http://schemas.openxmlformats.org/officeDocument/2006/relationships/image" Target="../media/image2.wmf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Relationship Id="rId6" Type="http://schemas.openxmlformats.org/officeDocument/2006/relationships/image" Target="../media/image3.png"/><Relationship Id="rId5" Type="http://schemas.openxmlformats.org/officeDocument/2006/relationships/image" Target="../media/image39.wmf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3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9.wav"/><Relationship Id="rId6" Type="http://schemas.openxmlformats.org/officeDocument/2006/relationships/image" Target="../media/image46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8.png"/><Relationship Id="rId2" Type="http://schemas.openxmlformats.org/officeDocument/2006/relationships/audio" Target="../media/audio20.wav"/><Relationship Id="rId1" Type="http://schemas.openxmlformats.org/officeDocument/2006/relationships/audio" Target="file:///C:\Users\HP_Administrator\AppData\Local\Microsoft\Windows\Temporary%20Internet%20Files\Content.IE5\14WCDCHN\MSj04310540000%5b1%5d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6" Type="http://schemas.openxmlformats.org/officeDocument/2006/relationships/image" Target="../media/image50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6" Type="http://schemas.openxmlformats.org/officeDocument/2006/relationships/image" Target="../media/image3.png"/><Relationship Id="rId5" Type="http://schemas.openxmlformats.org/officeDocument/2006/relationships/image" Target="../media/image53.wmf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6" Type="http://schemas.openxmlformats.org/officeDocument/2006/relationships/image" Target="../media/image55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audio25.wav"/><Relationship Id="rId1" Type="http://schemas.openxmlformats.org/officeDocument/2006/relationships/audio" Target="../media/audio24.wav"/><Relationship Id="rId6" Type="http://schemas.openxmlformats.org/officeDocument/2006/relationships/image" Target="../media/image57.wmf"/><Relationship Id="rId5" Type="http://schemas.openxmlformats.org/officeDocument/2006/relationships/image" Target="../media/image2.wmf"/><Relationship Id="rId10" Type="http://schemas.openxmlformats.org/officeDocument/2006/relationships/image" Target="../media/image60.pn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2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6.wav"/><Relationship Id="rId6" Type="http://schemas.openxmlformats.org/officeDocument/2006/relationships/image" Target="../media/image3.png"/><Relationship Id="rId5" Type="http://schemas.openxmlformats.org/officeDocument/2006/relationships/image" Target="../media/image61.wmf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9.wav"/><Relationship Id="rId6" Type="http://schemas.openxmlformats.org/officeDocument/2006/relationships/image" Target="../media/image6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0.wav"/><Relationship Id="rId6" Type="http://schemas.openxmlformats.org/officeDocument/2006/relationships/image" Target="../media/image3.png"/><Relationship Id="rId5" Type="http://schemas.openxmlformats.org/officeDocument/2006/relationships/image" Target="../media/image68.wmf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3.gif"/><Relationship Id="rId12" Type="http://schemas.openxmlformats.org/officeDocument/2006/relationships/image" Target="../media/image7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7.wav"/><Relationship Id="rId6" Type="http://schemas.openxmlformats.org/officeDocument/2006/relationships/image" Target="../media/image72.gif"/><Relationship Id="rId11" Type="http://schemas.openxmlformats.org/officeDocument/2006/relationships/image" Target="../media/image76.png"/><Relationship Id="rId5" Type="http://schemas.openxmlformats.org/officeDocument/2006/relationships/image" Target="../media/image71.gif"/><Relationship Id="rId10" Type="http://schemas.openxmlformats.org/officeDocument/2006/relationships/image" Target="../media/image75.png"/><Relationship Id="rId4" Type="http://schemas.openxmlformats.org/officeDocument/2006/relationships/image" Target="../media/image2.wmf"/><Relationship Id="rId9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8.wav"/><Relationship Id="rId6" Type="http://schemas.openxmlformats.org/officeDocument/2006/relationships/image" Target="../media/image78.jpeg"/><Relationship Id="rId5" Type="http://schemas.openxmlformats.org/officeDocument/2006/relationships/image" Target="../media/image3.png"/><Relationship Id="rId4" Type="http://schemas.openxmlformats.org/officeDocument/2006/relationships/image" Target="../media/image2.wmf"/><Relationship Id="rId9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audio" Target="file:///C:\Users\HP_Administrator\AppData\Local\Microsoft\Windows\Temporary%20Internet%20Files\Content.IE5\LC59FEMU\MSj03885980000%5b1%5d.wav" TargetMode="External"/><Relationship Id="rId6" Type="http://schemas.openxmlformats.org/officeDocument/2006/relationships/image" Target="../media/image2.wmf"/><Relationship Id="rId5" Type="http://schemas.openxmlformats.org/officeDocument/2006/relationships/audio" Target="../media/audio5.wav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8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9.wav"/><Relationship Id="rId6" Type="http://schemas.openxmlformats.org/officeDocument/2006/relationships/image" Target="../media/image3.png"/><Relationship Id="rId5" Type="http://schemas.openxmlformats.org/officeDocument/2006/relationships/image" Target="../media/image82.wmf"/><Relationship Id="rId4" Type="http://schemas.openxmlformats.org/officeDocument/2006/relationships/image" Target="../media/image2.wmf"/><Relationship Id="rId9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8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P_Administrator\AppData\Local\Microsoft\Windows\Temporary%20Internet%20Files\Content.IE5\14WCDCHN\MSj04310580000%5b1%5d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86.wmf"/><Relationship Id="rId10" Type="http://schemas.openxmlformats.org/officeDocument/2006/relationships/image" Target="../media/image90.png"/><Relationship Id="rId4" Type="http://schemas.openxmlformats.org/officeDocument/2006/relationships/image" Target="../media/image2.wmf"/><Relationship Id="rId9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Relationship Id="rId6" Type="http://schemas.openxmlformats.org/officeDocument/2006/relationships/image" Target="../media/image3.png"/><Relationship Id="rId5" Type="http://schemas.openxmlformats.org/officeDocument/2006/relationships/image" Target="../media/image91.wmf"/><Relationship Id="rId4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1.wav"/><Relationship Id="rId6" Type="http://schemas.openxmlformats.org/officeDocument/2006/relationships/image" Target="../media/image93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wm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P_Administrator\AppData\Local\Microsoft\Windows\Temporary%20Internet%20Files\Content.IE5\M0LVZA54\MSj04310720000%5b1%5d.wav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2.wm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P_Administrator\AppData\Local\Microsoft\Windows\Temporary%20Internet%20Files\Content.IE5\M0LVZA54\MSj04310690000%5b1%5d.wav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CD021CD-8959-5B94-971F-007190D6F78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90800" y="1752600"/>
            <a:ext cx="2895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  <a:latin typeface="Goudy Stout" panose="0202090407030B020401" pitchFamily="18" charset="0"/>
              </a:rPr>
              <a:t>2024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D1F42C1-CBD1-E8D7-1596-0BCCBD37ECAB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381000" y="5943600"/>
            <a:ext cx="7391400" cy="60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FF00"/>
                </a:solidFill>
                <a:latin typeface="Cooper Black" panose="0208090404030B020404" pitchFamily="18" charset="0"/>
              </a:rPr>
              <a:t>       </a:t>
            </a:r>
            <a:r>
              <a:rPr lang="en-US" altLang="en-US" sz="2800">
                <a:solidFill>
                  <a:srgbClr val="66FF66"/>
                </a:solidFill>
                <a:latin typeface="Cooper Black" panose="0208090404030B020404" pitchFamily="18" charset="0"/>
              </a:rPr>
              <a:t>APRIL IS ORAL HEALTH MONTH</a:t>
            </a:r>
          </a:p>
        </p:txBody>
      </p:sp>
      <p:sp>
        <p:nvSpPr>
          <p:cNvPr id="10244" name="WordArt 4">
            <a:extLst>
              <a:ext uri="{FF2B5EF4-FFF2-40B4-BE49-F238E27FC236}">
                <a16:creationId xmlns:a16="http://schemas.microsoft.com/office/drawing/2014/main" id="{74B84708-C04B-A35B-AD58-12C6044D71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469729">
            <a:off x="1262063" y="1554163"/>
            <a:ext cx="6384925" cy="3209925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pPr algn="ctr"/>
            <a:r>
              <a:rPr lang="en-C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93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BRUSH-A-MANIA</a:t>
            </a:r>
          </a:p>
        </p:txBody>
      </p:sp>
      <p:pic>
        <p:nvPicPr>
          <p:cNvPr id="10245" name="Picture 7" descr="hm00180_[1]">
            <a:extLst>
              <a:ext uri="{FF2B5EF4-FFF2-40B4-BE49-F238E27FC236}">
                <a16:creationId xmlns:a16="http://schemas.microsoft.com/office/drawing/2014/main" id="{0F8CB48B-BAE9-4A41-E878-5D9A88982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MSj04310530000[1].wav">
            <a:hlinkClick r:id="" action="ppaction://media"/>
            <a:extLst>
              <a:ext uri="{FF2B5EF4-FFF2-40B4-BE49-F238E27FC236}">
                <a16:creationId xmlns:a16="http://schemas.microsoft.com/office/drawing/2014/main" id="{14A0DAD6-B7B9-E623-BAC2-FC9D12AD3C9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">
            <a:extLst>
              <a:ext uri="{FF2B5EF4-FFF2-40B4-BE49-F238E27FC236}">
                <a16:creationId xmlns:a16="http://schemas.microsoft.com/office/drawing/2014/main" id="{C80751B2-639E-5C21-4F1B-0BAB4D9ED3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1433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757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hm00180_[1]">
            <a:extLst>
              <a:ext uri="{FF2B5EF4-FFF2-40B4-BE49-F238E27FC236}">
                <a16:creationId xmlns:a16="http://schemas.microsoft.com/office/drawing/2014/main" id="{96A66241-0EDA-BE6A-FAF3-4ADEB3E4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5">
            <a:extLst>
              <a:ext uri="{FF2B5EF4-FFF2-40B4-BE49-F238E27FC236}">
                <a16:creationId xmlns:a16="http://schemas.microsoft.com/office/drawing/2014/main" id="{D307A9F7-609C-9BD5-1042-7D8F47ABD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4038600" cy="3429000"/>
          </a:xfrm>
          <a:prstGeom prst="wedgeEllipseCallout">
            <a:avLst>
              <a:gd name="adj1" fmla="val 64468"/>
              <a:gd name="adj2" fmla="val 7004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pic>
        <p:nvPicPr>
          <p:cNvPr id="12295" name="Picture 7" descr="hm00181_[1]">
            <a:extLst>
              <a:ext uri="{FF2B5EF4-FFF2-40B4-BE49-F238E27FC236}">
                <a16:creationId xmlns:a16="http://schemas.microsoft.com/office/drawing/2014/main" id="{A3C83169-A038-31F3-9C7D-EF41310EB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12192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>
            <a:extLst>
              <a:ext uri="{FF2B5EF4-FFF2-40B4-BE49-F238E27FC236}">
                <a16:creationId xmlns:a16="http://schemas.microsoft.com/office/drawing/2014/main" id="{77A72B73-DF27-F56F-F605-E482CB188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828800"/>
            <a:ext cx="2819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latin typeface="Impact" panose="020B0806030902050204" pitchFamily="34" charset="0"/>
              </a:rPr>
              <a:t>HOW DO WE </a:t>
            </a:r>
            <a:r>
              <a:rPr lang="en-US" altLang="en-US" sz="4400">
                <a:solidFill>
                  <a:srgbClr val="FF0000"/>
                </a:solidFill>
                <a:latin typeface="Impact" panose="020B0806030902050204" pitchFamily="34" charset="0"/>
              </a:rPr>
              <a:t>ATTACK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latin typeface="Impact" panose="020B0806030902050204" pitchFamily="34" charset="0"/>
              </a:rPr>
              <a:t>PLAQUE?</a:t>
            </a:r>
          </a:p>
        </p:txBody>
      </p:sp>
      <p:pic>
        <p:nvPicPr>
          <p:cNvPr id="12300" name="Picture 12">
            <a:hlinkClick r:id="" action="ppaction://media"/>
            <a:extLst>
              <a:ext uri="{FF2B5EF4-FFF2-40B4-BE49-F238E27FC236}">
                <a16:creationId xmlns:a16="http://schemas.microsoft.com/office/drawing/2014/main" id="{7B488142-9F78-EB60-FEBD-8A77A7143E8B}"/>
              </a:ext>
            </a:extLst>
          </p:cNvPr>
          <p:cNvPicPr>
            <a:picLocks noRot="1" noChangeAspect="1" noChangeArrowheads="1"/>
          </p:cNvPicPr>
          <p:nvPr>
            <a:wavAudioFile r:embed="rId1" name="MSj03885780000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537325"/>
            <a:ext cx="182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attack plaque.jpg">
            <a:extLst>
              <a:ext uri="{FF2B5EF4-FFF2-40B4-BE49-F238E27FC236}">
                <a16:creationId xmlns:a16="http://schemas.microsoft.com/office/drawing/2014/main" id="{B8BD9E36-2E5E-0F95-9C27-E6E78BFD4B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84788"/>
            <a:ext cx="2209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">
            <a:extLst>
              <a:ext uri="{FF2B5EF4-FFF2-40B4-BE49-F238E27FC236}">
                <a16:creationId xmlns:a16="http://schemas.microsoft.com/office/drawing/2014/main" id="{37271897-72F6-B098-7011-151CA927A1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3657600"/>
            <a:ext cx="3778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4" fill="hold"/>
                                        <p:tgtEl>
                                          <p:spTgt spid="12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0"/>
                </p:tgtEl>
              </p:cMediaNode>
            </p:audio>
          </p:childTnLst>
        </p:cTn>
      </p:par>
    </p:tnLst>
    <p:bldLst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hm00180_[1]">
            <a:extLst>
              <a:ext uri="{FF2B5EF4-FFF2-40B4-BE49-F238E27FC236}">
                <a16:creationId xmlns:a16="http://schemas.microsoft.com/office/drawing/2014/main" id="{7F5C3400-5C5E-F505-8AC0-7772C16F3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7">
            <a:extLst>
              <a:ext uri="{FF2B5EF4-FFF2-40B4-BE49-F238E27FC236}">
                <a16:creationId xmlns:a16="http://schemas.microsoft.com/office/drawing/2014/main" id="{52E38042-2016-F7B2-0863-B57A9A055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0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00FF00"/>
                </a:solidFill>
                <a:latin typeface="Impact" panose="020B0806030902050204" pitchFamily="34" charset="0"/>
              </a:rPr>
              <a:t>Brushing</a:t>
            </a:r>
          </a:p>
        </p:txBody>
      </p:sp>
      <p:sp>
        <p:nvSpPr>
          <p:cNvPr id="30724" name="Text Box 8">
            <a:extLst>
              <a:ext uri="{FF2B5EF4-FFF2-40B4-BE49-F238E27FC236}">
                <a16:creationId xmlns:a16="http://schemas.microsoft.com/office/drawing/2014/main" id="{D9BF434B-4B29-DE54-22A8-A8DC08AE0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75260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CA" altLang="en-US" sz="3600" b="1">
              <a:latin typeface="Comic Sans MS" panose="030F0702030302020204" pitchFamily="66" charset="0"/>
            </a:endParaRPr>
          </a:p>
        </p:txBody>
      </p:sp>
      <p:sp>
        <p:nvSpPr>
          <p:cNvPr id="30725" name="Text Box 9">
            <a:extLst>
              <a:ext uri="{FF2B5EF4-FFF2-40B4-BE49-F238E27FC236}">
                <a16:creationId xmlns:a16="http://schemas.microsoft.com/office/drawing/2014/main" id="{B0C072F5-70F3-6838-5D02-CCE7F2B58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905000"/>
            <a:ext cx="243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FF00"/>
                </a:solidFill>
                <a:latin typeface="Impact" panose="020B0806030902050204" pitchFamily="34" charset="0"/>
              </a:rPr>
              <a:t>Flossing</a:t>
            </a:r>
          </a:p>
        </p:txBody>
      </p:sp>
      <p:sp>
        <p:nvSpPr>
          <p:cNvPr id="30726" name="Rectangle 11">
            <a:extLst>
              <a:ext uri="{FF2B5EF4-FFF2-40B4-BE49-F238E27FC236}">
                <a16:creationId xmlns:a16="http://schemas.microsoft.com/office/drawing/2014/main" id="{D16BAFD4-AE4C-123B-A969-EF2A407E5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19375"/>
            <a:ext cx="342900" cy="134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27" name="Rectangle 12">
            <a:extLst>
              <a:ext uri="{FF2B5EF4-FFF2-40B4-BE49-F238E27FC236}">
                <a16:creationId xmlns:a16="http://schemas.microsoft.com/office/drawing/2014/main" id="{4C74BA64-1A02-80C3-3AEE-7AC04510BEF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114800" y="2667000"/>
            <a:ext cx="3810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3325" name="Picture 13">
            <a:hlinkClick r:id="" action="ppaction://media"/>
            <a:extLst>
              <a:ext uri="{FF2B5EF4-FFF2-40B4-BE49-F238E27FC236}">
                <a16:creationId xmlns:a16="http://schemas.microsoft.com/office/drawing/2014/main" id="{8717BB5C-BC77-424E-E08F-2617576DA5B5}"/>
              </a:ext>
            </a:extLst>
          </p:cNvPr>
          <p:cNvPicPr>
            <a:picLocks noRot="1" noChangeAspect="1" noChangeArrowheads="1"/>
          </p:cNvPicPr>
          <p:nvPr>
            <a:wavAudioFile r:embed="rId1" name="SN00254A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>
            <a:hlinkClick r:id="" action="ppaction://media"/>
            <a:extLst>
              <a:ext uri="{FF2B5EF4-FFF2-40B4-BE49-F238E27FC236}">
                <a16:creationId xmlns:a16="http://schemas.microsoft.com/office/drawing/2014/main" id="{85BD9A01-E953-6B4B-50D1-8217DD60DFF1}"/>
              </a:ext>
            </a:extLst>
          </p:cNvPr>
          <p:cNvPicPr>
            <a:picLocks noRot="1" noChangeAspect="1" noChangeArrowheads="1"/>
          </p:cNvPicPr>
          <p:nvPr>
            <a:wavAudioFile r:embed="rId1" name="SN00254A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">
            <a:extLst>
              <a:ext uri="{FF2B5EF4-FFF2-40B4-BE49-F238E27FC236}">
                <a16:creationId xmlns:a16="http://schemas.microsoft.com/office/drawing/2014/main" id="{9BC4DB6B-3C30-26D2-6BBF-86F178DCD0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2897188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">
            <a:extLst>
              <a:ext uri="{FF2B5EF4-FFF2-40B4-BE49-F238E27FC236}">
                <a16:creationId xmlns:a16="http://schemas.microsoft.com/office/drawing/2014/main" id="{E2B95437-814E-CC1E-A973-432E90F307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3429000"/>
            <a:ext cx="3211513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" fill="hold"/>
                                        <p:tgtEl>
                                          <p:spTgt spid="13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8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88" fill="hold"/>
                                        <p:tgtEl>
                                          <p:spTgt spid="13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hm00180_[1]">
            <a:extLst>
              <a:ext uri="{FF2B5EF4-FFF2-40B4-BE49-F238E27FC236}">
                <a16:creationId xmlns:a16="http://schemas.microsoft.com/office/drawing/2014/main" id="{6AEDB847-EB83-9CCF-6075-72725CF4B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AutoShape 10">
            <a:extLst>
              <a:ext uri="{FF2B5EF4-FFF2-40B4-BE49-F238E27FC236}">
                <a16:creationId xmlns:a16="http://schemas.microsoft.com/office/drawing/2014/main" id="{4DF11AA4-D0AA-7D82-17CE-1B5D482F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5" y="1600200"/>
            <a:ext cx="3505200" cy="3352800"/>
          </a:xfrm>
          <a:prstGeom prst="wedgeEllipseCallout">
            <a:avLst>
              <a:gd name="adj1" fmla="val -75940"/>
              <a:gd name="adj2" fmla="val 4822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A4DD0C7F-0913-7046-9ECA-3F843DE9BDFC}"/>
              </a:ext>
            </a:extLst>
          </p:cNvPr>
          <p:cNvSpPr txBox="1">
            <a:spLocks noChangeArrowheads="1"/>
          </p:cNvSpPr>
          <p:nvPr/>
        </p:nvSpPr>
        <p:spPr bwMode="auto">
          <a:xfrm rot="-1607253">
            <a:off x="3171825" y="1931858"/>
            <a:ext cx="28670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Impact" panose="020B0806030902050204" pitchFamily="34" charset="0"/>
              </a:rPr>
              <a:t>How many </a:t>
            </a:r>
            <a:r>
              <a:rPr lang="en-US" altLang="en-US" sz="4000" dirty="0">
                <a:solidFill>
                  <a:srgbClr val="FF3300"/>
                </a:solidFill>
                <a:latin typeface="Impact" panose="020B0806030902050204" pitchFamily="34" charset="0"/>
              </a:rPr>
              <a:t>times</a:t>
            </a:r>
            <a:r>
              <a:rPr lang="en-US" altLang="en-US" sz="4000" dirty="0">
                <a:latin typeface="Impact" panose="020B0806030902050204" pitchFamily="34" charset="0"/>
              </a:rPr>
              <a:t> a 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Impact" panose="020B0806030902050204" pitchFamily="34" charset="0"/>
              </a:rPr>
              <a:t>day should</a:t>
            </a:r>
          </a:p>
          <a:p>
            <a:pPr marL="216000"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Impact" panose="020B0806030902050204" pitchFamily="34" charset="0"/>
              </a:rPr>
              <a:t> we brush?</a:t>
            </a:r>
          </a:p>
        </p:txBody>
      </p:sp>
      <p:pic>
        <p:nvPicPr>
          <p:cNvPr id="2065" name="Picture 17">
            <a:hlinkClick r:id="" action="ppaction://media"/>
            <a:extLst>
              <a:ext uri="{FF2B5EF4-FFF2-40B4-BE49-F238E27FC236}">
                <a16:creationId xmlns:a16="http://schemas.microsoft.com/office/drawing/2014/main" id="{CBC0B424-A69D-0C84-4B49-B73D0D441716}"/>
              </a:ext>
            </a:extLst>
          </p:cNvPr>
          <p:cNvPicPr>
            <a:picLocks noRot="1" noChangeAspect="1" noChangeArrowheads="1"/>
          </p:cNvPicPr>
          <p:nvPr>
            <a:wavAudioFile r:embed="rId1" name="j0388601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cats brushing.jpg">
            <a:extLst>
              <a:ext uri="{FF2B5EF4-FFF2-40B4-BE49-F238E27FC236}">
                <a16:creationId xmlns:a16="http://schemas.microsoft.com/office/drawing/2014/main" id="{517F1C27-6D7A-B2DD-7245-2649A3475F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244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">
            <a:extLst>
              <a:ext uri="{FF2B5EF4-FFF2-40B4-BE49-F238E27FC236}">
                <a16:creationId xmlns:a16="http://schemas.microsoft.com/office/drawing/2014/main" id="{F126D9DE-6135-4F75-1A3B-7B9BDECD7F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0855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5" fill="hold"/>
                                        <p:tgtEl>
                                          <p:spTgt spid="2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795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5"/>
                </p:tgtEl>
              </p:cMediaNode>
            </p:audio>
          </p:childTnLst>
        </p:cTn>
      </p:par>
    </p:tnLst>
    <p:bldLst>
      <p:bldP spid="2058" grpId="0" animBg="1"/>
      <p:bldP spid="20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hm00180_[1]">
            <a:extLst>
              <a:ext uri="{FF2B5EF4-FFF2-40B4-BE49-F238E27FC236}">
                <a16:creationId xmlns:a16="http://schemas.microsoft.com/office/drawing/2014/main" id="{CC72F6AF-C0F5-5426-9D20-541DD021C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5">
            <a:extLst>
              <a:ext uri="{FF2B5EF4-FFF2-40B4-BE49-F238E27FC236}">
                <a16:creationId xmlns:a16="http://schemas.microsoft.com/office/drawing/2014/main" id="{E66A79A7-6559-3B1C-259B-B4463377A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46981"/>
            <a:ext cx="67056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dirty="0">
                <a:solidFill>
                  <a:srgbClr val="FF3300"/>
                </a:solidFill>
                <a:latin typeface="Impact" panose="020B0806030902050204" pitchFamily="34" charset="0"/>
              </a:rPr>
              <a:t>    </a:t>
            </a:r>
            <a:r>
              <a:rPr lang="en-US" altLang="en-US" sz="6000" dirty="0">
                <a:solidFill>
                  <a:srgbClr val="00FF00"/>
                </a:solidFill>
                <a:latin typeface="Impact" panose="020B0806030902050204" pitchFamily="34" charset="0"/>
              </a:rPr>
              <a:t>TWO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dirty="0">
                <a:solidFill>
                  <a:srgbClr val="FF3300"/>
                </a:solidFill>
                <a:latin typeface="Impact" panose="020B0806030902050204" pitchFamily="34" charset="0"/>
              </a:rPr>
              <a:t>            TIMES</a:t>
            </a:r>
            <a:endParaRPr lang="en-US" altLang="en-US" sz="4800" dirty="0">
              <a:latin typeface="Impact" panose="020B0806030902050204" pitchFamily="34" charset="0"/>
            </a:endParaRPr>
          </a:p>
        </p:txBody>
      </p:sp>
      <p:pic>
        <p:nvPicPr>
          <p:cNvPr id="5131" name="MSj04310550000[1].wav">
            <a:hlinkClick r:id="" action="ppaction://media"/>
            <a:extLst>
              <a:ext uri="{FF2B5EF4-FFF2-40B4-BE49-F238E27FC236}">
                <a16:creationId xmlns:a16="http://schemas.microsoft.com/office/drawing/2014/main" id="{BD30766F-8788-71A4-B6EA-0EDC136E38E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8" descr="C:\Users\HP_Administrator\Desktop\Documents\Icons\3D\Alarm-07.gif">
            <a:extLst>
              <a:ext uri="{FF2B5EF4-FFF2-40B4-BE49-F238E27FC236}">
                <a16:creationId xmlns:a16="http://schemas.microsoft.com/office/drawing/2014/main" id="{1FC46AF1-5D40-CBBB-A7AB-F6091B9344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12954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">
            <a:extLst>
              <a:ext uri="{FF2B5EF4-FFF2-40B4-BE49-F238E27FC236}">
                <a16:creationId xmlns:a16="http://schemas.microsoft.com/office/drawing/2014/main" id="{76CBBFE3-3C79-ACC4-531D-A7ABC5FDC7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43325"/>
            <a:ext cx="29241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6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hm00180_[1]">
            <a:extLst>
              <a:ext uri="{FF2B5EF4-FFF2-40B4-BE49-F238E27FC236}">
                <a16:creationId xmlns:a16="http://schemas.microsoft.com/office/drawing/2014/main" id="{00F16F3B-9332-6F37-0A0B-3FC27D67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12">
            <a:extLst>
              <a:ext uri="{FF2B5EF4-FFF2-40B4-BE49-F238E27FC236}">
                <a16:creationId xmlns:a16="http://schemas.microsoft.com/office/drawing/2014/main" id="{D23A011C-2076-11AE-188E-A669E18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371600"/>
            <a:ext cx="4724400" cy="2514600"/>
          </a:xfrm>
          <a:prstGeom prst="wedgeEllipseCallout">
            <a:avLst>
              <a:gd name="adj1" fmla="val 48051"/>
              <a:gd name="adj2" fmla="val 917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550D59F8-16AD-F2E2-7E29-CD692144E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057400"/>
            <a:ext cx="411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  <a:latin typeface="Bodoni MT Black" panose="02070A03080606020203" pitchFamily="18" charset="0"/>
              </a:rPr>
              <a:t>WHEN DO WE BRUSH ?</a:t>
            </a:r>
          </a:p>
        </p:txBody>
      </p:sp>
      <p:pic>
        <p:nvPicPr>
          <p:cNvPr id="6158" name="Picture 14">
            <a:hlinkClick r:id="" action="ppaction://media"/>
            <a:extLst>
              <a:ext uri="{FF2B5EF4-FFF2-40B4-BE49-F238E27FC236}">
                <a16:creationId xmlns:a16="http://schemas.microsoft.com/office/drawing/2014/main" id="{7462EB62-1243-E34F-C086-1614B9E0E116}"/>
              </a:ext>
            </a:extLst>
          </p:cNvPr>
          <p:cNvPicPr>
            <a:picLocks noRot="1" noChangeAspect="1" noChangeArrowheads="1"/>
          </p:cNvPicPr>
          <p:nvPr>
            <a:wavAudioFile r:embed="rId1" name="j0388369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C:\Users\HP_Administrator\Desktop\Documents\Icons\KIDS\my teeth.jpg">
            <a:extLst>
              <a:ext uri="{FF2B5EF4-FFF2-40B4-BE49-F238E27FC236}">
                <a16:creationId xmlns:a16="http://schemas.microsoft.com/office/drawing/2014/main" id="{65526889-67EA-2699-0D31-2AEC7A91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56063"/>
            <a:ext cx="20574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">
            <a:extLst>
              <a:ext uri="{FF2B5EF4-FFF2-40B4-BE49-F238E27FC236}">
                <a16:creationId xmlns:a16="http://schemas.microsoft.com/office/drawing/2014/main" id="{09AD0946-DEE5-F769-9165-BCC3D45AFE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555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09" fill="hold"/>
                                        <p:tgtEl>
                                          <p:spTgt spid="6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8"/>
                </p:tgtEl>
              </p:cMediaNode>
            </p:audio>
          </p:childTnLst>
        </p:cTn>
      </p:par>
    </p:tnLst>
    <p:bldLst>
      <p:bldP spid="61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hm00180_[1]">
            <a:extLst>
              <a:ext uri="{FF2B5EF4-FFF2-40B4-BE49-F238E27FC236}">
                <a16:creationId xmlns:a16="http://schemas.microsoft.com/office/drawing/2014/main" id="{C2CE5A8C-5D61-D32E-0034-2386D7F95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7">
            <a:extLst>
              <a:ext uri="{FF2B5EF4-FFF2-40B4-BE49-F238E27FC236}">
                <a16:creationId xmlns:a16="http://schemas.microsoft.com/office/drawing/2014/main" id="{5E083564-84F5-F27A-7E14-D790993AA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57600"/>
            <a:ext cx="2438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latin typeface="Impact" panose="020B0806030902050204" pitchFamily="34" charset="0"/>
              </a:rPr>
              <a:t>Morning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latin typeface="Impact" panose="020B0806030902050204" pitchFamily="34" charset="0"/>
              </a:rPr>
              <a:t>     and</a:t>
            </a:r>
          </a:p>
        </p:txBody>
      </p:sp>
      <p:sp>
        <p:nvSpPr>
          <p:cNvPr id="38917" name="Text Box 9">
            <a:extLst>
              <a:ext uri="{FF2B5EF4-FFF2-40B4-BE49-F238E27FC236}">
                <a16:creationId xmlns:a16="http://schemas.microsoft.com/office/drawing/2014/main" id="{D12BDDEE-405C-DB9B-DB9C-D02C304AE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196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0000FF"/>
                </a:solidFill>
                <a:latin typeface="Impact" panose="020B0806030902050204" pitchFamily="34" charset="0"/>
              </a:rPr>
              <a:t>Before</a:t>
            </a:r>
            <a:r>
              <a:rPr lang="en-US" altLang="en-US" sz="4400" dirty="0">
                <a:latin typeface="Impact" panose="020B0806030902050204" pitchFamily="34" charset="0"/>
              </a:rPr>
              <a:t>  Bedtime</a:t>
            </a:r>
          </a:p>
        </p:txBody>
      </p:sp>
      <p:pic>
        <p:nvPicPr>
          <p:cNvPr id="7178" name="Picture 10">
            <a:hlinkClick r:id="" action="ppaction://media"/>
            <a:extLst>
              <a:ext uri="{FF2B5EF4-FFF2-40B4-BE49-F238E27FC236}">
                <a16:creationId xmlns:a16="http://schemas.microsoft.com/office/drawing/2014/main" id="{933D5FE3-D07D-5977-3B64-1C0A1AFD7ADC}"/>
              </a:ext>
            </a:extLst>
          </p:cNvPr>
          <p:cNvPicPr>
            <a:picLocks noRot="1" noChangeAspect="1" noChangeArrowheads="1"/>
          </p:cNvPicPr>
          <p:nvPr>
            <a:wavAudioFile r:embed="rId1" name="j0074951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>
            <a:hlinkClick r:id="" action="ppaction://media"/>
            <a:extLst>
              <a:ext uri="{FF2B5EF4-FFF2-40B4-BE49-F238E27FC236}">
                <a16:creationId xmlns:a16="http://schemas.microsoft.com/office/drawing/2014/main" id="{2BE705A9-AC35-B56A-7E0A-3CB34CF43565}"/>
              </a:ext>
            </a:extLst>
          </p:cNvPr>
          <p:cNvPicPr>
            <a:picLocks noRot="1" noChangeAspect="1" noChangeArrowheads="1"/>
          </p:cNvPicPr>
          <p:nvPr>
            <a:wavAudioFile r:embed="rId2" name="j0388523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>
            <a:hlinkClick r:id="" action="ppaction://media"/>
            <a:extLst>
              <a:ext uri="{FF2B5EF4-FFF2-40B4-BE49-F238E27FC236}">
                <a16:creationId xmlns:a16="http://schemas.microsoft.com/office/drawing/2014/main" id="{997CCE9A-F9FA-8A06-08BD-8AF9003A04C0}"/>
              </a:ext>
            </a:extLst>
          </p:cNvPr>
          <p:cNvPicPr>
            <a:picLocks noRot="1" noChangeAspect="1" noChangeArrowheads="1"/>
          </p:cNvPicPr>
          <p:nvPr>
            <a:wavAudioFile r:embed="rId3" name="SN00821A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">
            <a:extLst>
              <a:ext uri="{FF2B5EF4-FFF2-40B4-BE49-F238E27FC236}">
                <a16:creationId xmlns:a16="http://schemas.microsoft.com/office/drawing/2014/main" id="{2295C21E-AAC2-BC65-6DF9-0677E3D211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3729038"/>
            <a:ext cx="15716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2">
            <a:extLst>
              <a:ext uri="{FF2B5EF4-FFF2-40B4-BE49-F238E27FC236}">
                <a16:creationId xmlns:a16="http://schemas.microsoft.com/office/drawing/2014/main" id="{CFEA1166-AEBF-DF81-4D58-73ABF105D2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24844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3">
            <a:extLst>
              <a:ext uri="{FF2B5EF4-FFF2-40B4-BE49-F238E27FC236}">
                <a16:creationId xmlns:a16="http://schemas.microsoft.com/office/drawing/2014/main" id="{AB7ECFC3-8051-5957-E0C7-A0F50965BD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6129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" fill="hold"/>
                                        <p:tgtEl>
                                          <p:spTgt spid="7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81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33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44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98" fill="hold"/>
                                        <p:tgtEl>
                                          <p:spTgt spid="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8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9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hm00180_[1]">
            <a:extLst>
              <a:ext uri="{FF2B5EF4-FFF2-40B4-BE49-F238E27FC236}">
                <a16:creationId xmlns:a16="http://schemas.microsoft.com/office/drawing/2014/main" id="{71540AB1-B7C0-5ED5-D614-525D0E41F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AutoShape 5">
            <a:extLst>
              <a:ext uri="{FF2B5EF4-FFF2-40B4-BE49-F238E27FC236}">
                <a16:creationId xmlns:a16="http://schemas.microsoft.com/office/drawing/2014/main" id="{55351A9A-6479-B0F9-04DC-71E935CB6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524000"/>
            <a:ext cx="4343400" cy="3429000"/>
          </a:xfrm>
          <a:prstGeom prst="wedgeRoundRectCallout">
            <a:avLst>
              <a:gd name="adj1" fmla="val -96722"/>
              <a:gd name="adj2" fmla="val -3141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pic>
        <p:nvPicPr>
          <p:cNvPr id="8198" name="Picture 6" descr="j0389908[1]">
            <a:extLst>
              <a:ext uri="{FF2B5EF4-FFF2-40B4-BE49-F238E27FC236}">
                <a16:creationId xmlns:a16="http://schemas.microsoft.com/office/drawing/2014/main" id="{EB11ACB4-F346-0A9F-9D38-058A3547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381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>
            <a:extLst>
              <a:ext uri="{FF2B5EF4-FFF2-40B4-BE49-F238E27FC236}">
                <a16:creationId xmlns:a16="http://schemas.microsoft.com/office/drawing/2014/main" id="{4AA8AD19-93AF-9A30-8E0E-A1B9DF6E4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05000"/>
            <a:ext cx="4038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latin typeface="Impact" panose="020B0806030902050204" pitchFamily="34" charset="0"/>
              </a:rPr>
              <a:t>WHAT ARE THE </a:t>
            </a:r>
            <a:r>
              <a:rPr lang="en-US" altLang="en-US" sz="4000">
                <a:solidFill>
                  <a:srgbClr val="FFFF00"/>
                </a:solidFill>
                <a:latin typeface="Impact" panose="020B0806030902050204" pitchFamily="34" charset="0"/>
              </a:rPr>
              <a:t>DIFFERENT WAYS </a:t>
            </a:r>
            <a:r>
              <a:rPr lang="en-US" altLang="en-US" sz="4000">
                <a:latin typeface="Impact" panose="020B0806030902050204" pitchFamily="34" charset="0"/>
              </a:rPr>
              <a:t>OF BRUSHING ?</a:t>
            </a:r>
          </a:p>
        </p:txBody>
      </p:sp>
      <p:pic>
        <p:nvPicPr>
          <p:cNvPr id="8200" name="Picture 8">
            <a:hlinkClick r:id="" action="ppaction://media"/>
            <a:extLst>
              <a:ext uri="{FF2B5EF4-FFF2-40B4-BE49-F238E27FC236}">
                <a16:creationId xmlns:a16="http://schemas.microsoft.com/office/drawing/2014/main" id="{B04ED557-9A96-3086-E9CB-AAA6741F4DEE}"/>
              </a:ext>
            </a:extLst>
          </p:cNvPr>
          <p:cNvPicPr>
            <a:picLocks noRot="1" noChangeAspect="1" noChangeArrowheads="1"/>
          </p:cNvPicPr>
          <p:nvPr>
            <a:wavAudioFile r:embed="rId1" name="j0388574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">
            <a:extLst>
              <a:ext uri="{FF2B5EF4-FFF2-40B4-BE49-F238E27FC236}">
                <a16:creationId xmlns:a16="http://schemas.microsoft.com/office/drawing/2014/main" id="{EF3358D7-C02A-8DCE-ABF0-FA5BB8F273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2971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2" fill="hold"/>
                                        <p:tgtEl>
                                          <p:spTgt spid="8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0"/>
                </p:tgtEl>
              </p:cMediaNode>
            </p:audio>
          </p:childTnLst>
        </p:cTn>
      </p:par>
    </p:tnLst>
    <p:bldLst>
      <p:bldP spid="81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hm00180_[1]">
            <a:extLst>
              <a:ext uri="{FF2B5EF4-FFF2-40B4-BE49-F238E27FC236}">
                <a16:creationId xmlns:a16="http://schemas.microsoft.com/office/drawing/2014/main" id="{0B3CB92C-C704-EA7E-5325-FD84ABA83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7">
            <a:extLst>
              <a:ext uri="{FF2B5EF4-FFF2-40B4-BE49-F238E27FC236}">
                <a16:creationId xmlns:a16="http://schemas.microsoft.com/office/drawing/2014/main" id="{2A0325F9-13B3-9FB5-E045-2D477E0CC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16250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Comic Sans MS" panose="030F0702030302020204" pitchFamily="66" charset="0"/>
              </a:rPr>
              <a:t>Up and</a:t>
            </a:r>
          </a:p>
        </p:txBody>
      </p:sp>
      <p:sp>
        <p:nvSpPr>
          <p:cNvPr id="43012" name="Text Box 8">
            <a:extLst>
              <a:ext uri="{FF2B5EF4-FFF2-40B4-BE49-F238E27FC236}">
                <a16:creationId xmlns:a16="http://schemas.microsoft.com/office/drawing/2014/main" id="{8A5DDE79-1F7D-25F1-7459-3356124D6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3740101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Comic Sans MS" panose="030F0702030302020204" pitchFamily="66" charset="0"/>
              </a:rPr>
              <a:t>Down</a:t>
            </a:r>
          </a:p>
        </p:txBody>
      </p:sp>
      <p:sp>
        <p:nvSpPr>
          <p:cNvPr id="43014" name="Text Box 10">
            <a:extLst>
              <a:ext uri="{FF2B5EF4-FFF2-40B4-BE49-F238E27FC236}">
                <a16:creationId xmlns:a16="http://schemas.microsoft.com/office/drawing/2014/main" id="{398DE2C3-CCD9-0E62-0240-249E9322D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219859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Comic Sans MS" panose="030F0702030302020204" pitchFamily="66" charset="0"/>
              </a:rPr>
              <a:t>In Circles</a:t>
            </a:r>
          </a:p>
        </p:txBody>
      </p:sp>
      <p:pic>
        <p:nvPicPr>
          <p:cNvPr id="9227" name="Picture 11" descr="j0383664[1]">
            <a:extLst>
              <a:ext uri="{FF2B5EF4-FFF2-40B4-BE49-F238E27FC236}">
                <a16:creationId xmlns:a16="http://schemas.microsoft.com/office/drawing/2014/main" id="{A6648032-DF05-C6F9-9064-F010A6AC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769773"/>
            <a:ext cx="1295400" cy="1285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j0383666[1]">
            <a:extLst>
              <a:ext uri="{FF2B5EF4-FFF2-40B4-BE49-F238E27FC236}">
                <a16:creationId xmlns:a16="http://schemas.microsoft.com/office/drawing/2014/main" id="{82E23279-8DA5-0F1F-4220-4F483302B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445289"/>
            <a:ext cx="1403350" cy="1430338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21">
            <a:extLst>
              <a:ext uri="{FF2B5EF4-FFF2-40B4-BE49-F238E27FC236}">
                <a16:creationId xmlns:a16="http://schemas.microsoft.com/office/drawing/2014/main" id="{B42E38B2-AD24-16B3-C920-490E60C92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2" y="3740101"/>
            <a:ext cx="18288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>
            <a:hlinkClick r:id="" action="ppaction://media"/>
            <a:extLst>
              <a:ext uri="{FF2B5EF4-FFF2-40B4-BE49-F238E27FC236}">
                <a16:creationId xmlns:a16="http://schemas.microsoft.com/office/drawing/2014/main" id="{2EEFFA13-E5DB-1DA3-148F-2954DF813109}"/>
              </a:ext>
            </a:extLst>
          </p:cNvPr>
          <p:cNvPicPr>
            <a:picLocks noRot="1" noChangeAspect="1" noChangeArrowheads="1"/>
          </p:cNvPicPr>
          <p:nvPr>
            <a:wavAudioFile r:embed="rId1" name="j0075017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6" fill="hold"/>
                                        <p:tgtEl>
                                          <p:spTgt spid="9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00416 -0.3715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96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8473 L -0.00173 0.4180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hm00180_[1]">
            <a:extLst>
              <a:ext uri="{FF2B5EF4-FFF2-40B4-BE49-F238E27FC236}">
                <a16:creationId xmlns:a16="http://schemas.microsoft.com/office/drawing/2014/main" id="{1B7BCD27-59DF-6EBF-8108-E951247C0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AutoShape 4">
            <a:extLst>
              <a:ext uri="{FF2B5EF4-FFF2-40B4-BE49-F238E27FC236}">
                <a16:creationId xmlns:a16="http://schemas.microsoft.com/office/drawing/2014/main" id="{DF747067-0D8C-F7B5-5993-FF359DB2D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3657600" cy="2133600"/>
          </a:xfrm>
          <a:prstGeom prst="wedgeRoundRectCallout">
            <a:avLst>
              <a:gd name="adj1" fmla="val 48875"/>
              <a:gd name="adj2" fmla="val 6262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659D7678-9B64-C969-9CB6-898A31AC5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3352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latin typeface="Impact" panose="020B0806030902050204" pitchFamily="34" charset="0"/>
              </a:rPr>
              <a:t>HOW LONG </a:t>
            </a:r>
            <a:r>
              <a:rPr lang="en-US" altLang="en-US" sz="3600">
                <a:solidFill>
                  <a:srgbClr val="FF0000"/>
                </a:solidFill>
                <a:latin typeface="Impact" panose="020B0806030902050204" pitchFamily="34" charset="0"/>
              </a:rPr>
              <a:t>DO WE HAVE TO BRUSH OUR TEETH ?</a:t>
            </a:r>
            <a:endParaRPr lang="en-US" altLang="en-US" sz="3600">
              <a:latin typeface="Impact" panose="020B0806030902050204" pitchFamily="34" charset="0"/>
            </a:endParaRPr>
          </a:p>
        </p:txBody>
      </p:sp>
      <p:pic>
        <p:nvPicPr>
          <p:cNvPr id="16391" name="Picture 7">
            <a:hlinkClick r:id="" action="ppaction://media"/>
            <a:extLst>
              <a:ext uri="{FF2B5EF4-FFF2-40B4-BE49-F238E27FC236}">
                <a16:creationId xmlns:a16="http://schemas.microsoft.com/office/drawing/2014/main" id="{35AF11FD-E4EC-A0E2-E554-760FB3B83D91}"/>
              </a:ext>
            </a:extLst>
          </p:cNvPr>
          <p:cNvPicPr>
            <a:picLocks noRot="1" noChangeAspect="1" noChangeArrowheads="1"/>
          </p:cNvPicPr>
          <p:nvPr>
            <a:wavAudioFile r:embed="rId1" name="j0116610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">
            <a:extLst>
              <a:ext uri="{FF2B5EF4-FFF2-40B4-BE49-F238E27FC236}">
                <a16:creationId xmlns:a16="http://schemas.microsoft.com/office/drawing/2014/main" id="{003D3B1F-FFE4-1B00-35D3-CDF339CA9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191">
            <a:off x="5067300" y="2592388"/>
            <a:ext cx="32766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2">
            <a:extLst>
              <a:ext uri="{FF2B5EF4-FFF2-40B4-BE49-F238E27FC236}">
                <a16:creationId xmlns:a16="http://schemas.microsoft.com/office/drawing/2014/main" id="{19B301DA-8797-0C6B-21A6-12A8D6BCF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1334">
            <a:off x="1095375" y="4495800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1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36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</p:childTnLst>
        </p:cTn>
      </p:par>
    </p:tnLst>
    <p:bldLst>
      <p:bldP spid="163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hm00180_[1]">
            <a:extLst>
              <a:ext uri="{FF2B5EF4-FFF2-40B4-BE49-F238E27FC236}">
                <a16:creationId xmlns:a16="http://schemas.microsoft.com/office/drawing/2014/main" id="{E757CA31-7183-74C3-347F-8B24C33C9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>
            <a:hlinkClick r:id="" action="ppaction://media"/>
            <a:extLst>
              <a:ext uri="{FF2B5EF4-FFF2-40B4-BE49-F238E27FC236}">
                <a16:creationId xmlns:a16="http://schemas.microsoft.com/office/drawing/2014/main" id="{028C32C1-D8DE-4E8E-EBF5-3F5A632AE422}"/>
              </a:ext>
            </a:extLst>
          </p:cNvPr>
          <p:cNvPicPr>
            <a:picLocks noRot="1" noChangeAspect="1" noChangeArrowheads="1"/>
          </p:cNvPicPr>
          <p:nvPr>
            <a:wavAudioFile r:embed="rId1" name="j038817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hlinkClick r:id="" action="ppaction://media"/>
            <a:extLst>
              <a:ext uri="{FF2B5EF4-FFF2-40B4-BE49-F238E27FC236}">
                <a16:creationId xmlns:a16="http://schemas.microsoft.com/office/drawing/2014/main" id="{0E39E0EA-E38B-CEE0-E05A-9726F87F5F41}"/>
              </a:ext>
            </a:extLst>
          </p:cNvPr>
          <p:cNvPicPr>
            <a:picLocks noRot="1" noChangeAspect="1" noChangeArrowheads="1"/>
          </p:cNvPicPr>
          <p:nvPr>
            <a:wavAudioFile r:embed="rId1" name="j038817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">
            <a:extLst>
              <a:ext uri="{FF2B5EF4-FFF2-40B4-BE49-F238E27FC236}">
                <a16:creationId xmlns:a16="http://schemas.microsoft.com/office/drawing/2014/main" id="{F8FA2E3E-8855-454E-3B2B-FD78FEFE1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362200"/>
            <a:ext cx="28670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">
            <a:extLst>
              <a:ext uri="{FF2B5EF4-FFF2-40B4-BE49-F238E27FC236}">
                <a16:creationId xmlns:a16="http://schemas.microsoft.com/office/drawing/2014/main" id="{169670EA-2911-6038-F9D8-96EC5AAB25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64345">
            <a:off x="1435100" y="4248150"/>
            <a:ext cx="2128838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 descr="hm00180_[1]">
            <a:extLst>
              <a:ext uri="{FF2B5EF4-FFF2-40B4-BE49-F238E27FC236}">
                <a16:creationId xmlns:a16="http://schemas.microsoft.com/office/drawing/2014/main" id="{2257D3DA-DAA6-B989-FFCD-E74C7A8E4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263"/>
            <a:ext cx="9144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2" name="WordArt 20">
            <a:extLst>
              <a:ext uri="{FF2B5EF4-FFF2-40B4-BE49-F238E27FC236}">
                <a16:creationId xmlns:a16="http://schemas.microsoft.com/office/drawing/2014/main" id="{089DBEE6-9C40-23F8-1088-FEC9E9AC71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8229600" cy="2667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Welcome to </a:t>
            </a:r>
          </a:p>
          <a:p>
            <a:pPr algn="ctr" eaLnBrk="1" hangingPunct="1">
              <a:defRPr/>
            </a:pPr>
            <a:r>
              <a:rPr lang="en-US" sz="3600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Brush-a-mania</a:t>
            </a:r>
          </a:p>
        </p:txBody>
      </p:sp>
      <p:sp>
        <p:nvSpPr>
          <p:cNvPr id="28697" name="WordArt 25">
            <a:extLst>
              <a:ext uri="{FF2B5EF4-FFF2-40B4-BE49-F238E27FC236}">
                <a16:creationId xmlns:a16="http://schemas.microsoft.com/office/drawing/2014/main" id="{945F4192-7A87-F0AE-63FA-A0A385360E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3352800"/>
            <a:ext cx="388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4400" kern="10" spc="-44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FA326"/>
                </a:solidFill>
                <a:latin typeface="Goudy Old Style" panose="02020502050305020303" pitchFamily="18" charset="0"/>
              </a:rPr>
              <a:t>2024</a:t>
            </a:r>
          </a:p>
        </p:txBody>
      </p:sp>
      <p:pic>
        <p:nvPicPr>
          <p:cNvPr id="28699" name="Picture 27">
            <a:hlinkClick r:id="" action="ppaction://media"/>
            <a:extLst>
              <a:ext uri="{FF2B5EF4-FFF2-40B4-BE49-F238E27FC236}">
                <a16:creationId xmlns:a16="http://schemas.microsoft.com/office/drawing/2014/main" id="{92317041-EE7A-58D0-7B33-353F5B1FE7E8}"/>
              </a:ext>
            </a:extLst>
          </p:cNvPr>
          <p:cNvPicPr>
            <a:picLocks noRot="1" noChangeAspect="1" noChangeArrowheads="1"/>
          </p:cNvPicPr>
          <p:nvPr>
            <a:wavAudioFile r:embed="rId1" name="SN01130A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WordArt 28">
            <a:extLst>
              <a:ext uri="{FF2B5EF4-FFF2-40B4-BE49-F238E27FC236}">
                <a16:creationId xmlns:a16="http://schemas.microsoft.com/office/drawing/2014/main" id="{84997A2E-04C0-9670-B67A-0FDB374F59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5029200"/>
            <a:ext cx="4800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2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5" name="Picture 1">
            <a:extLst>
              <a:ext uri="{FF2B5EF4-FFF2-40B4-BE49-F238E27FC236}">
                <a16:creationId xmlns:a16="http://schemas.microsoft.com/office/drawing/2014/main" id="{97E9CDA2-6F34-A289-D7CE-438D9FE029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17888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4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0" fill="hold"/>
                                        <p:tgtEl>
                                          <p:spTgt spid="28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9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7">
            <a:extLst>
              <a:ext uri="{FF2B5EF4-FFF2-40B4-BE49-F238E27FC236}">
                <a16:creationId xmlns:a16="http://schemas.microsoft.com/office/drawing/2014/main" id="{CEDA29AF-5959-36D2-E80C-A3494AC3FE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62000" y="1752600"/>
            <a:ext cx="82296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  <a:latin typeface="Cooper Black" panose="0208090404030B020404" pitchFamily="18" charset="0"/>
              </a:rPr>
              <a:t>A L W A Y S      </a:t>
            </a:r>
            <a:r>
              <a:rPr lang="en-US" sz="4800" dirty="0">
                <a:solidFill>
                  <a:schemeClr val="tx2">
                    <a:satMod val="200000"/>
                  </a:schemeClr>
                </a:solidFill>
                <a:latin typeface="Cooper Black" panose="0208090404030B020404" pitchFamily="18" charset="0"/>
              </a:rPr>
              <a:t>B R U S H </a:t>
            </a:r>
            <a:br>
              <a:rPr lang="en-US" sz="5400" dirty="0">
                <a:solidFill>
                  <a:schemeClr val="tx2">
                    <a:satMod val="200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Cooper Black" panose="0208090404030B020404" pitchFamily="18" charset="0"/>
              </a:rPr>
              <a:t>G E N T L Y</a:t>
            </a:r>
          </a:p>
        </p:txBody>
      </p:sp>
      <p:pic>
        <p:nvPicPr>
          <p:cNvPr id="49155" name="Picture 8" descr="hm00180_[1]">
            <a:extLst>
              <a:ext uri="{FF2B5EF4-FFF2-40B4-BE49-F238E27FC236}">
                <a16:creationId xmlns:a16="http://schemas.microsoft.com/office/drawing/2014/main" id="{168931FE-BC4E-940F-DA0E-BE66899AD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MSj04310540000[1].wav">
            <a:hlinkClick r:id="" action="ppaction://media"/>
            <a:extLst>
              <a:ext uri="{FF2B5EF4-FFF2-40B4-BE49-F238E27FC236}">
                <a16:creationId xmlns:a16="http://schemas.microsoft.com/office/drawing/2014/main" id="{49DA09B8-6BDE-653D-03CC-9E1AA0FB5D0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hlinkClick r:id="" action="ppaction://media"/>
            <a:extLst>
              <a:ext uri="{FF2B5EF4-FFF2-40B4-BE49-F238E27FC236}">
                <a16:creationId xmlns:a16="http://schemas.microsoft.com/office/drawing/2014/main" id="{F5E66840-37F8-1A0C-6B57-9A701DA47178}"/>
              </a:ext>
            </a:extLst>
          </p:cNvPr>
          <p:cNvPicPr>
            <a:picLocks noRot="1" noChangeAspect="1" noChangeArrowheads="1"/>
          </p:cNvPicPr>
          <p:nvPr>
            <a:wavAudioFile r:embed="rId2" name="j0388304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">
            <a:extLst>
              <a:ext uri="{FF2B5EF4-FFF2-40B4-BE49-F238E27FC236}">
                <a16:creationId xmlns:a16="http://schemas.microsoft.com/office/drawing/2014/main" id="{53459D59-3943-0C56-FC9A-2269625CC7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790">
            <a:off x="4700588" y="3203575"/>
            <a:ext cx="33877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">
            <a:extLst>
              <a:ext uri="{FF2B5EF4-FFF2-40B4-BE49-F238E27FC236}">
                <a16:creationId xmlns:a16="http://schemas.microsoft.com/office/drawing/2014/main" id="{96CFE3B3-C323-2ECF-B8FD-7721318B84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81513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1" fill="hold"/>
                                        <p:tgtEl>
                                          <p:spTgt spid="809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17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hm00180_[1]">
            <a:extLst>
              <a:ext uri="{FF2B5EF4-FFF2-40B4-BE49-F238E27FC236}">
                <a16:creationId xmlns:a16="http://schemas.microsoft.com/office/drawing/2014/main" id="{0986DE01-C8C0-C888-1244-0DF29B22F4B5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763000" cy="140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AutoShape 7">
            <a:extLst>
              <a:ext uri="{FF2B5EF4-FFF2-40B4-BE49-F238E27FC236}">
                <a16:creationId xmlns:a16="http://schemas.microsoft.com/office/drawing/2014/main" id="{211B5CA6-22DA-391F-AB64-9244330D7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00200"/>
            <a:ext cx="4114800" cy="2514600"/>
          </a:xfrm>
          <a:prstGeom prst="wedgeEllipseCallout">
            <a:avLst>
              <a:gd name="adj1" fmla="val 63394"/>
              <a:gd name="adj2" fmla="val 483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FFFF00"/>
                </a:solidFill>
                <a:latin typeface="Impact" panose="020B0806030902050204" pitchFamily="34" charset="0"/>
              </a:rPr>
              <a:t>WHO</a:t>
            </a:r>
            <a:r>
              <a:rPr lang="en-US" altLang="en-US" sz="4000">
                <a:latin typeface="Impact" panose="020B0806030902050204" pitchFamily="34" charset="0"/>
              </a:rPr>
              <a:t> FIXES A TOOTH CAVITY ?</a:t>
            </a:r>
          </a:p>
        </p:txBody>
      </p:sp>
      <p:sp>
        <p:nvSpPr>
          <p:cNvPr id="51204" name="Text Box 9">
            <a:extLst>
              <a:ext uri="{FF2B5EF4-FFF2-40B4-BE49-F238E27FC236}">
                <a16:creationId xmlns:a16="http://schemas.microsoft.com/office/drawing/2014/main" id="{EFA156E8-9704-9EA9-5B7F-63A784459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131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pic>
        <p:nvPicPr>
          <p:cNvPr id="34827" name="Picture 11">
            <a:hlinkClick r:id="" action="ppaction://media"/>
            <a:extLst>
              <a:ext uri="{FF2B5EF4-FFF2-40B4-BE49-F238E27FC236}">
                <a16:creationId xmlns:a16="http://schemas.microsoft.com/office/drawing/2014/main" id="{F73B7076-2B8B-7D3B-88B0-21F4F4FD6862}"/>
              </a:ext>
            </a:extLst>
          </p:cNvPr>
          <p:cNvPicPr>
            <a:picLocks noRot="1" noChangeAspect="1" noChangeArrowheads="1"/>
          </p:cNvPicPr>
          <p:nvPr>
            <a:wavAudioFile r:embed="rId1" name="MSj03883260000[2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7" descr="animal dentist.jpg">
            <a:extLst>
              <a:ext uri="{FF2B5EF4-FFF2-40B4-BE49-F238E27FC236}">
                <a16:creationId xmlns:a16="http://schemas.microsoft.com/office/drawing/2014/main" id="{E126C5F9-CCA7-A8B5-89FA-23689F71A8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3124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">
            <a:extLst>
              <a:ext uri="{FF2B5EF4-FFF2-40B4-BE49-F238E27FC236}">
                <a16:creationId xmlns:a16="http://schemas.microsoft.com/office/drawing/2014/main" id="{85CABB2D-B2CD-E756-6DB9-EA76CBA0B8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3608">
            <a:off x="4792663" y="5502275"/>
            <a:ext cx="10969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2">
            <a:extLst>
              <a:ext uri="{FF2B5EF4-FFF2-40B4-BE49-F238E27FC236}">
                <a16:creationId xmlns:a16="http://schemas.microsoft.com/office/drawing/2014/main" id="{72EA24CA-8A25-AF42-9567-90DC434313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3975"/>
            <a:ext cx="25908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06" fill="hold"/>
                                        <p:tgtEl>
                                          <p:spTgt spid="34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7"/>
                </p:tgtEl>
              </p:cMediaNode>
            </p:audio>
          </p:childTnLst>
        </p:cTn>
      </p:par>
    </p:tnLst>
    <p:bldLst>
      <p:bldP spid="348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hm00180_[1]">
            <a:extLst>
              <a:ext uri="{FF2B5EF4-FFF2-40B4-BE49-F238E27FC236}">
                <a16:creationId xmlns:a16="http://schemas.microsoft.com/office/drawing/2014/main" id="{7819C9D8-ECB2-9059-A5EB-B2FD991CBDF3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763000" cy="1100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66C0F5BD-9100-3EC5-2030-D5EAD3AB6F09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411163" y="1839913"/>
            <a:ext cx="8504237" cy="98901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4400" dirty="0">
                <a:latin typeface="Impact" panose="020B0806030902050204" pitchFamily="34" charset="0"/>
              </a:rPr>
              <a:t>        </a:t>
            </a:r>
            <a:r>
              <a:rPr lang="en-US" altLang="en-US" sz="4400" dirty="0">
                <a:latin typeface="Cooper Black" panose="0208090404030B020404" pitchFamily="18" charset="0"/>
              </a:rPr>
              <a:t>YOUR </a:t>
            </a:r>
            <a:r>
              <a:rPr lang="en-US" altLang="en-US" sz="4400" dirty="0">
                <a:solidFill>
                  <a:srgbClr val="FFC000"/>
                </a:solidFill>
                <a:latin typeface="Cooper Black" panose="0208090404030B020404" pitchFamily="18" charset="0"/>
              </a:rPr>
              <a:t>DENTIST</a:t>
            </a:r>
            <a:r>
              <a:rPr lang="en-US" altLang="en-US" sz="4400" dirty="0">
                <a:latin typeface="Cooper Black" panose="0208090404030B020404" pitchFamily="18" charset="0"/>
              </a:rPr>
              <a:t> !!</a:t>
            </a:r>
          </a:p>
        </p:txBody>
      </p:sp>
      <p:pic>
        <p:nvPicPr>
          <p:cNvPr id="35845" name="Picture 5" descr="hm00209_">
            <a:extLst>
              <a:ext uri="{FF2B5EF4-FFF2-40B4-BE49-F238E27FC236}">
                <a16:creationId xmlns:a16="http://schemas.microsoft.com/office/drawing/2014/main" id="{B764247D-0FE0-14A6-5840-727D9C0F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8288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>
            <a:hlinkClick r:id="" action="ppaction://media"/>
            <a:extLst>
              <a:ext uri="{FF2B5EF4-FFF2-40B4-BE49-F238E27FC236}">
                <a16:creationId xmlns:a16="http://schemas.microsoft.com/office/drawing/2014/main" id="{42991297-CA87-AB8B-1E88-A2262B783A8E}"/>
              </a:ext>
            </a:extLst>
          </p:cNvPr>
          <p:cNvPicPr>
            <a:picLocks noRot="1" noChangeAspect="1" noChangeArrowheads="1"/>
          </p:cNvPicPr>
          <p:nvPr>
            <a:wavAudioFile r:embed="rId1" name="j0097493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dentist check.jpg">
            <a:extLst>
              <a:ext uri="{FF2B5EF4-FFF2-40B4-BE49-F238E27FC236}">
                <a16:creationId xmlns:a16="http://schemas.microsoft.com/office/drawing/2014/main" id="{133B818B-DAFC-C1D8-27F6-D5EF06A1D8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5086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" fill="hold"/>
                                        <p:tgtEl>
                                          <p:spTgt spid="35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6"/>
                </p:tgtEl>
              </p:cMediaNode>
            </p:audio>
          </p:childTnLst>
        </p:cTn>
      </p:par>
    </p:tnLst>
    <p:bldLst>
      <p:bldP spid="358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hm00180_[1]">
            <a:extLst>
              <a:ext uri="{FF2B5EF4-FFF2-40B4-BE49-F238E27FC236}">
                <a16:creationId xmlns:a16="http://schemas.microsoft.com/office/drawing/2014/main" id="{0DF80D36-B1E9-AEAD-F6D3-D8DC8FE8D2EF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763000" cy="125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AutoShape 5">
            <a:extLst>
              <a:ext uri="{FF2B5EF4-FFF2-40B4-BE49-F238E27FC236}">
                <a16:creationId xmlns:a16="http://schemas.microsoft.com/office/drawing/2014/main" id="{257CA0FA-8EFD-82B0-72AC-4032061BB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1524000"/>
            <a:ext cx="7620000" cy="1371600"/>
          </a:xfrm>
          <a:prstGeom prst="wedgeRectCallout">
            <a:avLst>
              <a:gd name="adj1" fmla="val 28907"/>
              <a:gd name="adj2" fmla="val 15211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FF00"/>
                </a:solidFill>
                <a:latin typeface="Impact" panose="020B0806030902050204" pitchFamily="34" charset="0"/>
              </a:rPr>
              <a:t>How does a Dentist fix a tooth cavity </a:t>
            </a:r>
            <a:r>
              <a:rPr lang="en-US" altLang="en-US" sz="3600">
                <a:latin typeface="Impact" panose="020B0806030902050204" pitchFamily="34" charset="0"/>
              </a:rPr>
              <a:t>?</a:t>
            </a:r>
          </a:p>
        </p:txBody>
      </p:sp>
      <p:pic>
        <p:nvPicPr>
          <p:cNvPr id="36871" name="Picture 7">
            <a:hlinkClick r:id="" action="ppaction://media"/>
            <a:extLst>
              <a:ext uri="{FF2B5EF4-FFF2-40B4-BE49-F238E27FC236}">
                <a16:creationId xmlns:a16="http://schemas.microsoft.com/office/drawing/2014/main" id="{CFC1E820-0C7C-A229-4672-FE847865342F}"/>
              </a:ext>
            </a:extLst>
          </p:cNvPr>
          <p:cNvPicPr>
            <a:picLocks noRot="1" noChangeAspect="1" noChangeArrowheads="1"/>
          </p:cNvPicPr>
          <p:nvPr>
            <a:wavAudioFile r:embed="rId1" name="j0388417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6" descr="donkey teeth.jpg">
            <a:extLst>
              <a:ext uri="{FF2B5EF4-FFF2-40B4-BE49-F238E27FC236}">
                <a16:creationId xmlns:a16="http://schemas.microsoft.com/office/drawing/2014/main" id="{C62C39F2-4F39-600E-F7AE-9AC6734482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987">
            <a:off x="6096000" y="4114800"/>
            <a:ext cx="2438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7" descr="Dentist hyppo.jpg">
            <a:extLst>
              <a:ext uri="{FF2B5EF4-FFF2-40B4-BE49-F238E27FC236}">
                <a16:creationId xmlns:a16="http://schemas.microsoft.com/office/drawing/2014/main" id="{0E973043-6AEF-51B8-6D2B-5C307C7A1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409416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" fill="hold"/>
                                        <p:tgtEl>
                                          <p:spTgt spid="368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1"/>
                </p:tgtEl>
              </p:cMediaNode>
            </p:audio>
          </p:childTnLst>
        </p:cTn>
      </p:par>
    </p:tnLst>
    <p:bldLst>
      <p:bldP spid="368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hm00180_[1]">
            <a:extLst>
              <a:ext uri="{FF2B5EF4-FFF2-40B4-BE49-F238E27FC236}">
                <a16:creationId xmlns:a16="http://schemas.microsoft.com/office/drawing/2014/main" id="{57DF3813-BBCE-2355-7C92-C0533663FA72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763000" cy="1176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3">
            <a:extLst>
              <a:ext uri="{FF2B5EF4-FFF2-40B4-BE49-F238E27FC236}">
                <a16:creationId xmlns:a16="http://schemas.microsoft.com/office/drawing/2014/main" id="{091EBA8A-030B-F01B-87EF-29353BAFF857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381000" y="1828800"/>
            <a:ext cx="86106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3600">
                <a:latin typeface="Impact" panose="020B0806030902050204" pitchFamily="34" charset="0"/>
              </a:rPr>
              <a:t>They put the tooth  to sleep most of the time</a:t>
            </a:r>
            <a:r>
              <a:rPr lang="en-US" altLang="en-US" sz="3600" b="1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D701955F-4E2F-893B-2A9B-D656D501E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638800"/>
            <a:ext cx="4006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Impact" panose="020B0806030902050204" pitchFamily="34" charset="0"/>
              </a:rPr>
              <a:t>Then they fill it!</a:t>
            </a:r>
          </a:p>
        </p:txBody>
      </p:sp>
      <p:pic>
        <p:nvPicPr>
          <p:cNvPr id="37895" name="Picture 7" descr="j0134849">
            <a:extLst>
              <a:ext uri="{FF2B5EF4-FFF2-40B4-BE49-F238E27FC236}">
                <a16:creationId xmlns:a16="http://schemas.microsoft.com/office/drawing/2014/main" id="{05091CCB-12D3-8D92-2922-C10AB0D4B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67375"/>
            <a:ext cx="2057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>
            <a:hlinkClick r:id="" action="ppaction://media"/>
            <a:extLst>
              <a:ext uri="{FF2B5EF4-FFF2-40B4-BE49-F238E27FC236}">
                <a16:creationId xmlns:a16="http://schemas.microsoft.com/office/drawing/2014/main" id="{4B8312AB-E051-AF42-3687-0D5D6C2E5863}"/>
              </a:ext>
            </a:extLst>
          </p:cNvPr>
          <p:cNvPicPr>
            <a:picLocks noRot="1" noChangeAspect="1" noChangeArrowheads="1"/>
          </p:cNvPicPr>
          <p:nvPr>
            <a:wavAudioFile r:embed="rId1" name="SN00831A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>
            <a:hlinkClick r:id="" action="ppaction://media"/>
            <a:extLst>
              <a:ext uri="{FF2B5EF4-FFF2-40B4-BE49-F238E27FC236}">
                <a16:creationId xmlns:a16="http://schemas.microsoft.com/office/drawing/2014/main" id="{84742F4E-68F9-C532-D2F5-ED15F4015EC3}"/>
              </a:ext>
            </a:extLst>
          </p:cNvPr>
          <p:cNvPicPr>
            <a:picLocks noRot="1" noChangeAspect="1" noChangeArrowheads="1"/>
          </p:cNvPicPr>
          <p:nvPr>
            <a:wavAudioFile r:embed="rId2" name="j0388435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2" descr="C:\Users\HP_Administrator\Desktop\Documents\Good ones P\Animals Birds\ANIMALS\ATT00211.jpg">
            <a:extLst>
              <a:ext uri="{FF2B5EF4-FFF2-40B4-BE49-F238E27FC236}">
                <a16:creationId xmlns:a16="http://schemas.microsoft.com/office/drawing/2014/main" id="{B73F6A3C-8F52-BAAF-BEB5-8A1C65FD9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900363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1" descr="arrow.jpg">
            <a:extLst>
              <a:ext uri="{FF2B5EF4-FFF2-40B4-BE49-F238E27FC236}">
                <a16:creationId xmlns:a16="http://schemas.microsoft.com/office/drawing/2014/main" id="{443BEB35-3CC7-3DC3-B720-6AD7FDA0BB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1141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">
            <a:extLst>
              <a:ext uri="{FF2B5EF4-FFF2-40B4-BE49-F238E27FC236}">
                <a16:creationId xmlns:a16="http://schemas.microsoft.com/office/drawing/2014/main" id="{5BC280B8-0636-58E0-B797-9267CC4E27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8588"/>
            <a:ext cx="2154238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" fill="hold"/>
                                        <p:tgtEl>
                                          <p:spTgt spid="378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81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98" fill="hold"/>
                                        <p:tgtEl>
                                          <p:spTgt spid="37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8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0"/>
                </p:tgtEl>
              </p:cMediaNode>
            </p:audio>
          </p:childTnLst>
        </p:cTn>
      </p:par>
    </p:tnLst>
    <p:bldLst>
      <p:bldP spid="37891" grpId="0" build="p"/>
      <p:bldP spid="378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hm00180_[1]">
            <a:extLst>
              <a:ext uri="{FF2B5EF4-FFF2-40B4-BE49-F238E27FC236}">
                <a16:creationId xmlns:a16="http://schemas.microsoft.com/office/drawing/2014/main" id="{9BD0F396-8049-0D08-9DAD-CFEAC66EC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en00274_[1]">
            <a:extLst>
              <a:ext uri="{FF2B5EF4-FFF2-40B4-BE49-F238E27FC236}">
                <a16:creationId xmlns:a16="http://schemas.microsoft.com/office/drawing/2014/main" id="{D3F58AAE-A4C7-8F5D-CC33-03C3CDD82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0963"/>
            <a:ext cx="106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AutoShape 5">
            <a:extLst>
              <a:ext uri="{FF2B5EF4-FFF2-40B4-BE49-F238E27FC236}">
                <a16:creationId xmlns:a16="http://schemas.microsoft.com/office/drawing/2014/main" id="{1F20642C-9111-28A7-A424-F84E95947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447800"/>
            <a:ext cx="3352800" cy="2743200"/>
          </a:xfrm>
          <a:prstGeom prst="wedgeRoundRectCallout">
            <a:avLst>
              <a:gd name="adj1" fmla="val 7199"/>
              <a:gd name="adj2" fmla="val 9756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F333B4B8-2557-4176-B41F-5310E14C7885}"/>
              </a:ext>
            </a:extLst>
          </p:cNvPr>
          <p:cNvSpPr txBox="1">
            <a:spLocks noChangeArrowheads="1"/>
          </p:cNvSpPr>
          <p:nvPr/>
        </p:nvSpPr>
        <p:spPr bwMode="auto">
          <a:xfrm rot="21264099">
            <a:off x="5334000" y="1895475"/>
            <a:ext cx="2971800" cy="1939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dirty="0">
                <a:latin typeface="Impact" panose="020B0806030902050204" pitchFamily="34" charset="0"/>
              </a:rPr>
              <a:t>Do I have to </a:t>
            </a:r>
            <a:r>
              <a:rPr lang="en-US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brush my tongue  </a:t>
            </a:r>
            <a:r>
              <a:rPr lang="en-US" altLang="en-US" sz="4000" dirty="0">
                <a:latin typeface="Impact" panose="020B0806030902050204" pitchFamily="34" charset="0"/>
              </a:rPr>
              <a:t>?</a:t>
            </a:r>
          </a:p>
        </p:txBody>
      </p:sp>
      <p:pic>
        <p:nvPicPr>
          <p:cNvPr id="14343" name="Picture 7">
            <a:hlinkClick r:id="" action="ppaction://media"/>
            <a:extLst>
              <a:ext uri="{FF2B5EF4-FFF2-40B4-BE49-F238E27FC236}">
                <a16:creationId xmlns:a16="http://schemas.microsoft.com/office/drawing/2014/main" id="{5575B74A-F643-3DB7-E39E-0BF6F196A6F5}"/>
              </a:ext>
            </a:extLst>
          </p:cNvPr>
          <p:cNvPicPr>
            <a:picLocks noRot="1" noChangeAspect="1" noChangeArrowheads="1"/>
          </p:cNvPicPr>
          <p:nvPr>
            <a:wavAudioFile r:embed="rId1" name="MSj03885060000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8" descr="C:\Users\HP_Administrator\Desktop\Documents\Icons\3D\3D Frog1.gif">
            <a:extLst>
              <a:ext uri="{FF2B5EF4-FFF2-40B4-BE49-F238E27FC236}">
                <a16:creationId xmlns:a16="http://schemas.microsoft.com/office/drawing/2014/main" id="{EDCAA6E0-94CE-149D-0C2E-1D87E36F65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4400"/>
            <a:ext cx="2486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">
            <a:extLst>
              <a:ext uri="{FF2B5EF4-FFF2-40B4-BE49-F238E27FC236}">
                <a16:creationId xmlns:a16="http://schemas.microsoft.com/office/drawing/2014/main" id="{720934AA-B57B-8C7C-4D0D-046024BAB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381793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14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  <p:bldLst>
      <p:bldP spid="143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hm00180_[1]">
            <a:extLst>
              <a:ext uri="{FF2B5EF4-FFF2-40B4-BE49-F238E27FC236}">
                <a16:creationId xmlns:a16="http://schemas.microsoft.com/office/drawing/2014/main" id="{F1F30189-B2F5-D1B3-F1E8-F68815A2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>
            <a:hlinkClick r:id="" action="ppaction://media"/>
            <a:extLst>
              <a:ext uri="{FF2B5EF4-FFF2-40B4-BE49-F238E27FC236}">
                <a16:creationId xmlns:a16="http://schemas.microsoft.com/office/drawing/2014/main" id="{AF15E6C4-DA02-23C2-655D-3B3B522236AD}"/>
              </a:ext>
            </a:extLst>
          </p:cNvPr>
          <p:cNvPicPr>
            <a:picLocks noRot="1" noChangeAspect="1" noChangeArrowheads="1"/>
          </p:cNvPicPr>
          <p:nvPr>
            <a:wavAudioFile r:embed="rId1" name="j038817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>
            <a:hlinkClick r:id="" action="ppaction://media"/>
            <a:extLst>
              <a:ext uri="{FF2B5EF4-FFF2-40B4-BE49-F238E27FC236}">
                <a16:creationId xmlns:a16="http://schemas.microsoft.com/office/drawing/2014/main" id="{055E61CE-578B-6E9E-DFCB-5BB89A94A85D}"/>
              </a:ext>
            </a:extLst>
          </p:cNvPr>
          <p:cNvPicPr>
            <a:picLocks noRot="1" noChangeAspect="1" noChangeArrowheads="1"/>
          </p:cNvPicPr>
          <p:nvPr>
            <a:wavAudioFile r:embed="rId1" name="j038817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>
            <a:hlinkClick r:id="" action="ppaction://media"/>
            <a:extLst>
              <a:ext uri="{FF2B5EF4-FFF2-40B4-BE49-F238E27FC236}">
                <a16:creationId xmlns:a16="http://schemas.microsoft.com/office/drawing/2014/main" id="{E3B13C4C-686E-7506-092E-87FF37C3082B}"/>
              </a:ext>
            </a:extLst>
          </p:cNvPr>
          <p:cNvPicPr>
            <a:picLocks noRot="1" noChangeAspect="1" noChangeArrowheads="1"/>
          </p:cNvPicPr>
          <p:nvPr>
            <a:wavAudioFile r:embed="rId1" name="j038817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7" descr="Tongue brushing">
            <a:extLst>
              <a:ext uri="{FF2B5EF4-FFF2-40B4-BE49-F238E27FC236}">
                <a16:creationId xmlns:a16="http://schemas.microsoft.com/office/drawing/2014/main" id="{C8E92AD2-486C-7B44-7B25-CDD676080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10" descr="monkey tongue.jpg">
            <a:extLst>
              <a:ext uri="{FF2B5EF4-FFF2-40B4-BE49-F238E27FC236}">
                <a16:creationId xmlns:a16="http://schemas.microsoft.com/office/drawing/2014/main" id="{B07B2A39-656F-0801-CEBF-CC08FFE2FF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971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1">
            <a:extLst>
              <a:ext uri="{FF2B5EF4-FFF2-40B4-BE49-F238E27FC236}">
                <a16:creationId xmlns:a16="http://schemas.microsoft.com/office/drawing/2014/main" id="{AB7E8D5B-3D06-62A7-BA76-89C61B3E0A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676775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2">
            <a:extLst>
              <a:ext uri="{FF2B5EF4-FFF2-40B4-BE49-F238E27FC236}">
                <a16:creationId xmlns:a16="http://schemas.microsoft.com/office/drawing/2014/main" id="{7B374DE5-07CF-DBEF-5411-6632481D46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581">
            <a:off x="5257800" y="1752600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85" fill="hold"/>
                                        <p:tgtEl>
                                          <p:spTgt spid="15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7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5" fill="hold"/>
                                        <p:tgtEl>
                                          <p:spTgt spid="15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hm00180_[1]">
            <a:extLst>
              <a:ext uri="{FF2B5EF4-FFF2-40B4-BE49-F238E27FC236}">
                <a16:creationId xmlns:a16="http://schemas.microsoft.com/office/drawing/2014/main" id="{55F66B66-FDE9-E698-D857-08487262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AutoShape 6">
            <a:extLst>
              <a:ext uri="{FF2B5EF4-FFF2-40B4-BE49-F238E27FC236}">
                <a16:creationId xmlns:a16="http://schemas.microsoft.com/office/drawing/2014/main" id="{C70F5A25-811E-79C4-FE9D-F38A74692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219200"/>
            <a:ext cx="2667000" cy="3581400"/>
          </a:xfrm>
          <a:prstGeom prst="wedgeRectCallout">
            <a:avLst>
              <a:gd name="adj1" fmla="val 9264"/>
              <a:gd name="adj2" fmla="val 6586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52C17BF8-D6F4-7D08-6DE5-CB6A0004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371600"/>
            <a:ext cx="2514600" cy="2124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dirty="0">
                <a:latin typeface="Impact" panose="020B0806030902050204" pitchFamily="34" charset="0"/>
              </a:rPr>
              <a:t>WHAT ARE </a:t>
            </a:r>
            <a:r>
              <a:rPr lang="en-US" altLang="en-US" sz="44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HEALTHY</a:t>
            </a:r>
            <a:r>
              <a:rPr lang="en-US" altLang="en-US" sz="4400" dirty="0">
                <a:latin typeface="Impact" panose="020B0806030902050204" pitchFamily="34" charset="0"/>
              </a:rPr>
              <a:t> SNACKS ?</a:t>
            </a:r>
            <a:endParaRPr lang="en-US" altLang="en-US" sz="4400" dirty="0">
              <a:solidFill>
                <a:srgbClr val="66FF66"/>
              </a:solidFill>
              <a:latin typeface="Impact" panose="020B0806030902050204" pitchFamily="34" charset="0"/>
            </a:endParaRPr>
          </a:p>
        </p:txBody>
      </p:sp>
      <p:pic>
        <p:nvPicPr>
          <p:cNvPr id="18440" name="Picture 8" descr="j0271142[1]">
            <a:extLst>
              <a:ext uri="{FF2B5EF4-FFF2-40B4-BE49-F238E27FC236}">
                <a16:creationId xmlns:a16="http://schemas.microsoft.com/office/drawing/2014/main" id="{67C79B56-EFB7-A2F9-11B5-6BCC76C6B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5105400"/>
            <a:ext cx="1069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>
            <a:hlinkClick r:id="" action="ppaction://media"/>
            <a:extLst>
              <a:ext uri="{FF2B5EF4-FFF2-40B4-BE49-F238E27FC236}">
                <a16:creationId xmlns:a16="http://schemas.microsoft.com/office/drawing/2014/main" id="{566C487D-4CE4-52B5-79C6-7A7D7406EE9B}"/>
              </a:ext>
            </a:extLst>
          </p:cNvPr>
          <p:cNvPicPr>
            <a:picLocks noRot="1" noChangeAspect="1" noChangeArrowheads="1"/>
          </p:cNvPicPr>
          <p:nvPr>
            <a:wavAudioFile r:embed="rId1" name="j0388304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1">
            <a:extLst>
              <a:ext uri="{FF2B5EF4-FFF2-40B4-BE49-F238E27FC236}">
                <a16:creationId xmlns:a16="http://schemas.microsoft.com/office/drawing/2014/main" id="{6E977934-97E0-78CE-140E-CE062580B4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687513"/>
            <a:ext cx="38004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">
            <a:extLst>
              <a:ext uri="{FF2B5EF4-FFF2-40B4-BE49-F238E27FC236}">
                <a16:creationId xmlns:a16="http://schemas.microsoft.com/office/drawing/2014/main" id="{002C5F57-0D1C-3249-321E-2A545163C4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3514725"/>
            <a:ext cx="401161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" fill="hold"/>
                                        <p:tgtEl>
                                          <p:spTgt spid="18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audio>
          </p:childTnLst>
        </p:cTn>
      </p:par>
    </p:tnLst>
    <p:bldLst>
      <p:bldP spid="184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hm00180_[1]">
            <a:extLst>
              <a:ext uri="{FF2B5EF4-FFF2-40B4-BE49-F238E27FC236}">
                <a16:creationId xmlns:a16="http://schemas.microsoft.com/office/drawing/2014/main" id="{94D26408-17E9-4C25-D281-44BA75FD1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6">
            <a:extLst>
              <a:ext uri="{FF2B5EF4-FFF2-40B4-BE49-F238E27FC236}">
                <a16:creationId xmlns:a16="http://schemas.microsoft.com/office/drawing/2014/main" id="{E3C9B31A-8832-78E4-ECF5-0A7316A7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752600"/>
            <a:ext cx="6524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7">
            <a:extLst>
              <a:ext uri="{FF2B5EF4-FFF2-40B4-BE49-F238E27FC236}">
                <a16:creationId xmlns:a16="http://schemas.microsoft.com/office/drawing/2014/main" id="{392E461B-0967-DFC6-1212-61DE8015D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3562350"/>
            <a:ext cx="9366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8">
            <a:extLst>
              <a:ext uri="{FF2B5EF4-FFF2-40B4-BE49-F238E27FC236}">
                <a16:creationId xmlns:a16="http://schemas.microsoft.com/office/drawing/2014/main" id="{154EC674-04B1-74BE-F720-E386CF9FD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28800"/>
            <a:ext cx="812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9">
            <a:extLst>
              <a:ext uri="{FF2B5EF4-FFF2-40B4-BE49-F238E27FC236}">
                <a16:creationId xmlns:a16="http://schemas.microsoft.com/office/drawing/2014/main" id="{B0CDF1A4-DD82-0880-0D27-5658ED663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latin typeface="Impact" panose="020B0806030902050204" pitchFamily="34" charset="0"/>
              </a:rPr>
              <a:t>Fruits</a:t>
            </a:r>
          </a:p>
        </p:txBody>
      </p:sp>
      <p:sp>
        <p:nvSpPr>
          <p:cNvPr id="65543" name="Text Box 10">
            <a:extLst>
              <a:ext uri="{FF2B5EF4-FFF2-40B4-BE49-F238E27FC236}">
                <a16:creationId xmlns:a16="http://schemas.microsoft.com/office/drawing/2014/main" id="{85BAFED2-9AF9-05EB-BAD5-07E032B65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733800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FF66"/>
                </a:solidFill>
                <a:latin typeface="Impact" panose="020B0806030902050204" pitchFamily="34" charset="0"/>
              </a:rPr>
              <a:t>Vegetables</a:t>
            </a:r>
          </a:p>
        </p:txBody>
      </p:sp>
      <p:sp>
        <p:nvSpPr>
          <p:cNvPr id="65544" name="Text Box 11">
            <a:extLst>
              <a:ext uri="{FF2B5EF4-FFF2-40B4-BE49-F238E27FC236}">
                <a16:creationId xmlns:a16="http://schemas.microsoft.com/office/drawing/2014/main" id="{EDE6EAB0-A549-17B2-6125-EDD6415F6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662113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latin typeface="Impact" panose="020B0806030902050204" pitchFamily="34" charset="0"/>
              </a:rPr>
              <a:t>Cheese</a:t>
            </a:r>
          </a:p>
        </p:txBody>
      </p:sp>
      <p:pic>
        <p:nvPicPr>
          <p:cNvPr id="19468" name="Picture 12">
            <a:hlinkClick r:id="" action="ppaction://media"/>
            <a:extLst>
              <a:ext uri="{FF2B5EF4-FFF2-40B4-BE49-F238E27FC236}">
                <a16:creationId xmlns:a16="http://schemas.microsoft.com/office/drawing/2014/main" id="{FC7AB879-38E1-D3A1-317D-6232F87F46DA}"/>
              </a:ext>
            </a:extLst>
          </p:cNvPr>
          <p:cNvPicPr>
            <a:picLocks noRot="1" noChangeAspect="1" noChangeArrowheads="1"/>
          </p:cNvPicPr>
          <p:nvPr>
            <a:wavAudioFile r:embed="rId1" name="SN00542A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>
            <a:hlinkClick r:id="" action="ppaction://media"/>
            <a:extLst>
              <a:ext uri="{FF2B5EF4-FFF2-40B4-BE49-F238E27FC236}">
                <a16:creationId xmlns:a16="http://schemas.microsoft.com/office/drawing/2014/main" id="{99B1CC74-3494-B242-7FF6-F8B11AAE109A}"/>
              </a:ext>
            </a:extLst>
          </p:cNvPr>
          <p:cNvPicPr>
            <a:picLocks noRot="1" noChangeAspect="1" noChangeArrowheads="1"/>
          </p:cNvPicPr>
          <p:nvPr>
            <a:wavAudioFile r:embed="rId1" name="SN00542A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9" descr="frog tongue.jpg">
            <a:extLst>
              <a:ext uri="{FF2B5EF4-FFF2-40B4-BE49-F238E27FC236}">
                <a16:creationId xmlns:a16="http://schemas.microsoft.com/office/drawing/2014/main" id="{C1370FF8-5DAB-9D6C-FFC8-13A606472D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644">
            <a:off x="985838" y="5341938"/>
            <a:ext cx="9540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8" name="Picture 1">
            <a:extLst>
              <a:ext uri="{FF2B5EF4-FFF2-40B4-BE49-F238E27FC236}">
                <a16:creationId xmlns:a16="http://schemas.microsoft.com/office/drawing/2014/main" id="{ED7F2EE6-CA69-8593-20A6-1EE2B6453D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393950"/>
            <a:ext cx="22621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9" name="Picture 2">
            <a:extLst>
              <a:ext uri="{FF2B5EF4-FFF2-40B4-BE49-F238E27FC236}">
                <a16:creationId xmlns:a16="http://schemas.microsoft.com/office/drawing/2014/main" id="{F223787A-6D6B-6D49-3808-75A427D831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8471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3">
            <a:extLst>
              <a:ext uri="{FF2B5EF4-FFF2-40B4-BE49-F238E27FC236}">
                <a16:creationId xmlns:a16="http://schemas.microsoft.com/office/drawing/2014/main" id="{300C12A7-1700-AB73-1A9A-40319554EE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2587625"/>
            <a:ext cx="252095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9" fill="hold"/>
                                        <p:tgtEl>
                                          <p:spTgt spid="19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35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59" fill="hold"/>
                                        <p:tgtEl>
                                          <p:spTgt spid="194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hm00180_[1]">
            <a:extLst>
              <a:ext uri="{FF2B5EF4-FFF2-40B4-BE49-F238E27FC236}">
                <a16:creationId xmlns:a16="http://schemas.microsoft.com/office/drawing/2014/main" id="{AB5712C2-1ACF-04BD-978B-EBF736067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AutoShape 6">
            <a:extLst>
              <a:ext uri="{FF2B5EF4-FFF2-40B4-BE49-F238E27FC236}">
                <a16:creationId xmlns:a16="http://schemas.microsoft.com/office/drawing/2014/main" id="{3ACC8F54-CEED-B0EE-959C-18FA126F7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371600"/>
            <a:ext cx="3657600" cy="2514600"/>
          </a:xfrm>
          <a:prstGeom prst="wedgeRectCallout">
            <a:avLst>
              <a:gd name="adj1" fmla="val 30426"/>
              <a:gd name="adj2" fmla="val 96273"/>
            </a:avLst>
          </a:prstGeom>
          <a:solidFill>
            <a:schemeClr val="bg1"/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03751363-6154-EA97-1501-99469AC62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447800"/>
            <a:ext cx="3429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latin typeface="Impact" panose="020B0806030902050204" pitchFamily="34" charset="0"/>
              </a:rPr>
              <a:t>HOW TO KEEP YOUR TEETH IN GREAT SHAPE ?</a:t>
            </a:r>
          </a:p>
        </p:txBody>
      </p:sp>
      <p:pic>
        <p:nvPicPr>
          <p:cNvPr id="20490" name="Picture 10">
            <a:hlinkClick r:id="" action="ppaction://media"/>
            <a:extLst>
              <a:ext uri="{FF2B5EF4-FFF2-40B4-BE49-F238E27FC236}">
                <a16:creationId xmlns:a16="http://schemas.microsoft.com/office/drawing/2014/main" id="{A8C132D0-EE86-5EC6-A627-B421BF58C48B}"/>
              </a:ext>
            </a:extLst>
          </p:cNvPr>
          <p:cNvPicPr>
            <a:picLocks noRot="1" noChangeAspect="1" noChangeArrowheads="1"/>
          </p:cNvPicPr>
          <p:nvPr>
            <a:wavAudioFile r:embed="rId1" name="MSj03883230000[1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4770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>
            <a:hlinkClick r:id="" action="ppaction://media"/>
            <a:extLst>
              <a:ext uri="{FF2B5EF4-FFF2-40B4-BE49-F238E27FC236}">
                <a16:creationId xmlns:a16="http://schemas.microsoft.com/office/drawing/2014/main" id="{A0EA545B-6269-B6D8-9EE9-BD4F5391298A}"/>
              </a:ext>
            </a:extLst>
          </p:cNvPr>
          <p:cNvPicPr>
            <a:picLocks noRot="1" noChangeAspect="1" noChangeArrowheads="1"/>
          </p:cNvPicPr>
          <p:nvPr>
            <a:wavAudioFile r:embed="rId1" name="MSj03883230000[1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77000"/>
            <a:ext cx="122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3" descr="toorh bike">
            <a:extLst>
              <a:ext uri="{FF2B5EF4-FFF2-40B4-BE49-F238E27FC236}">
                <a16:creationId xmlns:a16="http://schemas.microsoft.com/office/drawing/2014/main" id="{301C407B-BEC1-D7FE-507F-661B68FDC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05400"/>
            <a:ext cx="11811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14" descr="wink">
            <a:extLst>
              <a:ext uri="{FF2B5EF4-FFF2-40B4-BE49-F238E27FC236}">
                <a16:creationId xmlns:a16="http://schemas.microsoft.com/office/drawing/2014/main" id="{FA61C103-DCD9-9317-2D75-B1C70D8A6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86400"/>
            <a:ext cx="2076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">
            <a:extLst>
              <a:ext uri="{FF2B5EF4-FFF2-40B4-BE49-F238E27FC236}">
                <a16:creationId xmlns:a16="http://schemas.microsoft.com/office/drawing/2014/main" id="{E4715FCD-CB8E-7AB7-20C1-E1BA960CE6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1788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2">
            <a:extLst>
              <a:ext uri="{FF2B5EF4-FFF2-40B4-BE49-F238E27FC236}">
                <a16:creationId xmlns:a16="http://schemas.microsoft.com/office/drawing/2014/main" id="{B8408B86-26E7-4B9B-B42D-F876B4BE44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826">
            <a:off x="4572000" y="4373563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3" fill="hold"/>
                                        <p:tgtEl>
                                          <p:spTgt spid="20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25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53" fill="hold"/>
                                        <p:tgtEl>
                                          <p:spTgt spid="204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506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0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1"/>
                </p:tgtEl>
              </p:cMediaNode>
            </p:audio>
          </p:childTnLst>
        </p:cTn>
      </p:par>
    </p:tnLst>
    <p:bldLst>
      <p:bldP spid="2048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5">
            <a:extLst>
              <a:ext uri="{FF2B5EF4-FFF2-40B4-BE49-F238E27FC236}">
                <a16:creationId xmlns:a16="http://schemas.microsoft.com/office/drawing/2014/main" id="{FD723841-6B3B-BFA6-FAC9-449A6D9F78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3124200"/>
            <a:ext cx="48006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7917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C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Thank You</a:t>
            </a:r>
          </a:p>
        </p:txBody>
      </p:sp>
      <p:pic>
        <p:nvPicPr>
          <p:cNvPr id="14339" name="Picture 6" descr="hm00180_[1]">
            <a:extLst>
              <a:ext uri="{FF2B5EF4-FFF2-40B4-BE49-F238E27FC236}">
                <a16:creationId xmlns:a16="http://schemas.microsoft.com/office/drawing/2014/main" id="{5AF565A6-DDC7-0EC4-E917-CFACB38F1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MSj03885980000[1].wav">
            <a:hlinkClick r:id="" action="ppaction://media"/>
            <a:extLst>
              <a:ext uri="{FF2B5EF4-FFF2-40B4-BE49-F238E27FC236}">
                <a16:creationId xmlns:a16="http://schemas.microsoft.com/office/drawing/2014/main" id="{97D5F351-DC37-E695-8B28-D2EDBF67608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9">
            <a:extLst>
              <a:ext uri="{FF2B5EF4-FFF2-40B4-BE49-F238E27FC236}">
                <a16:creationId xmlns:a16="http://schemas.microsoft.com/office/drawing/2014/main" id="{D2A49A66-C1D5-D855-214A-13238A596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9250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B050"/>
                </a:solidFill>
                <a:latin typeface="Cooper Black" panose="0208090404030B020404" pitchFamily="18" charset="0"/>
              </a:rPr>
              <a:t>SILENCE PLEASE</a:t>
            </a:r>
          </a:p>
        </p:txBody>
      </p:sp>
      <p:pic>
        <p:nvPicPr>
          <p:cNvPr id="14342" name="Picture 1">
            <a:extLst>
              <a:ext uri="{FF2B5EF4-FFF2-40B4-BE49-F238E27FC236}">
                <a16:creationId xmlns:a16="http://schemas.microsoft.com/office/drawing/2014/main" id="{585EAE31-8E55-83FE-154E-DF5490DAA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838200"/>
            <a:ext cx="44799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>
            <a:extLst>
              <a:ext uri="{FF2B5EF4-FFF2-40B4-BE49-F238E27FC236}">
                <a16:creationId xmlns:a16="http://schemas.microsoft.com/office/drawing/2014/main" id="{CC80C2CB-AEFA-79F5-16C5-29625C49DD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2838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hlinkClick r:id="" action="ppaction://media"/>
            <a:extLst>
              <a:ext uri="{FF2B5EF4-FFF2-40B4-BE49-F238E27FC236}">
                <a16:creationId xmlns:a16="http://schemas.microsoft.com/office/drawing/2014/main" id="{FD0B146E-5116-6C14-D717-A7C76B0276EE}"/>
              </a:ext>
            </a:extLst>
          </p:cNvPr>
          <p:cNvPicPr>
            <a:picLocks noRot="1" noChangeAspect="1" noChangeArrowheads="1"/>
          </p:cNvPicPr>
          <p:nvPr>
            <a:wavAudioFile r:embed="rId2" name="j0388630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  <p:sndAc>
      <p:stSnd>
        <p:snd r:embed="rId5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5" fill="hold"/>
                                        <p:tgtEl>
                                          <p:spTgt spid="706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13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hm00180_[1]">
            <a:extLst>
              <a:ext uri="{FF2B5EF4-FFF2-40B4-BE49-F238E27FC236}">
                <a16:creationId xmlns:a16="http://schemas.microsoft.com/office/drawing/2014/main" id="{0767CF5F-10AD-25C8-7BF4-EBBF82FDE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6">
            <a:extLst>
              <a:ext uri="{FF2B5EF4-FFF2-40B4-BE49-F238E27FC236}">
                <a16:creationId xmlns:a16="http://schemas.microsoft.com/office/drawing/2014/main" id="{379009F3-39A4-DCDC-40EA-DA7AE214D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286000"/>
            <a:ext cx="441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Impact" panose="020B0806030902050204" pitchFamily="34" charset="0"/>
              </a:rPr>
              <a:t>                Eat</a:t>
            </a:r>
            <a:r>
              <a:rPr lang="en-US" altLang="en-US" sz="2800" dirty="0">
                <a:solidFill>
                  <a:schemeClr val="folHlink"/>
                </a:solidFill>
                <a:latin typeface="Impact" panose="020B0806030902050204" pitchFamily="34" charset="0"/>
              </a:rPr>
              <a:t> </a:t>
            </a:r>
            <a:r>
              <a:rPr lang="en-US" altLang="en-US" sz="2800" dirty="0">
                <a:solidFill>
                  <a:srgbClr val="ED5703"/>
                </a:solidFill>
                <a:latin typeface="Impact" panose="020B0806030902050204" pitchFamily="34" charset="0"/>
              </a:rPr>
              <a:t>healthy</a:t>
            </a:r>
            <a:r>
              <a:rPr lang="en-US" altLang="en-US" sz="2800" dirty="0">
                <a:solidFill>
                  <a:schemeClr val="folHlink"/>
                </a:solidFill>
                <a:latin typeface="Impact" panose="020B0806030902050204" pitchFamily="34" charset="0"/>
              </a:rPr>
              <a:t> </a:t>
            </a:r>
            <a:r>
              <a:rPr lang="en-US" altLang="en-US" sz="2800" dirty="0">
                <a:latin typeface="Impact" panose="020B0806030902050204" pitchFamily="34" charset="0"/>
              </a:rPr>
              <a:t>foods</a:t>
            </a:r>
          </a:p>
        </p:txBody>
      </p:sp>
      <p:sp>
        <p:nvSpPr>
          <p:cNvPr id="69636" name="Text Box 8">
            <a:extLst>
              <a:ext uri="{FF2B5EF4-FFF2-40B4-BE49-F238E27FC236}">
                <a16:creationId xmlns:a16="http://schemas.microsoft.com/office/drawing/2014/main" id="{34B09015-312A-7A1D-D893-FEC1581AB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429000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Impact" panose="020B0806030902050204" pitchFamily="34" charset="0"/>
              </a:rPr>
              <a:t>Stay away from sugary treats</a:t>
            </a:r>
          </a:p>
        </p:txBody>
      </p:sp>
      <p:pic>
        <p:nvPicPr>
          <p:cNvPr id="69637" name="Picture 11" descr="j0396722[1]">
            <a:extLst>
              <a:ext uri="{FF2B5EF4-FFF2-40B4-BE49-F238E27FC236}">
                <a16:creationId xmlns:a16="http://schemas.microsoft.com/office/drawing/2014/main" id="{032A3E9C-6D44-6A09-C98E-C5543376A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1431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12">
            <a:extLst>
              <a:ext uri="{FF2B5EF4-FFF2-40B4-BE49-F238E27FC236}">
                <a16:creationId xmlns:a16="http://schemas.microsoft.com/office/drawing/2014/main" id="{8B77602D-6990-CE8B-C3E8-1A1376754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8200"/>
            <a:ext cx="670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Impact" panose="020B0806030902050204" pitchFamily="34" charset="0"/>
              </a:rPr>
              <a:t>Wear a </a:t>
            </a:r>
            <a:r>
              <a:rPr lang="en-US" altLang="en-US" sz="2800">
                <a:solidFill>
                  <a:srgbClr val="00B0F0"/>
                </a:solidFill>
                <a:latin typeface="Impact" panose="020B0806030902050204" pitchFamily="34" charset="0"/>
              </a:rPr>
              <a:t>mouth protector </a:t>
            </a:r>
            <a:r>
              <a:rPr lang="en-US" altLang="en-US" sz="2800">
                <a:latin typeface="Impact" panose="020B0806030902050204" pitchFamily="34" charset="0"/>
              </a:rPr>
              <a:t>while playing sports</a:t>
            </a:r>
          </a:p>
        </p:txBody>
      </p:sp>
      <p:sp>
        <p:nvSpPr>
          <p:cNvPr id="69639" name="Text Box 14">
            <a:extLst>
              <a:ext uri="{FF2B5EF4-FFF2-40B4-BE49-F238E27FC236}">
                <a16:creationId xmlns:a16="http://schemas.microsoft.com/office/drawing/2014/main" id="{6A383E2F-BC1A-A04A-22E6-BB871B311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081588"/>
            <a:ext cx="3810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b="1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1">
              <a:latin typeface="Comic Sans MS" panose="030F0702030302020204" pitchFamily="66" charset="0"/>
            </a:endParaRPr>
          </a:p>
        </p:txBody>
      </p:sp>
      <p:sp>
        <p:nvSpPr>
          <p:cNvPr id="69640" name="Text Box 17">
            <a:extLst>
              <a:ext uri="{FF2B5EF4-FFF2-40B4-BE49-F238E27FC236}">
                <a16:creationId xmlns:a16="http://schemas.microsoft.com/office/drawing/2014/main" id="{2BD667BC-10B7-FDC6-205C-2AC1778C2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86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1">
              <a:latin typeface="Comic Sans MS" panose="030F0702030302020204" pitchFamily="66" charset="0"/>
            </a:endParaRPr>
          </a:p>
        </p:txBody>
      </p:sp>
      <p:pic>
        <p:nvPicPr>
          <p:cNvPr id="21530" name="Picture 26">
            <a:hlinkClick r:id="" action="ppaction://media"/>
            <a:extLst>
              <a:ext uri="{FF2B5EF4-FFF2-40B4-BE49-F238E27FC236}">
                <a16:creationId xmlns:a16="http://schemas.microsoft.com/office/drawing/2014/main" id="{098CD358-0216-BF1C-CD2D-E98047668415}"/>
              </a:ext>
            </a:extLst>
          </p:cNvPr>
          <p:cNvPicPr>
            <a:picLocks noRot="1" noChangeAspect="1" noChangeArrowheads="1"/>
          </p:cNvPicPr>
          <p:nvPr>
            <a:wavAudioFile r:embed="rId1" name="SN00789A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>
            <a:hlinkClick r:id="" action="ppaction://media"/>
            <a:extLst>
              <a:ext uri="{FF2B5EF4-FFF2-40B4-BE49-F238E27FC236}">
                <a16:creationId xmlns:a16="http://schemas.microsoft.com/office/drawing/2014/main" id="{A8EB92BD-897B-69FA-A087-938527A938C6}"/>
              </a:ext>
            </a:extLst>
          </p:cNvPr>
          <p:cNvPicPr>
            <a:picLocks noRot="1" noChangeAspect="1" noChangeArrowheads="1"/>
          </p:cNvPicPr>
          <p:nvPr>
            <a:wavAudioFile r:embed="rId1" name="SN00789A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7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>
            <a:hlinkClick r:id="" action="ppaction://media"/>
            <a:extLst>
              <a:ext uri="{FF2B5EF4-FFF2-40B4-BE49-F238E27FC236}">
                <a16:creationId xmlns:a16="http://schemas.microsoft.com/office/drawing/2014/main" id="{E38CBDC1-0C41-555A-E12B-F1ADE6513792}"/>
              </a:ext>
            </a:extLst>
          </p:cNvPr>
          <p:cNvPicPr>
            <a:picLocks noRot="1" noChangeAspect="1" noChangeArrowheads="1"/>
          </p:cNvPicPr>
          <p:nvPr>
            <a:wavAudioFile r:embed="rId1" name="SN00789A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16" descr="mouth gurad.jpg">
            <a:extLst>
              <a:ext uri="{FF2B5EF4-FFF2-40B4-BE49-F238E27FC236}">
                <a16:creationId xmlns:a16="http://schemas.microsoft.com/office/drawing/2014/main" id="{5134C39E-1B4E-C15C-2097-79BCB92DEF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2514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5" name="Picture 1">
            <a:extLst>
              <a:ext uri="{FF2B5EF4-FFF2-40B4-BE49-F238E27FC236}">
                <a16:creationId xmlns:a16="http://schemas.microsoft.com/office/drawing/2014/main" id="{8378A0C7-6B68-A674-AA90-F44CD6F83C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5525"/>
            <a:ext cx="17494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Picture 2">
            <a:extLst>
              <a:ext uri="{FF2B5EF4-FFF2-40B4-BE49-F238E27FC236}">
                <a16:creationId xmlns:a16="http://schemas.microsoft.com/office/drawing/2014/main" id="{F0C18710-F709-6BFF-61F4-C1E66E1414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430338"/>
            <a:ext cx="20986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" fill="hold"/>
                                        <p:tgtEl>
                                          <p:spTgt spid="21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67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79" fill="hold"/>
                                        <p:tgtEl>
                                          <p:spTgt spid="21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35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30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31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>
            <a:extLst>
              <a:ext uri="{FF2B5EF4-FFF2-40B4-BE49-F238E27FC236}">
                <a16:creationId xmlns:a16="http://schemas.microsoft.com/office/drawing/2014/main" id="{31AB112F-666D-9D2E-563D-CDE2B234646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305800" y="5791200"/>
            <a:ext cx="533400" cy="76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.</a:t>
            </a:r>
          </a:p>
        </p:txBody>
      </p:sp>
      <p:pic>
        <p:nvPicPr>
          <p:cNvPr id="71683" name="Picture 5" descr="hm00180_[1]">
            <a:extLst>
              <a:ext uri="{FF2B5EF4-FFF2-40B4-BE49-F238E27FC236}">
                <a16:creationId xmlns:a16="http://schemas.microsoft.com/office/drawing/2014/main" id="{1CC6122D-F1E4-A81A-571F-D009B5531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7">
            <a:extLst>
              <a:ext uri="{FF2B5EF4-FFF2-40B4-BE49-F238E27FC236}">
                <a16:creationId xmlns:a16="http://schemas.microsoft.com/office/drawing/2014/main" id="{D7D11B53-05E6-2885-B044-BA3B9E89B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05400"/>
            <a:ext cx="3625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Cooper Black" panose="0208090404030B020404" pitchFamily="18" charset="0"/>
              </a:rPr>
              <a:t>Visit your dentist every </a:t>
            </a:r>
            <a:r>
              <a:rPr lang="en-US" altLang="en-US" sz="2800">
                <a:solidFill>
                  <a:srgbClr val="66FF66"/>
                </a:solidFill>
                <a:latin typeface="Cooper Black" panose="0208090404030B020404" pitchFamily="18" charset="0"/>
              </a:rPr>
              <a:t>6</a:t>
            </a:r>
            <a:r>
              <a:rPr lang="en-US" altLang="en-US" sz="2800">
                <a:solidFill>
                  <a:srgbClr val="000000"/>
                </a:solidFill>
                <a:latin typeface="Cooper Black" panose="0208090404030B020404" pitchFamily="18" charset="0"/>
              </a:rPr>
              <a:t> </a:t>
            </a:r>
            <a:r>
              <a:rPr lang="en-US" altLang="en-US" sz="2800">
                <a:latin typeface="Cooper Black" panose="0208090404030B020404" pitchFamily="18" charset="0"/>
              </a:rPr>
              <a:t>months</a:t>
            </a:r>
          </a:p>
        </p:txBody>
      </p:sp>
      <p:pic>
        <p:nvPicPr>
          <p:cNvPr id="71685" name="Picture 8" descr="hm00190_[1]">
            <a:extLst>
              <a:ext uri="{FF2B5EF4-FFF2-40B4-BE49-F238E27FC236}">
                <a16:creationId xmlns:a16="http://schemas.microsoft.com/office/drawing/2014/main" id="{5B3D2412-CE5D-10BF-83A0-04941B24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9048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Rectangle 9">
            <a:extLst>
              <a:ext uri="{FF2B5EF4-FFF2-40B4-BE49-F238E27FC236}">
                <a16:creationId xmlns:a16="http://schemas.microsoft.com/office/drawing/2014/main" id="{BAC20459-0A21-5700-F973-66F5EF254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429000"/>
            <a:ext cx="6096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ooper Black" panose="0208090404030B020404" pitchFamily="18" charset="0"/>
              </a:rPr>
              <a:t>Brush </a:t>
            </a:r>
            <a:r>
              <a:rPr lang="en-US" altLang="en-US" sz="4000" dirty="0">
                <a:solidFill>
                  <a:srgbClr val="FF3399"/>
                </a:solidFill>
                <a:latin typeface="Cooper Black" panose="0208090404030B020404" pitchFamily="18" charset="0"/>
              </a:rPr>
              <a:t>TWICE </a:t>
            </a:r>
            <a:r>
              <a:rPr lang="en-US" altLang="en-US" sz="2800" dirty="0">
                <a:latin typeface="Cooper Black" panose="0208090404030B020404" pitchFamily="18" charset="0"/>
              </a:rPr>
              <a:t>a day with fluoride toothpaste</a:t>
            </a:r>
          </a:p>
        </p:txBody>
      </p:sp>
      <p:sp>
        <p:nvSpPr>
          <p:cNvPr id="71687" name="Rectangle 11">
            <a:extLst>
              <a:ext uri="{FF2B5EF4-FFF2-40B4-BE49-F238E27FC236}">
                <a16:creationId xmlns:a16="http://schemas.microsoft.com/office/drawing/2014/main" id="{6B7C54C6-95B5-0F36-6CA5-EF4990A8F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1781175"/>
            <a:ext cx="4010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Cooper Black" panose="0208090404030B020404" pitchFamily="18" charset="0"/>
              </a:rPr>
              <a:t>Floss </a:t>
            </a:r>
            <a:r>
              <a:rPr lang="en-US" altLang="en-US" sz="4000">
                <a:solidFill>
                  <a:schemeClr val="folHlink"/>
                </a:solidFill>
                <a:latin typeface="Cooper Black" panose="0208090404030B020404" pitchFamily="18" charset="0"/>
              </a:rPr>
              <a:t>everyday</a:t>
            </a:r>
          </a:p>
        </p:txBody>
      </p:sp>
      <p:pic>
        <p:nvPicPr>
          <p:cNvPr id="93197" name="MSj04310580000[1].wav">
            <a:hlinkClick r:id="" action="ppaction://media"/>
            <a:extLst>
              <a:ext uri="{FF2B5EF4-FFF2-40B4-BE49-F238E27FC236}">
                <a16:creationId xmlns:a16="http://schemas.microsoft.com/office/drawing/2014/main" id="{408546A4-B63E-78BC-EA0A-5CEE485A953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14" descr="Brushing 1">
            <a:extLst>
              <a:ext uri="{FF2B5EF4-FFF2-40B4-BE49-F238E27FC236}">
                <a16:creationId xmlns:a16="http://schemas.microsoft.com/office/drawing/2014/main" id="{5BCC1973-DCF5-2CC8-2AA9-32590772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524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14" descr="http://ts2.mm.bing.net/images/thumbnail.aspx?q=1595281966441&amp;id=c80131190368e14c2e1720fe57c6f7d1&amp;url=http%3a%2f%2fpleasantonautorepair.net%2fwp-content%2fuploads%2f2009%2f10%2fdental_floss-300x267.jpg">
            <a:extLst>
              <a:ext uri="{FF2B5EF4-FFF2-40B4-BE49-F238E27FC236}">
                <a16:creationId xmlns:a16="http://schemas.microsoft.com/office/drawing/2014/main" id="{B1ADCB3F-06FD-E69D-3347-8CB0AD6C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1524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1" name="Picture 2">
            <a:extLst>
              <a:ext uri="{FF2B5EF4-FFF2-40B4-BE49-F238E27FC236}">
                <a16:creationId xmlns:a16="http://schemas.microsoft.com/office/drawing/2014/main" id="{4C44B7E3-8FA4-9715-FC8F-B1061EA979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349750"/>
            <a:ext cx="1790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2" name="Picture 3">
            <a:extLst>
              <a:ext uri="{FF2B5EF4-FFF2-40B4-BE49-F238E27FC236}">
                <a16:creationId xmlns:a16="http://schemas.microsoft.com/office/drawing/2014/main" id="{BD2410B0-C552-B2E4-05DE-1E5F13C887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55738"/>
            <a:ext cx="12192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3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hm00180_[1]">
            <a:extLst>
              <a:ext uri="{FF2B5EF4-FFF2-40B4-BE49-F238E27FC236}">
                <a16:creationId xmlns:a16="http://schemas.microsoft.com/office/drawing/2014/main" id="{9EC481EF-1A7C-11A6-1FD7-904E2B04C483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4988"/>
            <a:ext cx="8763000" cy="86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Rectangle 3">
            <a:extLst>
              <a:ext uri="{FF2B5EF4-FFF2-40B4-BE49-F238E27FC236}">
                <a16:creationId xmlns:a16="http://schemas.microsoft.com/office/drawing/2014/main" id="{CEDA9F5C-BBDD-839E-E77C-283FFC5559F3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600200" y="2057400"/>
            <a:ext cx="7315200" cy="41148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solidFill>
                  <a:srgbClr val="66FF66"/>
                </a:solidFill>
                <a:latin typeface="Cooper Black" panose="0208090404030B020404" pitchFamily="18" charset="0"/>
              </a:rPr>
              <a:t>THANK YOU</a:t>
            </a: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Porky's" pitchFamily="2" charset="0"/>
              </a:rPr>
              <a:t> </a:t>
            </a:r>
            <a:r>
              <a:rPr lang="en-US" altLang="en-US" sz="4000" dirty="0">
                <a:latin typeface="Cooper Black" panose="0208090404030B020404" pitchFamily="18" charset="0"/>
              </a:rPr>
              <a:t>FOR</a:t>
            </a: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Cooper Black" panose="0208090404030B020404" pitchFamily="18" charset="0"/>
              </a:rPr>
              <a:t> BEING PART OF</a:t>
            </a: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5400" b="1" dirty="0">
                <a:solidFill>
                  <a:srgbClr val="FF3300"/>
                </a:solidFill>
                <a:latin typeface="Plantagenet Cherokee" pitchFamily="18" charset="0"/>
              </a:rPr>
              <a:t>BRUSH-A-MANIA</a:t>
            </a:r>
            <a:r>
              <a:rPr lang="en-US" altLang="en-US" sz="5400" dirty="0">
                <a:solidFill>
                  <a:srgbClr val="FF3300"/>
                </a:solidFill>
                <a:latin typeface="Porky's" pitchFamily="2" charset="0"/>
              </a:rPr>
              <a:t>  </a:t>
            </a: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5400" b="1" dirty="0">
                <a:solidFill>
                  <a:srgbClr val="FFFF66"/>
                </a:solidFill>
                <a:latin typeface="Old English Text MT" panose="03040902040508030806" pitchFamily="66" charset="0"/>
              </a:rPr>
              <a:t>2024</a:t>
            </a:r>
          </a:p>
        </p:txBody>
      </p:sp>
      <p:pic>
        <p:nvPicPr>
          <p:cNvPr id="73732" name="Picture 6" descr="j0301252">
            <a:extLst>
              <a:ext uri="{FF2B5EF4-FFF2-40B4-BE49-F238E27FC236}">
                <a16:creationId xmlns:a16="http://schemas.microsoft.com/office/drawing/2014/main" id="{C099C899-8907-4F74-DE59-8D21859F2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9144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WordArt 7">
            <a:extLst>
              <a:ext uri="{FF2B5EF4-FFF2-40B4-BE49-F238E27FC236}">
                <a16:creationId xmlns:a16="http://schemas.microsoft.com/office/drawing/2014/main" id="{8ED5D745-025C-5AA1-A68D-6CE8EA02C8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352800"/>
            <a:ext cx="1447800" cy="457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C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.</a:t>
            </a:r>
          </a:p>
        </p:txBody>
      </p:sp>
      <p:pic>
        <p:nvPicPr>
          <p:cNvPr id="30728" name="Picture 8">
            <a:hlinkClick r:id="" action="ppaction://media"/>
            <a:extLst>
              <a:ext uri="{FF2B5EF4-FFF2-40B4-BE49-F238E27FC236}">
                <a16:creationId xmlns:a16="http://schemas.microsoft.com/office/drawing/2014/main" id="{0A22FA16-F6D9-1B52-AA2A-829F4DBEB0D7}"/>
              </a:ext>
            </a:extLst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>
            <a:hlinkClick r:id="" action="ppaction://media"/>
            <a:extLst>
              <a:ext uri="{FF2B5EF4-FFF2-40B4-BE49-F238E27FC236}">
                <a16:creationId xmlns:a16="http://schemas.microsoft.com/office/drawing/2014/main" id="{A9E956F0-6023-EFF3-6EA2-4E5053AD850F}"/>
              </a:ext>
            </a:extLst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4" descr="hm00180_[1]">
            <a:extLst>
              <a:ext uri="{FF2B5EF4-FFF2-40B4-BE49-F238E27FC236}">
                <a16:creationId xmlns:a16="http://schemas.microsoft.com/office/drawing/2014/main" id="{88594D55-F615-E0CA-4E8E-D57B07616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48400"/>
            <a:ext cx="876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1">
            <a:extLst>
              <a:ext uri="{FF2B5EF4-FFF2-40B4-BE49-F238E27FC236}">
                <a16:creationId xmlns:a16="http://schemas.microsoft.com/office/drawing/2014/main" id="{3399C5F1-2357-FEA1-68D6-3AF33D7FE6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666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07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7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30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8"/>
                </p:tgtEl>
              </p:cMediaNode>
            </p:audio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9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hm00180_[1]">
            <a:extLst>
              <a:ext uri="{FF2B5EF4-FFF2-40B4-BE49-F238E27FC236}">
                <a16:creationId xmlns:a16="http://schemas.microsoft.com/office/drawing/2014/main" id="{983D9F81-BAC0-B071-9992-5C8E00F6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WordArt 5">
            <a:extLst>
              <a:ext uri="{FF2B5EF4-FFF2-40B4-BE49-F238E27FC236}">
                <a16:creationId xmlns:a16="http://schemas.microsoft.com/office/drawing/2014/main" id="{C1005D0F-2121-8C61-F507-1AB3B6954C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209800"/>
            <a:ext cx="6553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25"/>
              </a:avLst>
            </a:prstTxWarp>
          </a:bodyPr>
          <a:lstStyle/>
          <a:p>
            <a:pPr algn="ctr"/>
            <a:r>
              <a:rPr lang="en-CA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END</a:t>
            </a:r>
          </a:p>
        </p:txBody>
      </p:sp>
      <p:pic>
        <p:nvPicPr>
          <p:cNvPr id="24587" name="Picture 11">
            <a:hlinkClick r:id="" action="ppaction://media"/>
            <a:extLst>
              <a:ext uri="{FF2B5EF4-FFF2-40B4-BE49-F238E27FC236}">
                <a16:creationId xmlns:a16="http://schemas.microsoft.com/office/drawing/2014/main" id="{EA8CE2B5-7E04-826A-E5F2-E5A360793973}"/>
              </a:ext>
            </a:extLst>
          </p:cNvPr>
          <p:cNvPicPr>
            <a:picLocks noRot="1" noChangeAspect="1" noChangeArrowheads="1"/>
          </p:cNvPicPr>
          <p:nvPr>
            <a:wavAudioFile r:embed="rId1" name="MSSN00793A0000[1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1">
            <a:extLst>
              <a:ext uri="{FF2B5EF4-FFF2-40B4-BE49-F238E27FC236}">
                <a16:creationId xmlns:a16="http://schemas.microsoft.com/office/drawing/2014/main" id="{0AE6E806-42EF-FCD0-D2D6-CFA163307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8146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1" fill="hold"/>
                                        <p:tgtEl>
                                          <p:spTgt spid="245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m00180_[1]">
            <a:extLst>
              <a:ext uri="{FF2B5EF4-FFF2-40B4-BE49-F238E27FC236}">
                <a16:creationId xmlns:a16="http://schemas.microsoft.com/office/drawing/2014/main" id="{59BB9021-A83B-7A27-DF74-EC6FFE7A3664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763000" cy="147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7" name="Rectangle 9">
            <a:extLst>
              <a:ext uri="{FF2B5EF4-FFF2-40B4-BE49-F238E27FC236}">
                <a16:creationId xmlns:a16="http://schemas.microsoft.com/office/drawing/2014/main" id="{47C9619F-528A-22C9-9A6D-4E6C688CA8B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419600" y="2057400"/>
            <a:ext cx="4419600" cy="2438400"/>
          </a:xfrm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4400" b="1">
                <a:latin typeface="Comic Sans MS" pitchFamily="66" charset="0"/>
              </a:rPr>
              <a:t>What are </a:t>
            </a:r>
            <a:r>
              <a:rPr lang="en-US" sz="4400" b="1">
                <a:solidFill>
                  <a:srgbClr val="0000FF"/>
                </a:solidFill>
                <a:latin typeface="Comic Sans MS" pitchFamily="66" charset="0"/>
              </a:rPr>
              <a:t>cavities</a:t>
            </a:r>
            <a:r>
              <a:rPr lang="en-US" sz="4400" b="1">
                <a:latin typeface="Comic Sans MS" pitchFamily="66" charset="0"/>
              </a:rPr>
              <a:t> and what causes them?</a:t>
            </a:r>
          </a:p>
        </p:txBody>
      </p:sp>
      <p:sp>
        <p:nvSpPr>
          <p:cNvPr id="16388" name="AutoShape 8">
            <a:extLst>
              <a:ext uri="{FF2B5EF4-FFF2-40B4-BE49-F238E27FC236}">
                <a16:creationId xmlns:a16="http://schemas.microsoft.com/office/drawing/2014/main" id="{26668E53-373D-A8D4-B579-6EF9A69E42A3}"/>
              </a:ext>
            </a:extLst>
          </p:cNvPr>
          <p:cNvSpPr>
            <a:spLocks noChangeArrowheads="1"/>
          </p:cNvSpPr>
          <p:nvPr/>
        </p:nvSpPr>
        <p:spPr bwMode="auto">
          <a:xfrm rot="-687965">
            <a:off x="3827463" y="1797050"/>
            <a:ext cx="4711700" cy="3124200"/>
          </a:xfrm>
          <a:prstGeom prst="wedgeRoundRectCallout">
            <a:avLst>
              <a:gd name="adj1" fmla="val -75292"/>
              <a:gd name="adj2" fmla="val 1977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3600">
                <a:solidFill>
                  <a:srgbClr val="FFFF00"/>
                </a:solidFill>
                <a:latin typeface="Impact" panose="020B0806030902050204" pitchFamily="34" charset="0"/>
              </a:rPr>
              <a:t>What  are cavities</a:t>
            </a:r>
            <a:r>
              <a:rPr lang="en-CA" altLang="en-US" sz="2800">
                <a:solidFill>
                  <a:srgbClr val="FFFF00"/>
                </a:solidFill>
                <a:latin typeface="Impact" panose="020B0806030902050204" pitchFamily="34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800">
                <a:solidFill>
                  <a:srgbClr val="FFFF00"/>
                </a:solidFill>
                <a:latin typeface="Impact" panose="020B0806030902050204" pitchFamily="34" charset="0"/>
              </a:rPr>
              <a:t>&amp;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3600">
                <a:solidFill>
                  <a:srgbClr val="FFFF00"/>
                </a:solidFill>
                <a:latin typeface="Impact" panose="020B0806030902050204" pitchFamily="34" charset="0"/>
              </a:rPr>
              <a:t>What causes tooth  DECAY?</a:t>
            </a:r>
          </a:p>
        </p:txBody>
      </p:sp>
      <p:pic>
        <p:nvPicPr>
          <p:cNvPr id="32779" name="Picture 11">
            <a:hlinkClick r:id="" action="ppaction://media"/>
            <a:extLst>
              <a:ext uri="{FF2B5EF4-FFF2-40B4-BE49-F238E27FC236}">
                <a16:creationId xmlns:a16="http://schemas.microsoft.com/office/drawing/2014/main" id="{C8E65C39-CF5A-F415-23ED-715774C2F0D4}"/>
              </a:ext>
            </a:extLst>
          </p:cNvPr>
          <p:cNvPicPr>
            <a:picLocks noRot="1" noChangeAspect="1" noChangeArrowheads="1"/>
          </p:cNvPicPr>
          <p:nvPr>
            <a:wavAudioFile r:embed="rId1" name="j0388231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3" descr="C:\Users\HP_Administrator\Desktop\Documents\Icons\3D\Baby_with_hammer[1].gif">
            <a:extLst>
              <a:ext uri="{FF2B5EF4-FFF2-40B4-BE49-F238E27FC236}">
                <a16:creationId xmlns:a16="http://schemas.microsoft.com/office/drawing/2014/main" id="{BCB92133-421E-AB8D-F3E0-12C25A05A1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57800"/>
            <a:ext cx="1371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AutoShape 9" descr="data:image/jpeg;base64,/9j/4AAQSkZJRgABAQAAAQABAAD/2wCEAAkGBxQTEhUSEBQUFRAXFxYXGBYWFhcXGBIXFBQaGBoXFhQYHSgiHBorIBUZITEhJSkrLi8uGh8zODMvNygtLisBCgoKDg0OGxAQGzQkICQsLCwsLCwsLDQvLCw3LDQsLC8tLCwsLSwsNC00LCwsLCwsLDAsLCwsLCwsLCwsLCwsLP/AABEIAPgAywMBIgACEQEDEQH/xAAcAAEAAQUBAQAAAAAAAAAAAAAABQIDBAYHAQj/xABFEAACAQMCBAMEBwQGCgMBAAABAgMABBESIQUTMUEGIlEyYXGBBxQjQlKRoWJykrEVM1NjgqIkNENzk7PB0eHwstTxRP/EABgBAQEBAQEAAAAAAAAAAAAAAAABAwQC/8QAJxEBAQACAQMEAgEFAAAAAAAAAAECEQMEITETIkFREmGBFCNxseH/2gAMAwEAAhEDEQA/AO40pSgUpSgUpVi/dRFIZDiMIxY+ihTk/lmgphvVY4GrGcBipCsSM7Ejcb7HoexrJqG8P331mFZHGiUaRNEcaopVVWKnBOB7LD1BU9DUzQKUpQUyMR0Gdx3xsTufkN6xrufDBA2klHckY1YQqNs7dXG5/wDIcV4gkETTSZ0rjYYy7MQqooPVmYhQPUitL4Tcst7HcXBHMmWSKTBykYIEsahjjyJymUHbLSsxGW2sxtiWyVvFsx8wJzjG+3cZwcd/kNiKv1RCRjy4x7tsfLtWPLbOZkcSERBWBjwvmJK4OSM9jSFZdKUqKUpSgUpSgUpSgUpSgUpSgUpSgUpSgVCeMW/0VkwCJXiiYHuksqrIP+GXqbrWvGlwwVAEcqrpIXGNKgSKhzv2Ehb5VcZupldRjXQdW58GTLgLIgIBuIlbOgMSAJBltDEgeZgSA2RP8LnSeJZFIdCdS5zlSrY0sGAIdWBBBAKkEHcVBW89WrFJrdmmUmXU2Zo1XHMXAAdFH+2UDH7YAB3C40zw+WeOXw3E1jWNsyAhpGfLMwLY2DMSAMAetVQ3SyRiWIiRGUMhUjDgjIwfQ1frNo0/xfcariKLPljQzEeruTHGfgAs2x7lT2qC4ihZDoK81SroDnAkiYSRk9salXvWTxy513lw34eVCD2YRqZCR8GndfipqOkfcebA3zt+Xeuviw9rl5cvc6Rwe5SWFJo8lZVWQauvmUYBHYgYGPdWbWofR7d4Wa2Jzy2EqYyQY7gsep6/aLLt2GkYFbfXJlNXTqxu5spSlRSlKUClKUClKUClKUClKUClKUClKUFGDq6jTjpjfOeuc9Ou2Kw+PWnOtp4v7SKRNuo1IRsfXesi/lZY2aNdbgEhcgZOPU1UgJwWyuxBTIIycdTjqMfqaqNE4dd60Rx95Vb+IA/9amrTfAGWOMnGwX4k1qPg2f7C2Y/dgjb5rCCP1ArYYJ8Re9n394RQf5vXVlHLjWZay/VZdh/osz+bBBFvNIdn26JIxw2OjsGx53IneJXywwyTP7EaM5xuSFGcAdyegHeteEPMRldNcTAqwIypUjBB92DUBxriZMC2be2lxl8knmQovNidd/xGIHtqjkAGMVjcN3TeZ9mFYRMww5Ac6pJW30qzsXkb1xqc4HvArIVAwLII0iB08yYnLN1xhc743wo2HU96w5pDoVF3ZzqI9dyqr/M/4h6VZ4lMXdYYgWVBoQKCS56u4A6lmyfhgdq7pj8RxXL5THh+Xk30B20S8yElG1xMWUSBgTuGBhC6W38/oa6TXCpp3gkUvrjKSwyMpBU4ilWTcHfopHwJ9a7rXJ1OOst/bq6fLeJSsWxuHcvrjKaXIXJU61wCG2O3WsqsLNN5SlKVApSlApSlApSlApSlArxjgZNGGRj+VeIuABvsMb7n5mgqpVEoJBCnB9fT347/AArxpDqC6WIIJ1bYGMbHfOTn07Ggs2N2ZNWUZNLFfMMasfeX9k9jWVVLOB1IG4G/qegq1NdKilpSI1BxliBnfAwc9+w61akcm4PDpTk5I5QkiODg6rfUhH5xkVOWshZFA66yP4wuP/iaj+PIIrnm20dzJC5UuPq10eW6rgsZGjwY2CjJB2bJOQ2V84bfKQTGwdQQykEHJRsY29xOfhXbjZlj2ceUuOXdsk0+JCF2CEqvuCnG35Z+JrVPGwVbu1n2BlimgJ/aDLIg/wAsuPj762BgA8pOSAcjBxqDtlTkg7YOfmKxr61jmmsopVEkLzyIysBsDZTuCCNwwZAQwOQVBGDXi+3v9Pc93ZALKRJqJ9hNQ9xSLyf5gtWr6fkRLEhxJIoeVh1CuMpFnsNOGYdywB9mrviLhD2cxhcs0Uq/ZSnqyh0yj46SLt7mBBH3guHxdk5k8susgzyIioVU+Vskksp2VSgAxvq6jFdeFmWrHLnLjuVHcQdpbVos5bWkUfqv1lXXSPdqVSB2JPqa+ga4r4V4fzL22gGGVZ5bhz+KO0AWJwP963612quPq7LnqOvpZZhulKUrldJSlKBSlKBSlKBSlKBSlKBVsFtZ2Xl4GDk6tWTkYxjGMd6uVH3nEhDCZpwVAwNCjW7MW0qqBfaZiVAUDqaCQqOvuOW8LaZriFGI2RnUOfXC5ye3QVr8fDLm/Xmz3T28Dbpb2rISMf29wQwc+qIAo3GW617B4DRAQlxKi49mNLdFBznOBFv3yDnr2r1JPl5tvwzpPFlsUwZsPj2hDKyq2Oo8uCM++vbHi1m07SC7RpHVVVHkVdAjzqMUbYIJLjUe+FB6ADQb1nikkgmxzozglQQrqwykig5wrDtk4IZcnSTWNe3hDZB2wNPuXHT5dPka6Z00ym5XPeouN7x2cGoPjvhaG4y4HKue0yABjjoJB0kTcjS3TJwVO45FY3UkLAWkjwsTgLE2lMsepiP2Z+LKe9bRw36TJIsLdosyHpJCNDgZxkxucNuDvlDgezvXnLpuTHvO/wDh6x6jjy7XsvxzNG5iuBiWMCOUDcNG28cqE9VIU49DHpO4IqqE4vLJD1F03TodNldbj3b1k+I+IW95FHd2cqu0brHKoBDiKd1XEkRwy4flvlhsofHtGozhlrLczxTW55UVu7/bMNetjE8JSNScMyhzl/ZVhjDEMqrlvC78pMdZzXhtP0mWQk4fLJ9+DFwp/Dyt3x8Yy6/4q5RxK5DxzYIOm6JGPSVZM/8AJWusngkLENMvPcHOuf7Ug+qh/KnwQKPdXl1wC1kGJLaBsdMxISPgcZB+FODn9Ptrb1zcHqfOkJ9EXDfJLdno2IIv3IWYyMP3pmk+SLXRK1a0spLVVWzYclRgW8pJQAZ2jlwXjO4661AGAo61kS+KCuM2lznG4zajB7jLTgH4jIrDPK5ZW1rjjMZJGw0rXF8VE/8A8dz/AMSx/wDs1kx+IlxloLhf8Cyf8lnry9JqlQ6eJ7bGXdoh6zxSwD85kXapK0u45V1xOkiHoyMGB+YOKC9SlKBSlKBSleOwAJJAA3JOwAHcmg9pVu3nWRQ8bK6MMhlIZWHqGGxFXKBVPXI39O47dj8+1ekb9f8AzWJxXikVtGZbhxHGO5ySSeiqo3Zj2UAk9hQXLOySLIjGlSc6QfKv7q9FHfbvV9vhkd/hiub8S+kKWQlbSMRR/wBpKNUjDcZWMHSnYgsWPqoqIu76SUK000z51ZzIwQnUfLykITYafu5399bzgzy71hefCdo6D4l8P21wq85uU6DCSIyoyL+HzAqy/ssCO/XeuU+L+Gi0eMC5imik17rpVkZdOEcByDkFjkY9gjFZ9tawrusUSk9SI0GT6nAqXjChQCqb7jCjB9R8f+1b8eGfHfP8Mc88eSeP5c8hv8OrLhsEHGdmHcH3EZHzpdxYClW1RnOk43AznS37Qycj356EE9DeygcYkghcejRo38xVLeGbRlIEIQHGeUzRDbplUIB+Yro/qNXw5/Q3PLRPD/CTdXMcCkrnJd1JVkhXHMAYEHB8qfFxnIFdxt4FjVUjULGoCqqjAVVGAAPTFaT4csYLBrucyMYgIYxzCmVZiWKK2FHm5kIGfTc43qZtfFCtqY8gwqAztDciZoUP+1mj0KFjHQujOB1PlBYcPUcn557d3T8f4YarYa8zXtYHF5SEIAZjg6kT+saMjSxi9XXIbA37dSKxbr93dCMZ0SOfSNGYn5jYfM1g8P49BPIYPPHPgnkzxPE7AdWQOAHHvUnFY3hvilzdIdCxEISpuTzFSYgD2LcgOrDo6sQEbKgsQdOfced1t72NQzHVDIhJV3QFvs2IDRzAAtp3yASC2GC+Pzm9C9LwpD0yvw3H5GsZuDt2ZT8cj/vU6qeu5/nXuivWxCRcOkH+0I/dJ/8AFeS8EhY6nXMuCOaPJKoPXTNHh1+TVI8QvY4RmRsbZ0qrO5x+GNAWb5Co2x8TWs0ghSQrMc6Y5Y5YHfHXQsyqX9fLmmxeSW4g3VjcQ9430iZR/dS7B/3ZNzn2+xm+H3yTRrLE2pGzg4IIIOCrKcFWBBBUgEEEEAiqFsvU71FIpt7pcf1dwdLgDYTKhKSe7UqFCe5WIfENgpSlQK5r468RtcBba2jLRNLpZ2dkWdY861CoNRh6+YlQxVQAytk9C4ijmKQR7SFHCn0YqdP64rQrdIVmtmAAi+q/ZjGNKs0eVwehGhAR2xisOpz/AA4csv1/vs04cfy5MZ+/+rP0c+IVjnmsZlMTNKWiGt5EJZA7APIdQZslsHIzkA569Lri3FYObea4gc/WbZEwOrqY2DDHYFtz20N6V2mtOGf2eO/eMeM8t8mc+rUdx7i6WsJlcMxyqpGoy80jnSkaDuxJA925OwNaVF4IurycXPFplUYOmCBmPLU78tZCBo/aKgsx+8ABjc7nhnMuopnIMcKPy0/vZPKZD7wgKj/eP7qk61xyuPh5uMvlovG/o6j0arAmKYfdkkleOUY6EuWKH9pffkHtqqeHeIqSn1SUjPUSW2k4+8CZR/IH3V2SvFGNh0rTDnzxmmWXBhlduHgvG7xzK0cyt5kbGVB9k5UkEEYIIJG575Azre9I27HqDuD8vX39a6Xxjw3BdAfWUDOudMikxuoLZ0h0OcdMjODjcVrVt4Et3kzHPcNApIbzxaWYZBjVljDbHqdWxGOurG86nHXujG9Plv21AScRRcaiFJ6DJ82BnCruScDoM15f38yIpVNDyDMaSZErr+Mxf7KPr5382RtG3Sp6zvLGG0N9aRAxN9nDkOJbuQMVUSySAyFQwPtZwAzkHAxB28THVPcNrnkOpmxjPoAPuqBsF7D13Jxy5rfHZrjwyeULFw9t2mkeVy/MJf2Q+gJqWMeVTpULkDOB1qS4DteW2ehd0YHoyPC4ZW9V6Nj9gHtXoZ5pOTbJrkxk74WMHo0j4OkbHGxJwcA4NTfDfBbBi1xKkmdQOlGHkYAMi5YhQRqVmwWKswUoCQcq1if8NsxtLYvnWYIc6vaJ5a51e/1q7xeCNomMyB1QF98gqVU7qw3VsZGQQdzWZVq5h1oyHoysv8Qx/wBaPSC4n4ptuDWNstyXeRkUBE80kr4BkkJYjqzFixO5buayuD+ILbjFpI1o5WRcbOMPbzL54mZc4I1KCCCQcEeornniXxdZxXWeJ2f1nXYWwiUqj8lwZeavnPlJY6S65I5dap9AvE2i4qkQJ0TpJGwzt5UMqnHrmPH+I1j6c8/KvorhV3zoY5gCvMRH0nqutQdJ94zj5Vl1G+HT/o6EeydZX91pGK/oRWL4q4sIY9PM5RYMzS4yYYk0h5FX70mXREGD55E8rAEVqjKm4uNbRQI80qkBwmkJCSMgSSMQAcEHSNTYYHTg5qP41xIKgS9tHcMyiNYgJ1kkzlVVsKY32yHYKoxnUCK022+liK1uo7KXh89pbEqFeYlZAsh/rZImXOCxJZtZPtHc5Fb/AONLRZbOWNwrBtAAZQwL8xdGVbY+bTsayuWUqrnhziPNjJZlYqcMytqQP3iSTo+gAKzjYtq6EEDG8UyAxM/aIxy+n9RKsv5eTHwq/ZcKMCgGRpMDC5WNEjUdESONVVRt6E+/G1YPiRNVrMneRDEP3pvs1/VxWqNppSlQK5Z40sUhvtTKBE8Uky/bzQLG2V+sFVjRlOWEbsW0jLZ65NdTrn/0gtrkuI1OHWwZFPob6Ywj9Yv0rPl45yYXGveGdwy3GX9Hfh4JEtzMCXYs8Kv1gjlAJyNIzIxLksRqw+nPXO614q4GB0Fe17xmpJ9PNu7aV4p+Xu9K9pVRalDFfIdLdiVzjf8ADtVTvjGxOTjYdNup921V1alkCAbMcsB5QTux6nHQZO56Cqizcrpzy9pZCFz1xge1g7bAE+84HerEtsqqltEoRX1FtO2EzmRs92YsATnOXLdQaywuZCfwqAPcWOW/klWeHsHaSUEEFuWpB+7ESpHx18z9KitA8bza74RZJihRW058olkGCAuNsIq4/wB61R5je4ljtocCR87ncRRrjXIR3AyAB3ZlG2ci34hbF/eHuZVz8raED9AKm/oyAa5umPtLFbhf2RJJPqx8eWn8IqomLbhEVncJHCpCywHUx3LvbyDzO3d2Fyxz6J6ACpaqPFA0rDNv9nPHsO6zn6uc/sjnB/8AAKrpFKUpVHHPpp8GStpuraNpEBbWEGWjDsXbygZKF2d874aR87YxHfRalxdTxSrHEjWsDW8LpHpKtICpmnI9rSrucHBZsAdWYd3U1dDVAsrZYo0ijGI0VUUeiooUD8gK4h9OPiKSK7RIWKsjxMe+8CiWI6TtjVcOTtvoT8IruStXI/pn+j+4u5ku7NeY2kJLHnDDSfLIoPtbHBA38q4B3xBzDj3HLvjN7As4QTNy4UVEKqA7Z1YJJ+9knPT3V9OcSHOnithukZSeY9QBG2YU67MZFDjrtC2cahXPfBXhi8WVbu7+2vliEMUksfLhtI1BUHlkJJLJgnbSowWy++a6fwjhywpgFmdiXkkfBeZyAC7kADOAAAAAoCqAAABNDJuvZP8A73rX7hObcQwbFVIuJds4WNvsR12JlAYH+5epLjl+sSFmzgY2G7MzEKiKO7MxAA7kivOAWDRozzY+sSnXJgkhDgBY0J+4oAHQZOpsAsa9CUpSlQK594hHMu5QOv1nhsB+EUgumH8LH863S44tCkgheRVlbThSemslUyei6iCFzjUQQMmtKgHMv4mXo3ELl294tLNrb9GCj5UHQqUpQKtyREspDMApOQMYfIxhsj57Y6fKrlUyAkEA4ODg4zg+uKD0j3/++le1bgQhQCQTjcgY1HucdsnJpHAoZmHtNjO53wMDbtt6UHp2yexP5AL1P5frWNweBUgjVVVfKGIUADU/mc4HcsxJPckmsqRcgj1BH51bsz9mn7q/yFBzbxpw7Rfu2PLcIsgP4niAicY9yrD/ABVjeFOIfVb1Ne0Uo5Ln0ZmBiYn01ZT4yg9q33xdwc3EH2WPrEZ5kWTgFgCCjH8LAle+MhsZUVza9RZ0UIpZ5GMQhOzGTcNEwPQjS2rPshWJ6Gqjp/ij/VZfcAR8QwI/UVSagb60ENqp4reSOAFB0uYlLKMgDRh5GwuSWO+knCjIElwcuYIzKcyFRqOVO/vZPKT6kbE5xtTRLtmUpSqoDUXwm2nkEum6YTJLIhSSOOSJRqLxnChH3jeM4143x2qUrDntXD86BxHNgKxZNaSoCSFkQMpONTaSGBGo9QSDBXLNcxAmWFJEH34ZFBx3ZoptIUDrtIxrLs7oSRpImdLqrjUCpwwBGVO4OD0NR09rLNtdSK0Wf6mNCiP0/rSzM0gyPZ8qnOCGqQ1UGQD2rJmlCLk9BWJbnfUeg/nWr+L1uLxZYbVQ6R6eeuoAy5Ab6shO2rSQ7aiAQVXo7aQxeH+K4Jb0Pc+SBf8AVpGP2bSMCrSyH7hYHTGTtpLbguFroINcO5mokbhgcMrAqyHHsujbqcHoRWVYRSxAfV5JYlAwEjkdUHwizo/y00m3WOM8QMKLoUNNI4jjUnAZ2BJJP4VVXc43whxvioqPi90S9uI4zcJjM+6wAOoIblazIW3P2YODp9tcitQ4VfXH1u1a5meSISkHWVwjSwyRIRhRuWkVf8Zrc38l6wPszQoU2PtwMwky3TJWWMgdfI57HFkjxllZ4YPiK0ENhOqkvczkLrJUPLcTlYo2ydgQSgXsoVewqPsba20JdQLxCMkPIk6iWbV9YPMdxbnWPOTqI5Q9wFZ3jBcRGUrzQqynluMoNFtK+cAZyWRRncgEgY1HN/g9vILeMWd9HNGqKqs8SSqQqgD+pdO2O/erY8zL5ZvhvjZnaWJmjd4gh5kewZZC4AeMktFKDGwKHO2kg7lVna1zwgzza72RQnPSFUVWDBo4tbCXOPvNK5X9gRnYkgbHXhrPBSlKK8YZ2/8AdjXteY3z3/7/AP4K9oFURJjI7ZOPge1V0oFauljEnFZJNIWV7dCu+Oa2tllYL0LKqQAsBnDKO9bRWNfWEUyhZo0kUHIDqGAI7jPQ79aRLNoHg6c5vrj7vICIt8iKAnyhfRnAV2PXJVckItV3XDLGMNLLHBFkjU4CxlmY4ALLgsxOAB1OwrGaZLO55CjFo6q4wAFtHkcqEPpHIwJXbCsGGcMoXJ43aSkxzwIsksRb7Nm0a1ddLaXIISQYBDEdNS7asjXtcWOrMu7G4Qg5kjxJIlsVRUEnMBd1Ll3WKTdFwVGSAWIJxgKWlScbnYep7Vow+sIFubz6zBOJUJRftYAruFZZplBRIVRj00AadTF23O1cUi5zR2v3ZSTKP7iPBkBBG4YskRHpIxHSvFbY17YwTXK80SNbwHeLSqNLIv8AaPzVZVVuoQLqxgkgkqtyzlfVJFNgyxkeZRgSI4yjhcnT0ZSPVGxtitirXWbN1cMPurBEf3lDyY/Kdf0qKy6UpVGLxS7McZZBqkJCxqc4eSRgiAkAkLqIycbAE9qleEWAgiWIEsRks5wDI7HU8jAbZZiWONt9qibJOdd56x2w93+sSp+YKxN8xcD0rYqlEXxjw9bXW88QZgMBwSkig74WVCGA9wNQreBEBzFc3CDsp5TgfMx6vzJrbqVBptx4D5g0veXGP2FhUgg5BBKHBBAIPurK4hw66mRYZFiDqwIulcqYyAQJo4tORLgkaCdOGIJYEqdopV2lkrR/G9m8NlKGupHWQcn7UQKBzjo3kRE0jzddz06msXwnwwXM99I8kio8kSmGJ4zE8awKFLSoNWonXkKw205G9bL4s4XJMkTQhWaKUSctzhZRy3QjV2Ya9QzttjbOoU+E+FPCJnkVIzLIH5aHIQKgXLEDBc43x2CjJxWFz5PV1r268/tpMMPT387TyKAAAAABgAbAAdgK9pStngpSlApSlApSlApSlBqVyolnudagqZIbchgCJI4ouaQR3XVPIpB9DVmWK+gbFm8MluRslxrLwnGwSVT509z+YfiIwBVwVtaxODkSGe4B/ZnkZ0/JZAB7gKmqsSzbXeH2nEJkccQmij1eXl2qAjScg6pJlY7g4wBtuc77TfheLVzLn7shCRe6CHIQjcg6mLyBu6smelY/F2ZlWCMkSTtywRnMakEySZAOCqBsE7aig71scMSoqogCooCqBsFAGAAPTFKSSK61XhrauZJjBmuJW+KxHlI3wKQRn51O8bvDDbyyqNTpGzKv43C+VRnuTgfOojh9qIhHCu6xRKgPrgBQSfXyH86RWbVi9uhFG8jZKopYgDJbA9lR3Y9AO5Iq/WDJGJrmODYpHpuJRsfZYiBSPfIpcH1g99BK8BsWhhVZMGVsySEEkGSQlnwT90E4HooUdqkKUqBSlKBSlKBSlKBSlKBSlKBSlKBSlKBUd4iuWjtZ3TeRYpCg6ZfSdIz72wKkah/FO8SIDgtPbj4hJ1kYfNUYfOgwrOEI+hfZjjSMe4Dp+gFZ1YVg2XlP7QH8ORVPFHZtNvExWabIDDGYo1xzZh+6GABwRrePOxqi/wCH4ubLJdH2RmGH9xW+1cZGRrkUDuCsMbDrU/Vq2t1jRY41CxooVVGwVVGAAPQAYq7UEJ4mOrkQ9Q86M2DjC2+ZwfhrjjU/vVRbHLOf2sfwgD+eaovm1XpJziG3G/Ym5kJYfEC2X+P317w8fZqT1OW/iJP/AFqwX5HCgsxAUAkk9AAMkk+le+GIDyzM4IknbmkHIKIQFjQg+yQirkdNRc96wOIx8547UezIS8vpyIiCynYjzsUjwcZVpCPZrZ6UKUpUClKUClKUClKUClKUClKUClKUClKUCoTxLnXaY6fWTn4fVZ8f5tNTdYfFbATR6CxUgqysvVHRgyn3jI3B2IJB2NBA2z8lZXl8qA5zgnPwA3JOQABuSQBvUl4fsmGq4mBWeXHkJB5Ea+xFttq3LMRnzMRkqq4ps+CNrWS6lEzocoqpy4kYZ84jLMS+/VmIHYA5zNUClKUGqljm8kzkNKVX3BIY48fxq5+dZ0RCxgkgKFBJOwAC9SfSo+zhLRTJ976xdfrdOw/ylaLAZ2S0I+zVVa47jR9yDPQlyPMN/IrA41qaokfDEBKvdOCJJ9JUEYKQJnkoQQCDhmkKncNK47CpulKgUpSgUpSgUpSgUpSgUpSgUpSgUpSgUpSgUpSgUpSgUpSgg7vg8old7eREEpBdZEZ9LhQnMTDDqqqCp2yAfxapDhfDlgj0IWYklmdiC8rt7TuQAMn3AAAAAAAAZlKBSlKBSlKBSlKBSlKBSlKBSlKBSlKBSleGg9pmsaVmrDldqCTLj1qkzL6ioOV2rEkkb30Gym6X1qg3qetalJI9YsksnvqjdTxBPWvP6ST1rQpJpPfVkzSe+mh0L+k09af0mnrXO+c/qac6T1NNDoo4knrVQ4gnrXO1mk99Xo5pPfTQ6AL1PWqhcr61o8cr++sqOR6DcBMvqKrDD1rV4nasuJ2qCepUZE7VmRs1BfpXgr2gUpSgUpSgUpSgVSUHpSlBSYF9KtmzX0r2lBbPD09KoPC0pSgoPCEqk8FSlKDz+hEp/QiUpQejgyVUOEJSlBWOFpVY4enpSlBcFovpVYhX0pSgrCivaUoFKUoFKUoP/9k=">
            <a:extLst>
              <a:ext uri="{FF2B5EF4-FFF2-40B4-BE49-F238E27FC236}">
                <a16:creationId xmlns:a16="http://schemas.microsoft.com/office/drawing/2014/main" id="{ED445B9B-D927-F6DB-CEC6-CAECA02083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6392" name="Picture 1">
            <a:extLst>
              <a:ext uri="{FF2B5EF4-FFF2-40B4-BE49-F238E27FC236}">
                <a16:creationId xmlns:a16="http://schemas.microsoft.com/office/drawing/2014/main" id="{840802EB-97C6-0657-73C9-385031D1EA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67238"/>
            <a:ext cx="183356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">
            <a:extLst>
              <a:ext uri="{FF2B5EF4-FFF2-40B4-BE49-F238E27FC236}">
                <a16:creationId xmlns:a16="http://schemas.microsoft.com/office/drawing/2014/main" id="{78ABBF3B-79B0-6F75-398D-1F534289EB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4511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4" fill="hold"/>
                                        <p:tgtEl>
                                          <p:spTgt spid="327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524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9"/>
                </p:tgtEl>
              </p:cMediaNode>
            </p:audio>
          </p:childTnLst>
        </p:cTn>
      </p:par>
    </p:tnLst>
    <p:bldLst>
      <p:bldP spid="32777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m00180_[1]">
            <a:extLst>
              <a:ext uri="{FF2B5EF4-FFF2-40B4-BE49-F238E27FC236}">
                <a16:creationId xmlns:a16="http://schemas.microsoft.com/office/drawing/2014/main" id="{75FC9039-1CFC-0FA4-AA28-BD38E415BA84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763000" cy="1176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Picture 11">
            <a:hlinkClick r:id="" action="ppaction://media"/>
            <a:extLst>
              <a:ext uri="{FF2B5EF4-FFF2-40B4-BE49-F238E27FC236}">
                <a16:creationId xmlns:a16="http://schemas.microsoft.com/office/drawing/2014/main" id="{23AE99A9-0D70-245D-0131-CFDE203EB92D}"/>
              </a:ext>
            </a:extLst>
          </p:cNvPr>
          <p:cNvPicPr>
            <a:picLocks noRot="1" noChangeAspect="1" noChangeArrowheads="1"/>
          </p:cNvPicPr>
          <p:nvPr>
            <a:wavAudioFile r:embed="rId1" name="j0097495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http://ts4.mm.bing.net/images/thumbnail.aspx?q=1431598670327&amp;id=eb9c3753e7706834aaed2697e0f7c305&amp;url=http%3a%2f%2fwpbkids.files.wordpress.com%2f2008%2f08%2fgerms.jpg">
            <a:extLst>
              <a:ext uri="{FF2B5EF4-FFF2-40B4-BE49-F238E27FC236}">
                <a16:creationId xmlns:a16="http://schemas.microsoft.com/office/drawing/2014/main" id="{EEE1C6D4-9DE5-D4A9-482C-D51957C2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9702">
            <a:off x="6569075" y="4873625"/>
            <a:ext cx="1466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http://ts1.mm.bing.net/images/thumbnail.aspx?q=1423811943184&amp;id=e858381545fae1cfdb3dbf22c7f37aa6&amp;url=http%3a%2f%2fwww.dreamstime.com%2fgerms-viruses-bacteria-3-thumb3131793.jpg">
            <a:extLst>
              <a:ext uri="{FF2B5EF4-FFF2-40B4-BE49-F238E27FC236}">
                <a16:creationId xmlns:a16="http://schemas.microsoft.com/office/drawing/2014/main" id="{F406A842-46AB-ED3B-9998-C50439FDB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1203">
            <a:off x="6223000" y="1806575"/>
            <a:ext cx="152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Love sugar.jpg">
            <a:extLst>
              <a:ext uri="{FF2B5EF4-FFF2-40B4-BE49-F238E27FC236}">
                <a16:creationId xmlns:a16="http://schemas.microsoft.com/office/drawing/2014/main" id="{E589AA8E-88A4-EDEE-AE4B-ED97CDCBE5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804">
            <a:off x="7354888" y="3138488"/>
            <a:ext cx="128746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">
            <a:extLst>
              <a:ext uri="{FF2B5EF4-FFF2-40B4-BE49-F238E27FC236}">
                <a16:creationId xmlns:a16="http://schemas.microsoft.com/office/drawing/2014/main" id="{1AB34974-18FD-9282-7293-5892EC3F4B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75038"/>
            <a:ext cx="44196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>
            <a:extLst>
              <a:ext uri="{FF2B5EF4-FFF2-40B4-BE49-F238E27FC236}">
                <a16:creationId xmlns:a16="http://schemas.microsoft.com/office/drawing/2014/main" id="{8FFD2ED1-6D74-A58C-E2DE-C25345D68E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631950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8" fill="hold"/>
                                        <p:tgtEl>
                                          <p:spTgt spid="317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>
            <a:extLst>
              <a:ext uri="{FF2B5EF4-FFF2-40B4-BE49-F238E27FC236}">
                <a16:creationId xmlns:a16="http://schemas.microsoft.com/office/drawing/2014/main" id="{E70BBE00-EF9D-EC56-12A1-B19ED742CF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696200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>
                <a:solidFill>
                  <a:schemeClr val="tx2">
                    <a:satMod val="200000"/>
                  </a:schemeClr>
                </a:solidFill>
                <a:latin typeface="Cooper Black" panose="0208090404030B020404" pitchFamily="18" charset="0"/>
              </a:rPr>
              <a:t>DOES ANYONE WANT A TOOTH THAT </a:t>
            </a:r>
            <a:r>
              <a:rPr lang="en-US" sz="7200" b="0" dirty="0">
                <a:solidFill>
                  <a:srgbClr val="FF0000"/>
                </a:solidFill>
                <a:latin typeface="Cooper Black" panose="0208090404030B020404" pitchFamily="18" charset="0"/>
              </a:rPr>
              <a:t>HURTS</a:t>
            </a:r>
            <a:r>
              <a:rPr lang="en-US" b="0" dirty="0">
                <a:solidFill>
                  <a:schemeClr val="tx2">
                    <a:satMod val="20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b="0" dirty="0">
                <a:solidFill>
                  <a:schemeClr val="tx2">
                    <a:satMod val="200000"/>
                  </a:schemeClr>
                </a:solidFill>
                <a:latin typeface="David" pitchFamily="34" charset="-79"/>
              </a:rPr>
              <a:t>?</a:t>
            </a:r>
          </a:p>
        </p:txBody>
      </p:sp>
      <p:sp>
        <p:nvSpPr>
          <p:cNvPr id="90118" name="Rectangle 6">
            <a:extLst>
              <a:ext uri="{FF2B5EF4-FFF2-40B4-BE49-F238E27FC236}">
                <a16:creationId xmlns:a16="http://schemas.microsoft.com/office/drawing/2014/main" id="{E1B1C3B2-B4C0-2E7A-9D67-2DCB7F1D6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2743200"/>
            <a:ext cx="20574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8800" b="1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</a:t>
            </a:r>
          </a:p>
        </p:txBody>
      </p:sp>
      <p:pic>
        <p:nvPicPr>
          <p:cNvPr id="20484" name="Picture 4" descr="hm00180_[1]">
            <a:extLst>
              <a:ext uri="{FF2B5EF4-FFF2-40B4-BE49-F238E27FC236}">
                <a16:creationId xmlns:a16="http://schemas.microsoft.com/office/drawing/2014/main" id="{474D395F-4E4D-873F-C79E-8E7B5209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MSj04310720000[1].wav">
            <a:hlinkClick r:id="" action="ppaction://media"/>
            <a:extLst>
              <a:ext uri="{FF2B5EF4-FFF2-40B4-BE49-F238E27FC236}">
                <a16:creationId xmlns:a16="http://schemas.microsoft.com/office/drawing/2014/main" id="{8EB48924-0D9C-3876-6283-67FC1E57E13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87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3" descr="toothache">
            <a:extLst>
              <a:ext uri="{FF2B5EF4-FFF2-40B4-BE49-F238E27FC236}">
                <a16:creationId xmlns:a16="http://schemas.microsoft.com/office/drawing/2014/main" id="{E4404E4F-0DE6-CD5A-DB12-D255BFFD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3205163"/>
            <a:ext cx="13906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8CE4C2-AF7B-99C5-3861-8C9F5DE7E7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12975"/>
            <a:ext cx="20574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10636 L -0.125 0.106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193" fill="hold"/>
                                        <p:tgtEl>
                                          <p:spTgt spid="90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hm00180_[1]">
            <a:extLst>
              <a:ext uri="{FF2B5EF4-FFF2-40B4-BE49-F238E27FC236}">
                <a16:creationId xmlns:a16="http://schemas.microsoft.com/office/drawing/2014/main" id="{3103904F-D832-FD0D-965D-2E2268622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5">
            <a:extLst>
              <a:ext uri="{FF2B5EF4-FFF2-40B4-BE49-F238E27FC236}">
                <a16:creationId xmlns:a16="http://schemas.microsoft.com/office/drawing/2014/main" id="{4515E426-7282-5AA3-E0A4-412A94A8E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5105400" cy="2362200"/>
          </a:xfrm>
          <a:prstGeom prst="wedgeRoundRectCallout">
            <a:avLst>
              <a:gd name="adj1" fmla="val 36338"/>
              <a:gd name="adj2" fmla="val 941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A80758EA-6493-4193-E2FF-4A5EF542A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71613"/>
            <a:ext cx="5105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dirty="0">
                <a:latin typeface="Elephant" panose="02020904090505020303" pitchFamily="18" charset="0"/>
              </a:rPr>
              <a:t>What is  </a:t>
            </a:r>
            <a:r>
              <a:rPr lang="en-US" altLang="en-US" sz="6000" dirty="0">
                <a:solidFill>
                  <a:schemeClr val="hlink"/>
                </a:solidFill>
                <a:latin typeface="Elephant" panose="02020904090505020303" pitchFamily="18" charset="0"/>
              </a:rPr>
              <a:t>plaque</a:t>
            </a:r>
            <a:r>
              <a:rPr lang="en-US" altLang="en-US" sz="6000" dirty="0">
                <a:latin typeface="Elephant" panose="02020904090505020303" pitchFamily="18" charset="0"/>
              </a:rPr>
              <a:t>?</a:t>
            </a:r>
          </a:p>
        </p:txBody>
      </p:sp>
      <p:pic>
        <p:nvPicPr>
          <p:cNvPr id="10247" name="Picture 7">
            <a:hlinkClick r:id="" action="ppaction://media"/>
            <a:extLst>
              <a:ext uri="{FF2B5EF4-FFF2-40B4-BE49-F238E27FC236}">
                <a16:creationId xmlns:a16="http://schemas.microsoft.com/office/drawing/2014/main" id="{086CEB16-A073-7E54-FE4B-4A78E46FB3C2}"/>
              </a:ext>
            </a:extLst>
          </p:cNvPr>
          <p:cNvPicPr>
            <a:picLocks noRot="1" noChangeAspect="1" noChangeArrowheads="1"/>
          </p:cNvPicPr>
          <p:nvPr>
            <a:wavAudioFile r:embed="rId1" name="j0388630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plaque.jpg">
            <a:extLst>
              <a:ext uri="{FF2B5EF4-FFF2-40B4-BE49-F238E27FC236}">
                <a16:creationId xmlns:a16="http://schemas.microsoft.com/office/drawing/2014/main" id="{47DF43F6-CC41-FA56-5D6D-A48D84934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">
            <a:extLst>
              <a:ext uri="{FF2B5EF4-FFF2-40B4-BE49-F238E27FC236}">
                <a16:creationId xmlns:a16="http://schemas.microsoft.com/office/drawing/2014/main" id="{8DC325AA-7C5B-820D-0FB6-49CA04BE43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75075"/>
            <a:ext cx="378142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5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  <p:bldLst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m00180_[1]">
            <a:extLst>
              <a:ext uri="{FF2B5EF4-FFF2-40B4-BE49-F238E27FC236}">
                <a16:creationId xmlns:a16="http://schemas.microsoft.com/office/drawing/2014/main" id="{A18C1C02-7578-5D51-A7EA-8B8B431AC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>
            <a:extLst>
              <a:ext uri="{FF2B5EF4-FFF2-40B4-BE49-F238E27FC236}">
                <a16:creationId xmlns:a16="http://schemas.microsoft.com/office/drawing/2014/main" id="{1AEE1F31-E4DA-303F-AA90-18689AD0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33800"/>
            <a:ext cx="25146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Bacteria</a:t>
            </a:r>
          </a:p>
        </p:txBody>
      </p:sp>
      <p:sp>
        <p:nvSpPr>
          <p:cNvPr id="16388" name="Text Box 5">
            <a:extLst>
              <a:ext uri="{FF2B5EF4-FFF2-40B4-BE49-F238E27FC236}">
                <a16:creationId xmlns:a16="http://schemas.microsoft.com/office/drawing/2014/main" id="{2F8A2A5B-7A24-1DA0-D130-CE35F8F6D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18288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400" dirty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</a:rPr>
              <a:t>Bugs</a:t>
            </a:r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id="{B311012D-93F8-ED40-851F-92A841B11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56260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Impact" panose="020B0806030902050204" pitchFamily="34" charset="0"/>
              </a:rPr>
              <a:t>Germs</a:t>
            </a:r>
          </a:p>
        </p:txBody>
      </p:sp>
      <p:pic>
        <p:nvPicPr>
          <p:cNvPr id="11272" name="Picture 8">
            <a:extLst>
              <a:ext uri="{FF2B5EF4-FFF2-40B4-BE49-F238E27FC236}">
                <a16:creationId xmlns:a16="http://schemas.microsoft.com/office/drawing/2014/main" id="{1A5C916B-FD64-A755-F6FD-4011DFC20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20669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>
            <a:hlinkClick r:id="" action="ppaction://media"/>
            <a:extLst>
              <a:ext uri="{FF2B5EF4-FFF2-40B4-BE49-F238E27FC236}">
                <a16:creationId xmlns:a16="http://schemas.microsoft.com/office/drawing/2014/main" id="{D2E8AC2D-72EF-82FE-B0D5-CB0091338170}"/>
              </a:ext>
            </a:extLst>
          </p:cNvPr>
          <p:cNvPicPr>
            <a:picLocks noRot="1" noChangeAspect="1" noChangeArrowheads="1"/>
          </p:cNvPicPr>
          <p:nvPr>
            <a:wavAudioFile r:embed="rId1" name="MSSN00767A0000[2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7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>
            <a:hlinkClick r:id="" action="ppaction://media"/>
            <a:extLst>
              <a:ext uri="{FF2B5EF4-FFF2-40B4-BE49-F238E27FC236}">
                <a16:creationId xmlns:a16="http://schemas.microsoft.com/office/drawing/2014/main" id="{2A72E991-DCC4-4FBC-1818-242B5D9B45D7}"/>
              </a:ext>
            </a:extLst>
          </p:cNvPr>
          <p:cNvPicPr>
            <a:picLocks noRot="1" noChangeAspect="1" noChangeArrowheads="1"/>
          </p:cNvPicPr>
          <p:nvPr>
            <a:wavAudioFile r:embed="rId1" name="MSSN00767A0000[2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400800"/>
            <a:ext cx="15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>
            <a:hlinkClick r:id="" action="ppaction://media"/>
            <a:extLst>
              <a:ext uri="{FF2B5EF4-FFF2-40B4-BE49-F238E27FC236}">
                <a16:creationId xmlns:a16="http://schemas.microsoft.com/office/drawing/2014/main" id="{1790ED3E-B621-F18A-86A2-3F3BDF73E92A}"/>
              </a:ext>
            </a:extLst>
          </p:cNvPr>
          <p:cNvPicPr>
            <a:picLocks noRot="1" noChangeAspect="1" noChangeArrowheads="1"/>
          </p:cNvPicPr>
          <p:nvPr>
            <a:wavAudioFile r:embed="rId1" name="MSSN00767A0000[2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400800"/>
            <a:ext cx="15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">
            <a:extLst>
              <a:ext uri="{FF2B5EF4-FFF2-40B4-BE49-F238E27FC236}">
                <a16:creationId xmlns:a16="http://schemas.microsoft.com/office/drawing/2014/main" id="{CD7D13EF-F4E2-5CBA-837F-33F47618B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876800"/>
            <a:ext cx="18764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3">
            <a:extLst>
              <a:ext uri="{FF2B5EF4-FFF2-40B4-BE49-F238E27FC236}">
                <a16:creationId xmlns:a16="http://schemas.microsoft.com/office/drawing/2014/main" id="{718EB6E0-8DA1-B023-D32C-14F1037F16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038475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4">
            <a:extLst>
              <a:ext uri="{FF2B5EF4-FFF2-40B4-BE49-F238E27FC236}">
                <a16:creationId xmlns:a16="http://schemas.microsoft.com/office/drawing/2014/main" id="{66A1C92F-DF06-01AE-78C4-9F3CF2D4CF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1885950"/>
            <a:ext cx="23209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53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45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53" fill="hold"/>
                                        <p:tgtEl>
                                          <p:spTgt spid="11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06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11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7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170B1213-BE54-8762-3976-DE55F395AF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438400"/>
            <a:ext cx="5029200" cy="304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  <a:latin typeface="Australian Sunrise" pitchFamily="2" charset="0"/>
              </a:rPr>
              <a:t>   MAKE </a:t>
            </a:r>
            <a:br>
              <a:rPr lang="en-US" sz="6000" dirty="0">
                <a:solidFill>
                  <a:srgbClr val="FF0000"/>
                </a:solidFill>
                <a:latin typeface="Australian Sunrise" pitchFamily="2" charset="0"/>
              </a:rPr>
            </a:br>
            <a:r>
              <a:rPr lang="en-US" sz="6000" dirty="0">
                <a:solidFill>
                  <a:srgbClr val="FF0000"/>
                </a:solidFill>
                <a:latin typeface="Australian Sunrise" pitchFamily="2" charset="0"/>
              </a:rPr>
              <a:t>       IT </a:t>
            </a:r>
            <a:br>
              <a:rPr lang="en-US" sz="6000" dirty="0">
                <a:solidFill>
                  <a:srgbClr val="FF0000"/>
                </a:solidFill>
                <a:latin typeface="Australian Sunrise" pitchFamily="2" charset="0"/>
              </a:rPr>
            </a:br>
            <a:r>
              <a:rPr lang="en-US" sz="6000" dirty="0">
                <a:solidFill>
                  <a:srgbClr val="FF0000"/>
                </a:solidFill>
                <a:latin typeface="Australian Sunrise" pitchFamily="2" charset="0"/>
              </a:rPr>
              <a:t>  HARDER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3CA48429-2277-C7FC-1FC3-94EB33738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861060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folHlink"/>
                </a:solidFill>
                <a:latin typeface="Cooper Black" panose="0208090404030B020404" pitchFamily="18" charset="0"/>
              </a:rPr>
              <a:t>PLAQUE  N E </a:t>
            </a:r>
            <a:r>
              <a:rPr lang="en-US" altLang="en-US" sz="3600" dirty="0" err="1">
                <a:solidFill>
                  <a:schemeClr val="folHlink"/>
                </a:solidFill>
                <a:latin typeface="Cooper Black" panose="0208090404030B020404" pitchFamily="18" charset="0"/>
              </a:rPr>
              <a:t>E</a:t>
            </a:r>
            <a:r>
              <a:rPr lang="en-US" altLang="en-US" sz="3600" dirty="0">
                <a:solidFill>
                  <a:schemeClr val="folHlink"/>
                </a:solidFill>
                <a:latin typeface="Cooper Black" panose="0208090404030B020404" pitchFamily="18" charset="0"/>
              </a:rPr>
              <a:t> DS  TO  STAY  I N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folHlink"/>
                </a:solidFill>
                <a:latin typeface="Cooper Black" panose="0208090404030B020404" pitchFamily="18" charset="0"/>
              </a:rPr>
              <a:t>                 </a:t>
            </a:r>
            <a:r>
              <a:rPr lang="en-US" alt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O N E   S POT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folHlink"/>
                </a:solidFill>
                <a:latin typeface="Cooper Black" panose="0208090404030B020404" pitchFamily="18" charset="0"/>
              </a:rPr>
              <a:t>    FOR  A   </a:t>
            </a:r>
            <a:r>
              <a:rPr lang="en-US" altLang="en-US" sz="5400" dirty="0">
                <a:solidFill>
                  <a:srgbClr val="FF66CC"/>
                </a:solidFill>
                <a:latin typeface="Cooper Black" panose="0208090404030B020404" pitchFamily="18" charset="0"/>
              </a:rPr>
              <a:t>LONG   TIME</a:t>
            </a:r>
          </a:p>
        </p:txBody>
      </p:sp>
      <p:pic>
        <p:nvPicPr>
          <p:cNvPr id="26628" name="Picture 5" descr="hm00180_[1]">
            <a:extLst>
              <a:ext uri="{FF2B5EF4-FFF2-40B4-BE49-F238E27FC236}">
                <a16:creationId xmlns:a16="http://schemas.microsoft.com/office/drawing/2014/main" id="{3D1645AC-7496-54A6-46A9-EE37F5437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263"/>
            <a:ext cx="9144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MSj04310690000[1].wav">
            <a:hlinkClick r:id="" action="ppaction://media"/>
            <a:extLst>
              <a:ext uri="{FF2B5EF4-FFF2-40B4-BE49-F238E27FC236}">
                <a16:creationId xmlns:a16="http://schemas.microsoft.com/office/drawing/2014/main" id="{E487A8C0-4E09-2180-D9C8-DF9C55097A8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">
            <a:extLst>
              <a:ext uri="{FF2B5EF4-FFF2-40B4-BE49-F238E27FC236}">
                <a16:creationId xmlns:a16="http://schemas.microsoft.com/office/drawing/2014/main" id="{45932D0D-064A-B90E-D8D1-87C715DDA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566">
            <a:off x="5334000" y="25860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001" fill="hold"/>
                                        <p:tgtEl>
                                          <p:spTgt spid="86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2302</TotalTime>
  <Words>289</Words>
  <Application>Microsoft Office PowerPoint</Application>
  <PresentationFormat>On-screen Show (4:3)</PresentationFormat>
  <Paragraphs>99</Paragraphs>
  <Slides>33</Slides>
  <Notes>33</Notes>
  <HiddenSlides>0</HiddenSlides>
  <MMClips>49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4" baseType="lpstr">
      <vt:lpstr>Arial</vt:lpstr>
      <vt:lpstr>Arial Black</vt:lpstr>
      <vt:lpstr>Australian Sunrise</vt:lpstr>
      <vt:lpstr>Bodoni MT Black</vt:lpstr>
      <vt:lpstr>Comic Sans MS</vt:lpstr>
      <vt:lpstr>Consolas</vt:lpstr>
      <vt:lpstr>Cooper Black</vt:lpstr>
      <vt:lpstr>Corbel</vt:lpstr>
      <vt:lpstr>David</vt:lpstr>
      <vt:lpstr>Elephant</vt:lpstr>
      <vt:lpstr>Goudy Old Style</vt:lpstr>
      <vt:lpstr>Goudy Stout</vt:lpstr>
      <vt:lpstr>Impact</vt:lpstr>
      <vt:lpstr>Old English Text MT</vt:lpstr>
      <vt:lpstr>Plantagenet Cherokee</vt:lpstr>
      <vt:lpstr>Porky's</vt:lpstr>
      <vt:lpstr>Segoe UI Black</vt:lpstr>
      <vt:lpstr>Wingdings</vt:lpstr>
      <vt:lpstr>Wingdings 2</vt:lpstr>
      <vt:lpstr>Wingdings 3</vt:lpstr>
      <vt:lpstr>Metro</vt:lpstr>
      <vt:lpstr>2024</vt:lpstr>
      <vt:lpstr>PowerPoint Presentation</vt:lpstr>
      <vt:lpstr>PowerPoint Presentation</vt:lpstr>
      <vt:lpstr>PowerPoint Presentation</vt:lpstr>
      <vt:lpstr>PowerPoint Presentation</vt:lpstr>
      <vt:lpstr>DOES ANYONE WANT A TOOTH THAT HURTS ?</vt:lpstr>
      <vt:lpstr>PowerPoint Presentation</vt:lpstr>
      <vt:lpstr>PowerPoint Presentation</vt:lpstr>
      <vt:lpstr>   MAKE         IT    HARDER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 W A Y S      B R U S H  G E N T L 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  <vt:lpstr>PowerPoint Presentation</vt:lpstr>
    </vt:vector>
  </TitlesOfParts>
  <Company>Exkor Mfg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ielachkar</dc:creator>
  <cp:lastModifiedBy>Raffy Chouljian</cp:lastModifiedBy>
  <cp:revision>256</cp:revision>
  <dcterms:created xsi:type="dcterms:W3CDTF">2006-03-14T14:36:40Z</dcterms:created>
  <dcterms:modified xsi:type="dcterms:W3CDTF">2023-11-10T10:19:15Z</dcterms:modified>
</cp:coreProperties>
</file>