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5"/>
  </p:notesMasterIdLst>
  <p:sldIdLst>
    <p:sldId id="288" r:id="rId2"/>
    <p:sldId id="278" r:id="rId3"/>
    <p:sldId id="287" r:id="rId4"/>
    <p:sldId id="281" r:id="rId5"/>
    <p:sldId id="280" r:id="rId6"/>
    <p:sldId id="291" r:id="rId7"/>
    <p:sldId id="263" r:id="rId8"/>
    <p:sldId id="264" r:id="rId9"/>
    <p:sldId id="290" r:id="rId10"/>
    <p:sldId id="265" r:id="rId11"/>
    <p:sldId id="266" r:id="rId12"/>
    <p:sldId id="256" r:id="rId13"/>
    <p:sldId id="258" r:id="rId14"/>
    <p:sldId id="259" r:id="rId15"/>
    <p:sldId id="260" r:id="rId16"/>
    <p:sldId id="261" r:id="rId17"/>
    <p:sldId id="262" r:id="rId18"/>
    <p:sldId id="269" r:id="rId19"/>
    <p:sldId id="270" r:id="rId20"/>
    <p:sldId id="289" r:id="rId21"/>
    <p:sldId id="282" r:id="rId22"/>
    <p:sldId id="283" r:id="rId23"/>
    <p:sldId id="284" r:id="rId24"/>
    <p:sldId id="285" r:id="rId25"/>
    <p:sldId id="267" r:id="rId26"/>
    <p:sldId id="268" r:id="rId27"/>
    <p:sldId id="271" r:id="rId28"/>
    <p:sldId id="272" r:id="rId29"/>
    <p:sldId id="273" r:id="rId30"/>
    <p:sldId id="274" r:id="rId31"/>
    <p:sldId id="292" r:id="rId32"/>
    <p:sldId id="279" r:id="rId33"/>
    <p:sldId id="277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  <p:cmAuthor id="4" name="Microsoft Office User" initials="Office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FF00"/>
    <a:srgbClr val="FF66CC"/>
    <a:srgbClr val="FF3399"/>
    <a:srgbClr val="ED5703"/>
    <a:srgbClr val="00FFFF"/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5"/>
    <p:restoredTop sz="95179"/>
  </p:normalViewPr>
  <p:slideViewPr>
    <p:cSldViewPr>
      <p:cViewPr varScale="1">
        <p:scale>
          <a:sx n="74" d="100"/>
          <a:sy n="74" d="100"/>
        </p:scale>
        <p:origin x="145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65384ED-817D-4862-9C55-488CE063B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702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2178CF-938F-4DD1-A716-8E176BA15E5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09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CC977D-6DFC-445C-862B-A1F06787401B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08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2AC92A-1F65-4AE7-B33C-CBA7EBD89A26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4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93E164-55C1-4001-B0CD-8A6F2F4D6360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60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625AAE-A0CC-4B19-B40C-BA3BDC2C3374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0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2A1AB-6259-4FC2-8111-C44AD2F6B8F9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23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3291EB-AE99-4DC5-82BF-D0BCB49CC40C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89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9B05B1-C966-41A3-8D00-91579EE7C698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39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EEF842-0B8F-4170-AD97-5F808A4DAFCE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4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513EBC-BA86-4043-84C1-6BF18BCD38C5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39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913E8-52F1-4D07-876B-99B29CF41BF3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0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203A57-20FC-4C48-8C4E-AF5759C52483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0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0D2BB6-9E7C-4CEB-A8FE-CA4854FAF714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24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BDBD18-81DC-4903-9307-A818273D5BA8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FBC509-D485-46AE-863B-1F65FFBE8077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46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4B6B92-7C4D-48C3-9909-3CC8C64BE727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46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8D3B7E-21DE-42E5-A526-1C3304B0F204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34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D38411-E98B-42F3-8298-D75681A76275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104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63D442-AFD6-45A4-A315-2ECD9F07C2E8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194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957E05-47DB-4743-B5E0-CF5DD6FFD93D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94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7AD39F-6672-4CCB-97CF-3D08720E8019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82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2E3BFB-1E8F-4FFF-8334-373CE25D7E6E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99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441D06-B685-4D67-AA0E-13D11CC723B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277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91E343-F3A0-429F-ADB7-2F52ABDE0E71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246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F687F1-6F3B-4346-91B1-EAB9E807B640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067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4B7208-5D38-4303-A27B-3CC70F0EC961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36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1F9E78-CEE5-4C38-83CF-AB5D4CA14921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30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616421-1630-4CD2-9F1B-1C44A097B357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5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EC3D1C-B72A-477E-9F46-5C31681D2A7C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18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8879B7-0DE1-4CC2-9EB7-1C84B6D3CAB8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79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0E2148-A203-4C95-A288-742FF84D13C8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06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3961A0-83F1-40C7-AADC-7C02C0FBFB51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40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B012F2-7456-46BA-BB43-B72D39CE9B0C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875A8-BE60-40F5-B6BF-E868516B4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994188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66DD6-10AB-4179-BDBE-793F864E2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993273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5FE1A-5277-47B5-9CA0-1E74F8F66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26359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918075" y="1905000"/>
            <a:ext cx="3927475" cy="41910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F1CE9369-181D-4887-ADD9-D451BF31A4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975035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6BEFA-C1B7-4F19-9350-2D73A097E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184649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9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Freeform 20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Freeform 23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Freeform 24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Freeform 25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Freeform 26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Freeform 27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Freeform 28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Freeform 29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Freeform 30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Freeform 31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Freeform 32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Freeform 33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ADDAC-B906-44B4-9ADA-0991DAE8D7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723011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5B17A-26DB-4F51-A4BA-4484DD1660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93769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4999-C5D8-4D68-8094-1BBCCDE16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268729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1580F-9C23-4E7F-B3CA-0014801F8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261967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15DF-97D6-4EFE-B95E-75C0B9BD2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742208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F1A1D-E420-499D-926C-177CC48F2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023540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829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819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829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819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829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819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017EB606-110D-4F8C-BDEF-B15DA1AB2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050017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D5F80483-B026-4B03-9512-B0FD4CAA2D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2" r:id="rId1"/>
    <p:sldLayoutId id="2147483867" r:id="rId2"/>
    <p:sldLayoutId id="2147483873" r:id="rId3"/>
    <p:sldLayoutId id="2147483874" r:id="rId4"/>
    <p:sldLayoutId id="2147483875" r:id="rId5"/>
    <p:sldLayoutId id="2147483868" r:id="rId6"/>
    <p:sldLayoutId id="2147483876" r:id="rId7"/>
    <p:sldLayoutId id="2147483869" r:id="rId8"/>
    <p:sldLayoutId id="2147483877" r:id="rId9"/>
    <p:sldLayoutId id="2147483870" r:id="rId10"/>
    <p:sldLayoutId id="2147483871" r:id="rId11"/>
    <p:sldLayoutId id="2147483878" r:id="rId12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file://localhost/C:/Users/HP_Administrator/AppData/Local/Microsoft/Windows/Temporary%20Internet%20Files/Content.IE5/FIQQO326/MSj04310530000%5B1%5D.wav" TargetMode="External"/><Relationship Id="rId1" Type="http://schemas.microsoft.com/office/2007/relationships/media" Target="file://localhost/C:/Users/HP_Administrator/AppData/Local/Microsoft/Windows/Temporary%20Internet%20Files/Content.IE5/FIQQO326/MSj04310530000%5B1%5D.wav" TargetMode="External"/><Relationship Id="rId6" Type="http://schemas.openxmlformats.org/officeDocument/2006/relationships/image" Target="../media/image2.wmf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5.wmf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jpe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gif"/><Relationship Id="rId2" Type="http://schemas.openxmlformats.org/officeDocument/2006/relationships/audio" Target="file://localhost/C:/Users/HP_Administrator/AppData/Local/Microsoft/Windows/Temporary%20Internet%20Files/Content.IE5/LC59FEMU/MSj04310550000%5B1%5D.wav" TargetMode="External"/><Relationship Id="rId1" Type="http://schemas.microsoft.com/office/2007/relationships/media" Target="file://localhost/C:/Users/HP_Administrator/AppData/Local/Microsoft/Windows/Temporary%20Internet%20Files/Content.IE5/LC59FEMU/MSj04310550000%5B1%5D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jpe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38.png"/><Relationship Id="rId3" Type="http://schemas.microsoft.com/office/2007/relationships/media" Target="../media/media11.wav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7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openxmlformats.org/officeDocument/2006/relationships/image" Target="../media/image36.png"/><Relationship Id="rId5" Type="http://schemas.microsoft.com/office/2007/relationships/media" Target="../media/media12.wav"/><Relationship Id="rId10" Type="http://schemas.openxmlformats.org/officeDocument/2006/relationships/image" Target="../media/image3.png"/><Relationship Id="rId4" Type="http://schemas.openxmlformats.org/officeDocument/2006/relationships/audio" Target="../media/media11.wav"/><Relationship Id="rId9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39.wmf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wmf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41.wmf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4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6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wmf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7.wav"/><Relationship Id="rId7" Type="http://schemas.openxmlformats.org/officeDocument/2006/relationships/image" Target="../media/image2.wmf"/><Relationship Id="rId2" Type="http://schemas.openxmlformats.org/officeDocument/2006/relationships/audio" Target="file://localhost/C:/Users/HP_Administrator/AppData/Local/Microsoft/Windows/Temporary%20Internet%20Files/Content.IE5/14WCDCHN/MSj04310540000%5B1%5D.wav" TargetMode="External"/><Relationship Id="rId1" Type="http://schemas.microsoft.com/office/2007/relationships/media" Target="file://localhost/C:/Users/HP_Administrator/AppData/Local/Microsoft/Windows/Temporary%20Internet%20Files/Content.IE5/14WCDCHN/MSj04310540000%5B1%5D.wav" TargetMode="Externa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9.png"/><Relationship Id="rId4" Type="http://schemas.openxmlformats.org/officeDocument/2006/relationships/audio" Target="../media/media17.wav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jpe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53.wmf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jpeg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microsoft.com/office/2007/relationships/media" Target="../media/media22.wav"/><Relationship Id="rId7" Type="http://schemas.openxmlformats.org/officeDocument/2006/relationships/image" Target="../media/image2.wmf"/><Relationship Id="rId12" Type="http://schemas.openxmlformats.org/officeDocument/2006/relationships/image" Target="../media/image60.png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notesSlide" Target="../notesSlides/notesSlide24.xml"/><Relationship Id="rId11" Type="http://schemas.openxmlformats.org/officeDocument/2006/relationships/image" Target="../media/image59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8.jpeg"/><Relationship Id="rId4" Type="http://schemas.openxmlformats.org/officeDocument/2006/relationships/audio" Target="../media/media22.wav"/><Relationship Id="rId9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61.wmf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4.jpe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10" Type="http://schemas.openxmlformats.org/officeDocument/2006/relationships/image" Target="../media/image67.png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68.wmf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gif"/><Relationship Id="rId13" Type="http://schemas.openxmlformats.org/officeDocument/2006/relationships/image" Target="../media/image7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2.gif"/><Relationship Id="rId12" Type="http://schemas.openxmlformats.org/officeDocument/2006/relationships/image" Target="../media/image76.png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71.gif"/><Relationship Id="rId11" Type="http://schemas.openxmlformats.org/officeDocument/2006/relationships/image" Target="../media/image75.png"/><Relationship Id="rId5" Type="http://schemas.openxmlformats.org/officeDocument/2006/relationships/image" Target="../media/image2.wmf"/><Relationship Id="rId10" Type="http://schemas.openxmlformats.org/officeDocument/2006/relationships/image" Target="../media/image74.jpeg"/><Relationship Id="rId4" Type="http://schemas.openxmlformats.org/officeDocument/2006/relationships/notesSlide" Target="../notesSlides/notesSlide28.xml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8.jpeg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10" Type="http://schemas.openxmlformats.org/officeDocument/2006/relationships/image" Target="../media/image81.png"/><Relationship Id="rId4" Type="http://schemas.openxmlformats.org/officeDocument/2006/relationships/notesSlide" Target="../notesSlides/notesSlide29.xml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microsoft.com/office/2007/relationships/media" Target="../media/media2.wav"/><Relationship Id="rId7" Type="http://schemas.openxmlformats.org/officeDocument/2006/relationships/audio" Target="../media/audio3.wav"/><Relationship Id="rId2" Type="http://schemas.openxmlformats.org/officeDocument/2006/relationships/audio" Target="file://localhost/C:/Users/HP_Administrator/AppData/Local/Microsoft/Windows/Temporary%20Internet%20Files/Content.IE5/LC59FEMU/MSj03885980000%5B1%5D.wav" TargetMode="External"/><Relationship Id="rId1" Type="http://schemas.microsoft.com/office/2007/relationships/media" Target="file://localhost/C:/Users/HP_Administrator/AppData/Local/Microsoft/Windows/Temporary%20Internet%20Files/Content.IE5/LC59FEMU/MSj03885980000%5B1%5D.wav" TargetMode="Externa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audio" Target="../media/media2.wav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image" Target="../media/image82.wmf"/><Relationship Id="rId5" Type="http://schemas.openxmlformats.org/officeDocument/2006/relationships/image" Target="../media/image2.wmf"/><Relationship Id="rId10" Type="http://schemas.openxmlformats.org/officeDocument/2006/relationships/image" Target="../media/image85.png"/><Relationship Id="rId4" Type="http://schemas.openxmlformats.org/officeDocument/2006/relationships/notesSlide" Target="../notesSlides/notesSlide30.xml"/><Relationship Id="rId9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file://localhost/C:/Users/HP_Administrator/AppData/Local/Microsoft/Windows/Temporary%20Internet%20Files/Content.IE5/14WCDCHN/MSj04310580000%5B1%5D.wav" TargetMode="External"/><Relationship Id="rId1" Type="http://schemas.microsoft.com/office/2007/relationships/media" Target="file://localhost/C:/Users/HP_Administrator/AppData/Local/Microsoft/Windows/Temporary%20Internet%20Files/Content.IE5/14WCDCHN/MSj04310580000%5B1%5D.wav" TargetMode="External"/><Relationship Id="rId6" Type="http://schemas.openxmlformats.org/officeDocument/2006/relationships/image" Target="../media/image86.wmf"/><Relationship Id="rId11" Type="http://schemas.openxmlformats.org/officeDocument/2006/relationships/image" Target="../media/image90.png"/><Relationship Id="rId5" Type="http://schemas.openxmlformats.org/officeDocument/2006/relationships/image" Target="../media/image2.wmf"/><Relationship Id="rId10" Type="http://schemas.openxmlformats.org/officeDocument/2006/relationships/image" Target="../media/image89.png"/><Relationship Id="rId4" Type="http://schemas.openxmlformats.org/officeDocument/2006/relationships/notesSlide" Target="../notesSlides/notesSlide31.xml"/><Relationship Id="rId9" Type="http://schemas.openxmlformats.org/officeDocument/2006/relationships/image" Target="../media/image8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6" Type="http://schemas.openxmlformats.org/officeDocument/2006/relationships/image" Target="../media/image91.wmf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3.png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2.wmf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jpeg"/><Relationship Id="rId2" Type="http://schemas.openxmlformats.org/officeDocument/2006/relationships/audio" Target="file://localhost/C:/Users/HP_Administrator/AppData/Local/Microsoft/Windows/Temporary%20Internet%20Files/Content.IE5/M0LVZA54/MSj04310720000%5B1%5D.wav" TargetMode="External"/><Relationship Id="rId1" Type="http://schemas.microsoft.com/office/2007/relationships/media" Target="file://localhost/C:/Users/HP_Administrator/AppData/Local/Microsoft/Windows/Temporary%20Internet%20Files/Content.IE5/M0LVZA54/MSj04310720000%5B1%5D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0.png"/><Relationship Id="rId5" Type="http://schemas.openxmlformats.org/officeDocument/2006/relationships/image" Target="../media/image2.wmf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file://localhost/C:/Users/HP_Administrator/AppData/Local/Microsoft/Windows/Temporary%20Internet%20Files/Content.IE5/M0LVZA54/MSj04310690000%5B1%5D.wav" TargetMode="External"/><Relationship Id="rId1" Type="http://schemas.microsoft.com/office/2007/relationships/media" Target="file://localhost/C:/Users/HP_Administrator/AppData/Local/Microsoft/Windows/Temporary%20Internet%20Files/Content.IE5/M0LVZA54/MSj04310690000%5B1%5D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90800" y="1752600"/>
            <a:ext cx="2895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  <a:latin typeface="Goudy Stout" panose="0202090407030B020401" pitchFamily="18" charset="0"/>
              </a:rPr>
              <a:t>2025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1000" y="5943600"/>
            <a:ext cx="7391400" cy="609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FF00"/>
                </a:solidFill>
                <a:latin typeface="Cooper Black" panose="0208090404030B020404" pitchFamily="18" charset="0"/>
              </a:rPr>
              <a:t>       </a:t>
            </a:r>
            <a:r>
              <a:rPr lang="en-US" altLang="en-US" sz="2800" dirty="0">
                <a:solidFill>
                  <a:srgbClr val="66FF66"/>
                </a:solidFill>
                <a:latin typeface="Cooper Black" panose="0208090404030B020404" pitchFamily="18" charset="0"/>
              </a:rPr>
              <a:t>AVRIL est le mois de la </a:t>
            </a:r>
            <a:r>
              <a:rPr lang="en-US" altLang="en-US" sz="2800" dirty="0" err="1">
                <a:solidFill>
                  <a:srgbClr val="66FF66"/>
                </a:solidFill>
                <a:latin typeface="Cooper Black" panose="0208090404030B020404" pitchFamily="18" charset="0"/>
              </a:rPr>
              <a:t>sant</a:t>
            </a:r>
            <a:r>
              <a:rPr lang="en-CA" altLang="en-US" sz="2800" dirty="0" err="1">
                <a:solidFill>
                  <a:srgbClr val="66FF66"/>
                </a:solidFill>
                <a:latin typeface="Cooper Black" panose="0208090404030B020404" pitchFamily="18" charset="0"/>
              </a:rPr>
              <a:t>é</a:t>
            </a:r>
            <a:r>
              <a:rPr lang="en-US" altLang="en-US" sz="2800" dirty="0">
                <a:solidFill>
                  <a:srgbClr val="66FF66"/>
                </a:solidFill>
                <a:latin typeface="Cooper Black" panose="0208090404030B020404" pitchFamily="18" charset="0"/>
              </a:rPr>
              <a:t> buccodentaire</a:t>
            </a:r>
            <a:endParaRPr lang="en-US" altLang="en-US" sz="2800" dirty="0">
              <a:solidFill>
                <a:srgbClr val="66FF66"/>
              </a:solidFill>
              <a:latin typeface="Cooper Black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 rot="-1469729">
            <a:off x="1262063" y="1554163"/>
            <a:ext cx="6384925" cy="3209925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0"/>
                <a:gd name="adj2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938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BRUSH-A-MANIA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938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221" name="Picture 7" descr="hm00180_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MSj04310530000[1]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1433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  <p:sndAc>
      <p:stSnd>
        <p:snd r:embed="rId5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757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8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381000" y="1371600"/>
            <a:ext cx="4038600" cy="3429000"/>
          </a:xfrm>
          <a:prstGeom prst="wedgeEllipseCallout">
            <a:avLst>
              <a:gd name="adj1" fmla="val 64468"/>
              <a:gd name="adj2" fmla="val 7004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pic>
        <p:nvPicPr>
          <p:cNvPr id="12295" name="Picture 7" descr="hm00181_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200"/>
            <a:ext cx="12192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066800" y="1828800"/>
            <a:ext cx="2819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4400" dirty="0">
                <a:latin typeface="Impact" panose="020B0806030902050204" pitchFamily="34" charset="0"/>
              </a:rPr>
              <a:t>Comment attaquer la plaque?</a:t>
            </a:r>
            <a:endParaRPr lang="en-US" altLang="en-US" sz="4400">
              <a:latin typeface="Impact" panose="020B0806030902050204" pitchFamily="34" charset="0"/>
            </a:endParaRPr>
          </a:p>
        </p:txBody>
      </p:sp>
      <p:pic>
        <p:nvPicPr>
          <p:cNvPr id="12300" name="MSj0104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537325"/>
            <a:ext cx="182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attack plaqu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84788"/>
            <a:ext cx="2209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3657600"/>
            <a:ext cx="3778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4" fill="hold"/>
                                        <p:tgtEl>
                                          <p:spTgt spid="12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0"/>
                </p:tgtEl>
              </p:cMediaNode>
            </p:audio>
          </p:childTnLst>
        </p:cTn>
      </p:par>
    </p:tnLst>
    <p:bldLst>
      <p:bldP spid="122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533400" y="5334000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dirty="0">
                <a:solidFill>
                  <a:srgbClr val="00FF00"/>
                </a:solidFill>
                <a:latin typeface="Impact" panose="020B0806030902050204" pitchFamily="34" charset="0"/>
              </a:rPr>
              <a:t>Brosser 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4953000" y="1752600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CA" altLang="en-US" sz="3600" b="1">
              <a:latin typeface="Comic Sans MS" panose="030F0702030302020204" pitchFamily="66" charset="0"/>
            </a:endParaRP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5867400" y="1905000"/>
            <a:ext cx="2438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00FF00"/>
                </a:solidFill>
                <a:latin typeface="Impact"/>
              </a:rPr>
              <a:t>Soie dentaire</a:t>
            </a:r>
            <a:endParaRPr lang="en-US" altLang="en-US" sz="4400">
              <a:solidFill>
                <a:srgbClr val="00FF00"/>
              </a:solidFill>
              <a:latin typeface="Impact"/>
            </a:endParaRPr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4114800" y="2619375"/>
            <a:ext cx="342900" cy="134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 rot="-5400000">
            <a:off x="4114800" y="2667000"/>
            <a:ext cx="3810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3325" name="SN00119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SN0012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2897188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3429000"/>
            <a:ext cx="3211513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" fill="hold"/>
                                        <p:tgtEl>
                                          <p:spTgt spid="13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8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88" fill="hold"/>
                                        <p:tgtEl>
                                          <p:spTgt spid="13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2886075" y="1600200"/>
            <a:ext cx="3505200" cy="3352800"/>
          </a:xfrm>
          <a:prstGeom prst="wedgeEllipseCallout">
            <a:avLst>
              <a:gd name="adj1" fmla="val -75940"/>
              <a:gd name="adj2" fmla="val 4822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 rot="19992747">
            <a:off x="3165007" y="1956789"/>
            <a:ext cx="28670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4000" dirty="0">
                <a:latin typeface="Impact" panose="020B0806030902050204" pitchFamily="34" charset="0"/>
              </a:rPr>
              <a:t>Combien de  </a:t>
            </a:r>
            <a:r>
              <a:rPr lang="en-US" altLang="en-US" sz="4000" dirty="0">
                <a:solidFill>
                  <a:srgbClr val="FF3300"/>
                </a:solidFill>
                <a:latin typeface="Impact" panose="020B0806030902050204" pitchFamily="34" charset="0"/>
              </a:rPr>
              <a:t>fois</a:t>
            </a:r>
            <a:r>
              <a:rPr lang="en-US" altLang="en-US" sz="4000" dirty="0">
                <a:solidFill>
                  <a:srgbClr val="FFFFFF"/>
                </a:solidFill>
                <a:latin typeface="Impact" panose="020B0806030902050204" pitchFamily="34" charset="0"/>
              </a:rPr>
              <a:t> </a:t>
            </a:r>
            <a:br>
              <a:rPr lang="en-US" altLang="en-US" sz="4000" dirty="0">
                <a:solidFill>
                  <a:srgbClr val="FFFFFF"/>
                </a:solidFill>
                <a:latin typeface="Impact" panose="020B0806030902050204" pitchFamily="34" charset="0"/>
              </a:rPr>
            </a:br>
            <a:r>
              <a:rPr lang="en-US" altLang="en-US" sz="4000" dirty="0">
                <a:solidFill>
                  <a:srgbClr val="FFFFFF"/>
                </a:solidFill>
                <a:latin typeface="Impact" panose="020B0806030902050204" pitchFamily="34" charset="0"/>
              </a:rPr>
              <a:t>par jour </a:t>
            </a:r>
            <a:r>
              <a:rPr lang="en-US" altLang="en-US" sz="4000" dirty="0" err="1">
                <a:solidFill>
                  <a:srgbClr val="FFFFFF"/>
                </a:solidFill>
                <a:latin typeface="Impact" panose="020B0806030902050204" pitchFamily="34" charset="0"/>
              </a:rPr>
              <a:t>brosses</a:t>
            </a:r>
            <a:r>
              <a:rPr lang="en-US" altLang="en-US" sz="4000" dirty="0">
                <a:solidFill>
                  <a:srgbClr val="FFFFFF"/>
                </a:solidFill>
                <a:latin typeface="Impact" panose="020B0806030902050204" pitchFamily="34" charset="0"/>
              </a:rPr>
              <a:t>- </a:t>
            </a:r>
            <a:r>
              <a:rPr lang="en-US" altLang="en-US" sz="4000" dirty="0" err="1">
                <a:solidFill>
                  <a:srgbClr val="FFFFFF"/>
                </a:solidFill>
                <a:latin typeface="Impact" panose="020B0806030902050204" pitchFamily="34" charset="0"/>
              </a:rPr>
              <a:t>tu</a:t>
            </a:r>
            <a:r>
              <a:rPr lang="en-US" altLang="en-US" sz="4000" dirty="0">
                <a:solidFill>
                  <a:srgbClr val="FFFFFF"/>
                </a:solidFill>
                <a:latin typeface="Impact" panose="020B0806030902050204" pitchFamily="34" charset="0"/>
              </a:rPr>
              <a:t>?</a:t>
            </a:r>
            <a:endParaRPr lang="en-US" altLang="en-US" sz="4000" dirty="0">
              <a:latin typeface="Impact" panose="020B0806030902050204" pitchFamily="34" charset="0"/>
            </a:endParaRPr>
          </a:p>
        </p:txBody>
      </p:sp>
      <p:pic>
        <p:nvPicPr>
          <p:cNvPr id="2065" name="j038119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cats brush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244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0855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5" fill="hold"/>
                                        <p:tgtEl>
                                          <p:spTgt spid="2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795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5"/>
                </p:tgtEl>
              </p:cMediaNode>
            </p:audio>
          </p:childTnLst>
        </p:cTn>
      </p:par>
    </p:tnLst>
    <p:bldLst>
      <p:bldP spid="2058" grpId="0" animBg="1"/>
      <p:bldP spid="20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828800" y="1271588"/>
            <a:ext cx="67056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6000" dirty="0">
                <a:solidFill>
                  <a:srgbClr val="00FF00"/>
                </a:solidFill>
                <a:latin typeface="Impact" panose="020B0806030902050204" pitchFamily="34" charset="0"/>
              </a:rPr>
              <a:t>DEUX 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6000" dirty="0">
                <a:solidFill>
                  <a:srgbClr val="FF3300"/>
                </a:solidFill>
                <a:latin typeface="Impact" panose="020B0806030902050204" pitchFamily="34" charset="0"/>
              </a:rPr>
              <a:t>  FOIS?</a:t>
            </a:r>
            <a:endParaRPr lang="en-US" altLang="en-US" sz="4800" dirty="0">
              <a:latin typeface="Impact" panose="020B0806030902050204" pitchFamily="34" charset="0"/>
            </a:endParaRPr>
          </a:p>
        </p:txBody>
      </p:sp>
      <p:pic>
        <p:nvPicPr>
          <p:cNvPr id="5131" name="MSj04310550000[1]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C:\Users\HP_Administrator\Desktop\Documents\Icons\3D\Alarm-0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12954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43325"/>
            <a:ext cx="29241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6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2"/>
          <p:cNvSpPr>
            <a:spLocks noChangeArrowheads="1"/>
          </p:cNvSpPr>
          <p:nvPr/>
        </p:nvSpPr>
        <p:spPr bwMode="auto">
          <a:xfrm>
            <a:off x="914400" y="1371600"/>
            <a:ext cx="4724400" cy="2514600"/>
          </a:xfrm>
          <a:prstGeom prst="wedgeEllipseCallout">
            <a:avLst>
              <a:gd name="adj1" fmla="val 48051"/>
              <a:gd name="adj2" fmla="val 9173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114425" y="1608455"/>
            <a:ext cx="4114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Bodoni MT Black" panose="02070A03080606020203" pitchFamily="18" charset="0"/>
              </a:rPr>
              <a:t>Quand se brosser les dents ?</a:t>
            </a:r>
          </a:p>
        </p:txBody>
      </p:sp>
      <p:pic>
        <p:nvPicPr>
          <p:cNvPr id="6158" name="j038119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C:\Users\HP_Administrator\Desktop\Documents\Icons\KIDS\my teet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56063"/>
            <a:ext cx="20574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5558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09" fill="hold"/>
                                        <p:tgtEl>
                                          <p:spTgt spid="6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8"/>
                </p:tgtEl>
              </p:cMediaNode>
            </p:audio>
          </p:childTnLst>
        </p:cTn>
      </p:par>
    </p:tnLst>
    <p:bldLst>
      <p:bldP spid="61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hm00180_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609600" y="3657600"/>
            <a:ext cx="2438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>
                <a:latin typeface="Impact" panose="020B0806030902050204" pitchFamily="34" charset="0"/>
              </a:rPr>
              <a:t>Au matin       et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4800600" y="4869359"/>
            <a:ext cx="464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0000FF"/>
                </a:solidFill>
                <a:latin typeface="Impact" panose="020B0806030902050204" pitchFamily="34" charset="0"/>
              </a:rPr>
              <a:t>Avant</a:t>
            </a:r>
            <a:r>
              <a:rPr lang="en-US" altLang="en-US" sz="4400" dirty="0">
                <a:latin typeface="Impact" panose="020B0806030902050204" pitchFamily="34" charset="0"/>
              </a:rPr>
              <a:t> de </a:t>
            </a:r>
            <a:r>
              <a:rPr lang="en-US" altLang="en-US" sz="4400" dirty="0" err="1">
                <a:latin typeface="Impact" panose="020B0806030902050204" pitchFamily="34" charset="0"/>
              </a:rPr>
              <a:t>coucher</a:t>
            </a:r>
            <a:endParaRPr lang="en-US" altLang="en-US" sz="4400" dirty="0">
              <a:latin typeface="Impact" panose="020B0806030902050204" pitchFamily="34" charset="0"/>
            </a:endParaRPr>
          </a:p>
        </p:txBody>
      </p:sp>
      <p:pic>
        <p:nvPicPr>
          <p:cNvPr id="7178" name="j007119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j038119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SN00135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3729038"/>
            <a:ext cx="15716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24844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6129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" fill="hold"/>
                                        <p:tgtEl>
                                          <p:spTgt spid="7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81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33" fill="hold"/>
                                        <p:tgtEl>
                                          <p:spTgt spid="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44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98" fill="hold"/>
                                        <p:tgtEl>
                                          <p:spTgt spid="7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8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9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5"/>
          <p:cNvSpPr>
            <a:spLocks noChangeArrowheads="1"/>
          </p:cNvSpPr>
          <p:nvPr/>
        </p:nvSpPr>
        <p:spPr bwMode="auto">
          <a:xfrm>
            <a:off x="4572000" y="1524000"/>
            <a:ext cx="4343400" cy="3429000"/>
          </a:xfrm>
          <a:prstGeom prst="wedgeRoundRectCallout">
            <a:avLst>
              <a:gd name="adj1" fmla="val -96722"/>
              <a:gd name="adj2" fmla="val -3141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pic>
        <p:nvPicPr>
          <p:cNvPr id="8198" name="Picture 6" descr="j0389908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2381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648200" y="1905000"/>
            <a:ext cx="4038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Impact" panose="020B0806030902050204" pitchFamily="34" charset="0"/>
              </a:rPr>
              <a:t>QUELLES SONT LES </a:t>
            </a:r>
            <a:r>
              <a:rPr lang="en-US" altLang="en-US" sz="4000" dirty="0">
                <a:solidFill>
                  <a:srgbClr val="FFFF00"/>
                </a:solidFill>
                <a:latin typeface="Impact" panose="020B0806030902050204" pitchFamily="34" charset="0"/>
              </a:rPr>
              <a:t>DIFF</a:t>
            </a:r>
            <a:r>
              <a:rPr lang="en-CA" altLang="en-US" sz="4000" dirty="0" err="1">
                <a:solidFill>
                  <a:srgbClr val="FFFF00"/>
                </a:solidFill>
                <a:latin typeface="Impact" panose="020B0806030902050204" pitchFamily="34" charset="0"/>
              </a:rPr>
              <a:t>É</a:t>
            </a:r>
            <a:r>
              <a:rPr lang="en-US" altLang="en-US" sz="4000" dirty="0">
                <a:solidFill>
                  <a:srgbClr val="FFFF00"/>
                </a:solidFill>
                <a:latin typeface="Impact" panose="020B0806030902050204" pitchFamily="34" charset="0"/>
              </a:rPr>
              <a:t>RENTES TECHNIQUES POUR</a:t>
            </a:r>
            <a:r>
              <a:rPr lang="en-US" altLang="en-US" sz="4000" dirty="0">
                <a:solidFill>
                  <a:srgbClr val="FFFFFF"/>
                </a:solidFill>
                <a:latin typeface="Impact" panose="020B0806030902050204" pitchFamily="34" charset="0"/>
              </a:rPr>
              <a:t> SE BROSSER </a:t>
            </a:r>
            <a:r>
              <a:rPr lang="en-US" altLang="en-US" sz="4000" dirty="0">
                <a:latin typeface="Impact" panose="020B0806030902050204" pitchFamily="34" charset="0"/>
              </a:rPr>
              <a:t>?</a:t>
            </a:r>
          </a:p>
        </p:txBody>
      </p:sp>
      <p:pic>
        <p:nvPicPr>
          <p:cNvPr id="8200" name="j038135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2971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2" fill="hold"/>
                                        <p:tgtEl>
                                          <p:spTgt spid="8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0"/>
                </p:tgtEl>
              </p:cMediaNode>
            </p:audio>
          </p:childTnLst>
        </p:cTn>
      </p:par>
    </p:tnLst>
    <p:bldLst>
      <p:bldP spid="81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476250" y="3214370"/>
            <a:ext cx="35232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Comic Sans MS"/>
              </a:rPr>
              <a:t>EN HAUT</a:t>
            </a:r>
            <a:endParaRPr lang="en-US" altLang="en-US" sz="3600" b="1" dirty="0">
              <a:latin typeface="Comic Sans MS"/>
            </a:endParaRPr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1543050" y="3968115"/>
            <a:ext cx="3363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Comic Sans MS"/>
              </a:rPr>
              <a:t>EN BAS</a:t>
            </a:r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5181600" y="1838939"/>
            <a:ext cx="312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Comic Sans MS"/>
              </a:rPr>
              <a:t>FAIRE DES CERCLES</a:t>
            </a:r>
          </a:p>
        </p:txBody>
      </p:sp>
      <p:pic>
        <p:nvPicPr>
          <p:cNvPr id="9227" name="Picture 11" descr="j0383664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44" y="4876800"/>
            <a:ext cx="1295400" cy="1285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j0383666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74093"/>
            <a:ext cx="1403350" cy="1430338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18288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j007135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6" fill="hold"/>
                                        <p:tgtEl>
                                          <p:spTgt spid="9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222 L -0.00417 -0.3715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96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8472 L -0.00174 0.4180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533400" y="1447800"/>
            <a:ext cx="3657600" cy="2133600"/>
          </a:xfrm>
          <a:prstGeom prst="wedgeRoundRectCallout">
            <a:avLst>
              <a:gd name="adj1" fmla="val 48875"/>
              <a:gd name="adj2" fmla="val 6262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3352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QUELLE EST LA </a:t>
            </a:r>
            <a:r>
              <a:rPr lang="fr-CA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DUR</a:t>
            </a:r>
            <a:r>
              <a:rPr lang="en-CA" altLang="en-US" sz="3600" b="1" dirty="0" err="1">
                <a:solidFill>
                  <a:srgbClr val="FFFF00"/>
                </a:solidFill>
                <a:latin typeface="Impact" charset="0"/>
                <a:ea typeface="Impact" charset="0"/>
                <a:cs typeface="Impact" charset="0"/>
              </a:rPr>
              <a:t>É</a:t>
            </a:r>
            <a:r>
              <a:rPr lang="fr-CA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E</a:t>
            </a:r>
            <a:r>
              <a:rPr lang="en-US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  </a:t>
            </a:r>
            <a:r>
              <a:rPr lang="en-US" alt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DU TEMPS DE BROSSAGE ?</a:t>
            </a:r>
            <a:endParaRPr lang="en-US" altLang="en-US" sz="3600" dirty="0">
              <a:latin typeface="Impact" panose="020B0806030902050204" pitchFamily="34" charset="0"/>
            </a:endParaRPr>
          </a:p>
        </p:txBody>
      </p:sp>
      <p:pic>
        <p:nvPicPr>
          <p:cNvPr id="16391" name="j011135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191">
            <a:off x="5067300" y="2592388"/>
            <a:ext cx="32766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1334">
            <a:off x="1095375" y="4495800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16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36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</p:childTnLst>
        </p:cTn>
      </p:par>
    </p:tnLst>
    <p:bldLst>
      <p:bldP spid="163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j038151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3815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7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362200"/>
            <a:ext cx="28670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64345">
            <a:off x="1435100" y="4248150"/>
            <a:ext cx="2128838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8" descr="hm00180_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263"/>
            <a:ext cx="9144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2" name="WordArt 20"/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8229600" cy="2667000"/>
          </a:xfrm>
          <a:prstGeom prst="rect">
            <a:avLst/>
          </a:prstGeom>
        </p:spPr>
        <p:txBody>
          <a:bodyPr wrap="none" numCol="1" fromWordArt="1" anchor="t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kern="1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cs typeface="Arial" charset="0"/>
              </a:rPr>
              <a:t>Bienvenue</a:t>
            </a:r>
            <a:r>
              <a:rPr lang="en-US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cs typeface="Arial" charset="0"/>
              </a:rPr>
              <a:t> </a:t>
            </a:r>
            <a:r>
              <a:rPr lang="en-CA" sz="3600" b="1" kern="1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cs typeface="Arial" charset="0"/>
              </a:rPr>
              <a:t>à</a:t>
            </a:r>
            <a:r>
              <a:rPr lang="en-US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cs typeface="Arial" charset="0"/>
              </a:rPr>
              <a:t>  </a:t>
            </a:r>
          </a:p>
          <a:p>
            <a:pPr algn="ctr" eaLnBrk="1" hangingPunct="1">
              <a:defRPr/>
            </a:pPr>
            <a:r>
              <a:rPr lang="en-US" sz="3600" b="1" kern="1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cs typeface="Arial" charset="0"/>
              </a:rPr>
              <a:t>Brush-a-mania</a:t>
            </a:r>
          </a:p>
        </p:txBody>
      </p:sp>
      <p:sp>
        <p:nvSpPr>
          <p:cNvPr id="28697" name="WordArt 25"/>
          <p:cNvSpPr>
            <a:spLocks noChangeArrowheads="1" noChangeShapeType="1" noTextEdit="1"/>
          </p:cNvSpPr>
          <p:nvPr/>
        </p:nvSpPr>
        <p:spPr bwMode="auto">
          <a:xfrm>
            <a:off x="4038600" y="3352800"/>
            <a:ext cx="3886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spc="-44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5FA326"/>
                </a:solidFill>
                <a:latin typeface="Goudy Old Style" panose="02020502050305020303" pitchFamily="18" charset="0"/>
              </a:rPr>
              <a:t>2025</a:t>
            </a:r>
          </a:p>
        </p:txBody>
      </p:sp>
      <p:pic>
        <p:nvPicPr>
          <p:cNvPr id="28699" name="SN017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WordArt 28"/>
          <p:cNvSpPr>
            <a:spLocks noChangeArrowheads="1" noChangeShapeType="1" noTextEdit="1"/>
          </p:cNvSpPr>
          <p:nvPr/>
        </p:nvSpPr>
        <p:spPr bwMode="auto">
          <a:xfrm>
            <a:off x="304800" y="5029200"/>
            <a:ext cx="4800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7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17888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5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0" fill="hold"/>
                                        <p:tgtEl>
                                          <p:spTgt spid="28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9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762000" y="1752600"/>
            <a:ext cx="82296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  <a:latin typeface="Cooper Black" panose="0208090404030B020404" pitchFamily="18" charset="0"/>
              </a:rPr>
              <a:t>TOUJOURS      </a:t>
            </a:r>
            <a:r>
              <a:rPr lang="en-US" sz="4800" dirty="0">
                <a:solidFill>
                  <a:schemeClr val="tx2">
                    <a:satMod val="200000"/>
                  </a:schemeClr>
                </a:solidFill>
                <a:latin typeface="Cooper Black" panose="0208090404030B020404" pitchFamily="18" charset="0"/>
              </a:rPr>
              <a:t>B ROSSER </a:t>
            </a:r>
            <a:br>
              <a:rPr lang="en-US" sz="5400" dirty="0">
                <a:solidFill>
                  <a:schemeClr val="tx1"/>
                </a:solidFill>
                <a:latin typeface="Cooper Black" panose="0208090404030B020404" pitchFamily="18" charset="0"/>
              </a:rPr>
            </a:br>
            <a:r>
              <a:rPr lang="en-US" sz="5400" dirty="0">
                <a:solidFill>
                  <a:srgbClr val="FF0000"/>
                </a:solidFill>
                <a:latin typeface="Cooper Black"/>
              </a:rPr>
              <a:t>DOUCEMENT</a:t>
            </a:r>
            <a:endParaRPr lang="en-US" sz="54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28675" name="Picture 8" descr="hm00180_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MSj04310540000[1]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j038152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790">
            <a:off x="5000625" y="3609975"/>
            <a:ext cx="33877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81513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1" fill="hold"/>
                                        <p:tgtEl>
                                          <p:spTgt spid="809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217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0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m00180_[1]"/>
          <p:cNvPicPr>
            <a:picLocks noGrp="1" noChangeAspect="1" noChangeArrowheads="1"/>
          </p:cNvPicPr>
          <p:nvPr>
            <p:ph type="title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763000" cy="140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1524000" y="1600200"/>
            <a:ext cx="4114800" cy="2514600"/>
          </a:xfrm>
          <a:prstGeom prst="wedgeEllipseCallout">
            <a:avLst>
              <a:gd name="adj1" fmla="val 63394"/>
              <a:gd name="adj2" fmla="val 4830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FF00"/>
                </a:solidFill>
                <a:latin typeface="Impact" panose="020B0806030902050204" pitchFamily="34" charset="0"/>
              </a:rPr>
              <a:t>QUI</a:t>
            </a:r>
            <a:r>
              <a:rPr lang="en-US" altLang="en-US" sz="4000" dirty="0">
                <a:latin typeface="Impact" panose="020B0806030902050204" pitchFamily="34" charset="0"/>
              </a:rPr>
              <a:t> REPARE LES CARIES?</a:t>
            </a:r>
          </a:p>
        </p:txBody>
      </p:sp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1752600" y="1981200"/>
            <a:ext cx="1311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pic>
        <p:nvPicPr>
          <p:cNvPr id="34827" name="MSj0151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animal dentis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31242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3608">
            <a:off x="4792663" y="5502275"/>
            <a:ext cx="10969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3975"/>
            <a:ext cx="25908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06" fill="hold"/>
                                        <p:tgtEl>
                                          <p:spTgt spid="348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7"/>
                </p:tgtEl>
              </p:cMediaNode>
            </p:audio>
          </p:childTnLst>
        </p:cTn>
      </p:par>
    </p:tnLst>
    <p:bldLst>
      <p:bldP spid="348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m00180_[1]"/>
          <p:cNvPicPr>
            <a:picLocks noGrp="1" noChangeAspect="1" noChangeArrowheads="1"/>
          </p:cNvPicPr>
          <p:nvPr>
            <p:ph type="title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763000" cy="1100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11163" y="1839913"/>
            <a:ext cx="8504237" cy="989012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4400" dirty="0">
                <a:latin typeface="Impact" panose="020B0806030902050204" pitchFamily="34" charset="0"/>
              </a:rPr>
              <a:t>        VOTRE</a:t>
            </a:r>
            <a:r>
              <a:rPr lang="en-US" altLang="en-US" sz="4400" dirty="0">
                <a:latin typeface="Cooper Black"/>
              </a:rPr>
              <a:t> </a:t>
            </a:r>
            <a:r>
              <a:rPr lang="en-US" altLang="en-US" sz="4400" dirty="0">
                <a:solidFill>
                  <a:srgbClr val="FFC000"/>
                </a:solidFill>
                <a:latin typeface="Cooper Black"/>
              </a:rPr>
              <a:t>DENTISTE</a:t>
            </a:r>
            <a:r>
              <a:rPr lang="en-US" altLang="en-US" sz="4400" dirty="0">
                <a:latin typeface="Cooper Black" panose="0208090404030B020404" pitchFamily="18" charset="0"/>
              </a:rPr>
              <a:t> !!</a:t>
            </a:r>
          </a:p>
        </p:txBody>
      </p:sp>
      <p:pic>
        <p:nvPicPr>
          <p:cNvPr id="35845" name="Picture 5" descr="hm00209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8288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j009151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dentist check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5086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" fill="hold"/>
                                        <p:tgtEl>
                                          <p:spTgt spid="35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6"/>
                </p:tgtEl>
              </p:cMediaNode>
            </p:audio>
          </p:childTnLst>
        </p:cTn>
      </p:par>
    </p:tnLst>
    <p:bldLst>
      <p:bldP spid="358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m00180_[1]"/>
          <p:cNvPicPr>
            <a:picLocks noGrp="1" noChangeAspect="1" noChangeArrowheads="1"/>
          </p:cNvPicPr>
          <p:nvPr>
            <p:ph type="title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763000" cy="1252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939800" y="1524000"/>
            <a:ext cx="7620000" cy="1371600"/>
          </a:xfrm>
          <a:prstGeom prst="wedgeRectCallout">
            <a:avLst>
              <a:gd name="adj1" fmla="val 28907"/>
              <a:gd name="adj2" fmla="val 15211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FF00"/>
                </a:solidFill>
                <a:latin typeface="Impact" panose="020B0806030902050204" pitchFamily="34" charset="0"/>
              </a:rPr>
              <a:t>COMMENT LE DENTISTE R</a:t>
            </a:r>
            <a:r>
              <a:rPr lang="en-CA" altLang="en-US" sz="3600" dirty="0" err="1">
                <a:solidFill>
                  <a:srgbClr val="00FF00"/>
                </a:solidFill>
                <a:latin typeface="Impact" panose="020B0806030902050204" pitchFamily="34" charset="0"/>
              </a:rPr>
              <a:t>É</a:t>
            </a:r>
            <a:r>
              <a:rPr lang="en-US" altLang="en-US" sz="3600" dirty="0">
                <a:solidFill>
                  <a:srgbClr val="00FF00"/>
                </a:solidFill>
                <a:latin typeface="Impact" panose="020B0806030902050204" pitchFamily="34" charset="0"/>
              </a:rPr>
              <a:t>PARE LA CARIE </a:t>
            </a:r>
            <a:r>
              <a:rPr lang="en-US" altLang="en-US" sz="3600" dirty="0">
                <a:latin typeface="Impact" panose="020B0806030902050204" pitchFamily="34" charset="0"/>
              </a:rPr>
              <a:t>?</a:t>
            </a:r>
          </a:p>
        </p:txBody>
      </p:sp>
      <p:pic>
        <p:nvPicPr>
          <p:cNvPr id="36871" name="j038166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donkey teeth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987">
            <a:off x="6096000" y="4114800"/>
            <a:ext cx="2438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 descr="Dentist hypp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409416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1" fill="hold"/>
                                        <p:tgtEl>
                                          <p:spTgt spid="368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1"/>
                </p:tgtEl>
              </p:cMediaNode>
            </p:audio>
          </p:childTnLst>
        </p:cTn>
      </p:par>
    </p:tnLst>
    <p:bldLst>
      <p:bldP spid="368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hm00180_[1]"/>
          <p:cNvPicPr>
            <a:picLocks noGrp="1" noChangeAspect="1" noChangeArrowheads="1"/>
          </p:cNvPicPr>
          <p:nvPr>
            <p:ph type="title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763000" cy="1176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828800"/>
            <a:ext cx="8610600" cy="914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3600" b="1" dirty="0">
                <a:latin typeface="Comic Sans MS" panose="030F0702030302020204" pitchFamily="66" charset="0"/>
              </a:rPr>
              <a:t>SOUVENT ON S’ENDORT LA DENT!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419600" y="5638800"/>
            <a:ext cx="4006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en-US" sz="3600" dirty="0">
                <a:latin typeface="Impact" panose="020B0806030902050204" pitchFamily="34" charset="0"/>
              </a:rPr>
              <a:t>APRÈS</a:t>
            </a:r>
            <a:r>
              <a:rPr lang="en-US" altLang="en-US" sz="3600" dirty="0">
                <a:latin typeface="Impact" panose="020B0806030902050204" pitchFamily="34" charset="0"/>
              </a:rPr>
              <a:t> ON LA REMPLI!</a:t>
            </a:r>
          </a:p>
        </p:txBody>
      </p:sp>
      <p:pic>
        <p:nvPicPr>
          <p:cNvPr id="37895" name="Picture 7" descr="j013484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67375"/>
            <a:ext cx="20574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SN00166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j038166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2" descr="C:\Users\HP_Administrator\Desktop\Documents\Good ones P\Animals Birds\ANIMALS\ATT0021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900363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1" descr="arrow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1141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8588"/>
            <a:ext cx="2154238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" fill="hold"/>
                                        <p:tgtEl>
                                          <p:spTgt spid="378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81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98" fill="hold"/>
                                        <p:tgtEl>
                                          <p:spTgt spid="379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8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0"/>
                </p:tgtEl>
              </p:cMediaNode>
            </p:audio>
          </p:childTnLst>
        </p:cTn>
      </p:par>
    </p:tnLst>
    <p:bldLst>
      <p:bldP spid="37891" grpId="0" build="p"/>
      <p:bldP spid="378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en00274_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0963"/>
            <a:ext cx="106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AutoShape 5"/>
          <p:cNvSpPr>
            <a:spLocks noChangeArrowheads="1"/>
          </p:cNvSpPr>
          <p:nvPr/>
        </p:nvSpPr>
        <p:spPr bwMode="auto">
          <a:xfrm>
            <a:off x="5257800" y="1447800"/>
            <a:ext cx="3352800" cy="2743200"/>
          </a:xfrm>
          <a:prstGeom prst="wedgeRoundRectCallout">
            <a:avLst>
              <a:gd name="adj1" fmla="val 7199"/>
              <a:gd name="adj2" fmla="val 9756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 rot="21264099">
            <a:off x="5559725" y="1843178"/>
            <a:ext cx="2971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dirty="0">
                <a:latin typeface="Impact" panose="020B0806030902050204" pitchFamily="34" charset="0"/>
              </a:rPr>
              <a:t>Est-ce que je dois </a:t>
            </a:r>
            <a:r>
              <a:rPr lang="en-US" altLang="en-US" sz="4000" dirty="0">
                <a:solidFill>
                  <a:srgbClr val="B2E389"/>
                </a:solidFill>
                <a:latin typeface="Impact" panose="020B0806030902050204" pitchFamily="34" charset="0"/>
              </a:rPr>
              <a:t>brosser ma langue </a:t>
            </a:r>
            <a:r>
              <a:rPr lang="en-US" alt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altLang="en-US" sz="4000" dirty="0">
                <a:latin typeface="Impact" panose="020B0806030902050204" pitchFamily="34" charset="0"/>
              </a:rPr>
              <a:t>?</a:t>
            </a:r>
          </a:p>
        </p:txBody>
      </p:sp>
      <p:pic>
        <p:nvPicPr>
          <p:cNvPr id="14343" name="MSj0166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C:\Users\HP_Administrator\Desktop\Documents\Icons\3D\3D Frog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24400"/>
            <a:ext cx="24860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381793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14" fill="hold"/>
                                        <p:tgtEl>
                                          <p:spTgt spid="14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3"/>
                </p:tgtEl>
              </p:cMediaNode>
            </p:audio>
          </p:childTnLst>
        </p:cTn>
      </p:par>
    </p:tnLst>
    <p:bldLst>
      <p:bldP spid="143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j038166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j03816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j038168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7" descr="Tongue brush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0" descr="monkey tongu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971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676775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581">
            <a:off x="5257800" y="1752600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" fill="hold"/>
                                        <p:tgtEl>
                                          <p:spTgt spid="15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85" fill="hold"/>
                                        <p:tgtEl>
                                          <p:spTgt spid="15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7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5" fill="hold"/>
                                        <p:tgtEl>
                                          <p:spTgt spid="15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4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6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6"/>
          <p:cNvSpPr>
            <a:spLocks noChangeArrowheads="1"/>
          </p:cNvSpPr>
          <p:nvPr/>
        </p:nvSpPr>
        <p:spPr bwMode="auto">
          <a:xfrm>
            <a:off x="1143000" y="1219200"/>
            <a:ext cx="2667000" cy="3581400"/>
          </a:xfrm>
          <a:prstGeom prst="wedgeRectCallout">
            <a:avLst>
              <a:gd name="adj1" fmla="val 9264"/>
              <a:gd name="adj2" fmla="val 6586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143000" y="1371600"/>
            <a:ext cx="282257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400" dirty="0">
                <a:latin typeface="Impact" panose="020B0806030902050204" pitchFamily="34" charset="0"/>
              </a:rPr>
              <a:t>C'est quoi une </a:t>
            </a:r>
            <a:endParaRPr lang="en-US" altLang="en-US" sz="4400" dirty="0">
              <a:solidFill>
                <a:srgbClr val="66FF66"/>
              </a:solidFill>
              <a:latin typeface="Impact" panose="020B080603090205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400" dirty="0">
                <a:latin typeface="Impact" panose="020B0806030902050204" pitchFamily="34" charset="0"/>
              </a:rPr>
              <a:t>COLLATION </a:t>
            </a:r>
            <a:r>
              <a:rPr lang="en-US" altLang="en-US" sz="4400" dirty="0">
                <a:solidFill>
                  <a:srgbClr val="61B6FF"/>
                </a:solidFill>
                <a:latin typeface="Impact" panose="020B0806030902050204" pitchFamily="34" charset="0"/>
              </a:rPr>
              <a:t>SAINE</a:t>
            </a:r>
            <a:r>
              <a:rPr lang="en-US" altLang="en-US" sz="4400" dirty="0">
                <a:latin typeface="Impact" panose="020B0806030902050204" pitchFamily="34" charset="0"/>
              </a:rPr>
              <a:t>?</a:t>
            </a:r>
            <a:endParaRPr lang="en-US" altLang="en-US" sz="4400" dirty="0">
              <a:solidFill>
                <a:srgbClr val="66FF66"/>
              </a:solidFill>
              <a:latin typeface="Impact" panose="020B0806030902050204" pitchFamily="34" charset="0"/>
            </a:endParaRPr>
          </a:p>
        </p:txBody>
      </p:sp>
      <p:pic>
        <p:nvPicPr>
          <p:cNvPr id="18440" name="Picture 8" descr="j0271142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5105400"/>
            <a:ext cx="1069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j03818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687513"/>
            <a:ext cx="38004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3514725"/>
            <a:ext cx="401161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7" fill="hold"/>
                                        <p:tgtEl>
                                          <p:spTgt spid="18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1"/>
                </p:tgtEl>
              </p:cMediaNode>
            </p:audio>
          </p:childTnLst>
        </p:cTn>
      </p:par>
    </p:tnLst>
    <p:bldLst>
      <p:bldP spid="184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6524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3562350"/>
            <a:ext cx="9366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828800"/>
            <a:ext cx="812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533400" y="16002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Impact" panose="020B0806030902050204" pitchFamily="34" charset="0"/>
              </a:rPr>
              <a:t>Des fruits</a:t>
            </a: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2705100" y="3886200"/>
            <a:ext cx="2857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66FF66"/>
                </a:solidFill>
                <a:latin typeface="Impact" panose="020B0806030902050204" pitchFamily="34" charset="0"/>
              </a:rPr>
              <a:t>Des l</a:t>
            </a:r>
            <a:r>
              <a:rPr lang="en-CA" altLang="en-US" sz="3600" dirty="0" err="1">
                <a:solidFill>
                  <a:srgbClr val="66FF66"/>
                </a:solidFill>
                <a:latin typeface="Impact" panose="020B0806030902050204" pitchFamily="34" charset="0"/>
              </a:rPr>
              <a:t>é</a:t>
            </a:r>
            <a:r>
              <a:rPr lang="en-US" altLang="en-US" sz="3600" dirty="0" err="1">
                <a:solidFill>
                  <a:srgbClr val="66FF66"/>
                </a:solidFill>
                <a:latin typeface="Impact" panose="020B0806030902050204" pitchFamily="34" charset="0"/>
              </a:rPr>
              <a:t>gumes</a:t>
            </a:r>
            <a:endParaRPr lang="en-US" altLang="en-US" sz="3600" dirty="0">
              <a:solidFill>
                <a:srgbClr val="66FF66"/>
              </a:solidFill>
              <a:latin typeface="Impact" panose="020B0806030902050204" pitchFamily="34" charset="0"/>
            </a:endParaRPr>
          </a:p>
        </p:txBody>
      </p:sp>
      <p:sp>
        <p:nvSpPr>
          <p:cNvPr id="36872" name="Text Box 11"/>
          <p:cNvSpPr txBox="1">
            <a:spLocks noChangeArrowheads="1"/>
          </p:cNvSpPr>
          <p:nvPr/>
        </p:nvSpPr>
        <p:spPr bwMode="auto">
          <a:xfrm>
            <a:off x="5562600" y="1752600"/>
            <a:ext cx="3246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Du </a:t>
            </a:r>
            <a:r>
              <a:rPr lang="en-US" altLang="en-US" sz="3600" dirty="0" err="1">
                <a:solidFill>
                  <a:srgbClr val="FFFF00"/>
                </a:solidFill>
                <a:latin typeface="Impact" panose="020B0806030902050204" pitchFamily="34" charset="0"/>
              </a:rPr>
              <a:t>fromage</a:t>
            </a:r>
            <a:endParaRPr lang="en-US" altLang="en-US" sz="36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pic>
        <p:nvPicPr>
          <p:cNvPr id="19468" name="SN0018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SN0018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9" descr="frog tongu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644">
            <a:off x="985838" y="5341938"/>
            <a:ext cx="9540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393950"/>
            <a:ext cx="22621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8471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2587625"/>
            <a:ext cx="252095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9" fill="hold"/>
                                        <p:tgtEl>
                                          <p:spTgt spid="19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35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59" fill="hold"/>
                                        <p:tgtEl>
                                          <p:spTgt spid="194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AutoShape 6"/>
          <p:cNvSpPr>
            <a:spLocks noChangeArrowheads="1"/>
          </p:cNvSpPr>
          <p:nvPr/>
        </p:nvSpPr>
        <p:spPr bwMode="auto">
          <a:xfrm>
            <a:off x="5181600" y="1371600"/>
            <a:ext cx="3657600" cy="2514600"/>
          </a:xfrm>
          <a:prstGeom prst="wedgeRectCallout">
            <a:avLst>
              <a:gd name="adj1" fmla="val 30426"/>
              <a:gd name="adj2" fmla="val 96273"/>
            </a:avLst>
          </a:prstGeom>
          <a:solidFill>
            <a:schemeClr val="bg1"/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334000" y="1447800"/>
            <a:ext cx="342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Comment </a:t>
            </a:r>
            <a:r>
              <a:rPr lang="en-US" altLang="en-US" sz="3600" dirty="0" err="1">
                <a:solidFill>
                  <a:srgbClr val="FFFF00"/>
                </a:solidFill>
                <a:latin typeface="Impact" panose="020B0806030902050204" pitchFamily="34" charset="0"/>
              </a:rPr>
              <a:t>gardons</a:t>
            </a:r>
            <a:r>
              <a:rPr lang="en-US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 nos dents en</a:t>
            </a:r>
            <a:br>
              <a:rPr lang="en-US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en-US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bonne </a:t>
            </a:r>
            <a:r>
              <a:rPr lang="en-US" altLang="en-US" sz="3600" dirty="0" err="1">
                <a:solidFill>
                  <a:srgbClr val="FFFF00"/>
                </a:solidFill>
                <a:latin typeface="Impact" panose="020B0806030902050204" pitchFamily="34" charset="0"/>
              </a:rPr>
              <a:t>sant</a:t>
            </a:r>
            <a:r>
              <a:rPr lang="en-CA" altLang="en-US" sz="3600" dirty="0" err="1">
                <a:solidFill>
                  <a:srgbClr val="FFFF00"/>
                </a:solidFill>
                <a:latin typeface="Impact" panose="020B0806030902050204" pitchFamily="34" charset="0"/>
              </a:rPr>
              <a:t>é</a:t>
            </a:r>
            <a:r>
              <a:rPr lang="en-US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?</a:t>
            </a:r>
          </a:p>
        </p:txBody>
      </p:sp>
      <p:pic>
        <p:nvPicPr>
          <p:cNvPr id="20490" name="MSj018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4770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MSj018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77000"/>
            <a:ext cx="122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3" descr="toorh bik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05400"/>
            <a:ext cx="11811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4" descr="win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86400"/>
            <a:ext cx="20764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1788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0826">
            <a:off x="4572000" y="4373563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3" fill="hold"/>
                                        <p:tgtEl>
                                          <p:spTgt spid="204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25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53" fill="hold"/>
                                        <p:tgtEl>
                                          <p:spTgt spid="204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506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0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1"/>
                </p:tgtEl>
              </p:cMediaNode>
            </p:audio>
          </p:childTnLst>
        </p:cTn>
      </p:par>
    </p:tnLst>
    <p:bldLst>
      <p:bldP spid="2048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5"/>
          <p:cNvSpPr>
            <a:spLocks noChangeArrowheads="1" noChangeShapeType="1" noTextEdit="1"/>
          </p:cNvSpPr>
          <p:nvPr/>
        </p:nvSpPr>
        <p:spPr bwMode="auto">
          <a:xfrm>
            <a:off x="1752600" y="3124200"/>
            <a:ext cx="4800600" cy="2209800"/>
          </a:xfrm>
          <a:prstGeom prst="rect">
            <a:avLst/>
          </a:prstGeom>
        </p:spPr>
        <p:txBody>
          <a:bodyPr wrap="none" numCol="1" fromWordArt="1" anchor="t">
            <a:prstTxWarp prst="textCascadeUp">
              <a:avLst>
                <a:gd name="adj" fmla="val 47917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E701"/>
                </a:solidFill>
                <a:latin typeface="Impact"/>
              </a:rPr>
              <a:t>MERCI</a:t>
            </a:r>
          </a:p>
        </p:txBody>
      </p:sp>
      <p:pic>
        <p:nvPicPr>
          <p:cNvPr id="11267" name="Picture 6" descr="hm00180_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MSj03885980000[1]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496156" y="1619250"/>
            <a:ext cx="357895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B050"/>
                </a:solidFill>
                <a:latin typeface="Cooper Black" panose="0208090404030B020404" pitchFamily="18" charset="0"/>
              </a:rPr>
              <a:t>SILENCE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B050"/>
                </a:solidFill>
                <a:latin typeface="Cooper Black" panose="0208090404030B020404" pitchFamily="18" charset="0"/>
              </a:rPr>
              <a:t>S'IL VOUS PLA</a:t>
            </a:r>
            <a:r>
              <a:rPr lang="en-CA" altLang="en-US" sz="3600" dirty="0" err="1">
                <a:solidFill>
                  <a:srgbClr val="00B050"/>
                </a:solidFill>
                <a:latin typeface="Cooper Black" panose="0208090404030B020404" pitchFamily="18" charset="0"/>
              </a:rPr>
              <a:t>Î</a:t>
            </a:r>
            <a:r>
              <a:rPr lang="en-US" altLang="en-US" sz="3600" dirty="0">
                <a:solidFill>
                  <a:srgbClr val="00B050"/>
                </a:solidFill>
                <a:latin typeface="Cooper Black" panose="0208090404030B020404" pitchFamily="18" charset="0"/>
              </a:rPr>
              <a:t>T</a:t>
            </a:r>
            <a:endParaRPr lang="en-US" altLang="en-US" sz="3600" dirty="0">
              <a:latin typeface="Cooper Black" panose="0208090404030B020404" pitchFamily="18" charset="0"/>
            </a:endParaRPr>
          </a:p>
        </p:txBody>
      </p:sp>
      <p:pic>
        <p:nvPicPr>
          <p:cNvPr id="11270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838200"/>
            <a:ext cx="44799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2838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3888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  <p:sndAc>
      <p:stSnd>
        <p:snd r:embed="rId7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5" fill="hold"/>
                                        <p:tgtEl>
                                          <p:spTgt spid="706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13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6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2505075" y="1638810"/>
            <a:ext cx="4624826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Impact" panose="020B0806030902050204" pitchFamily="34" charset="0"/>
              </a:rPr>
              <a:t>                Manger des aliments</a:t>
            </a:r>
            <a:r>
              <a:rPr lang="en-US" altLang="en-US" sz="2800" dirty="0">
                <a:solidFill>
                  <a:srgbClr val="5F7791"/>
                </a:solidFill>
                <a:latin typeface="Impact" panose="020B0806030902050204" pitchFamily="34" charset="0"/>
              </a:rPr>
              <a:t> </a:t>
            </a:r>
            <a:r>
              <a:rPr lang="en-US" altLang="en-US" sz="2800" dirty="0">
                <a:solidFill>
                  <a:srgbClr val="ED5703"/>
                </a:solidFill>
                <a:latin typeface="Impact" panose="020B0806030902050204" pitchFamily="34" charset="0"/>
              </a:rPr>
              <a:t>nutritifs</a:t>
            </a:r>
            <a:r>
              <a:rPr lang="en-US" altLang="en-US" sz="2800" dirty="0">
                <a:solidFill>
                  <a:srgbClr val="5F7791"/>
                </a:solidFill>
                <a:latin typeface="Impact" panose="020B0806030902050204" pitchFamily="34" charset="0"/>
              </a:rPr>
              <a:t> </a:t>
            </a:r>
            <a:endParaRPr lang="en-US" altLang="en-US" sz="2800" dirty="0">
              <a:solidFill>
                <a:srgbClr val="FFFFFF"/>
              </a:solidFill>
              <a:latin typeface="Impact"/>
            </a:endParaRP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2362200" y="3200400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2800" dirty="0" err="1">
                <a:solidFill>
                  <a:srgbClr val="FFFFFF"/>
                </a:solidFill>
                <a:latin typeface="Impact"/>
              </a:rPr>
              <a:t>É</a:t>
            </a:r>
            <a:r>
              <a:rPr lang="en-US" altLang="en-US" sz="2800" dirty="0" err="1">
                <a:solidFill>
                  <a:srgbClr val="FFFFFF"/>
                </a:solidFill>
                <a:latin typeface="Impact"/>
              </a:rPr>
              <a:t>viter</a:t>
            </a:r>
            <a:r>
              <a:rPr lang="en-US" altLang="en-US" sz="2800" dirty="0">
                <a:solidFill>
                  <a:srgbClr val="FFFFFF"/>
                </a:solidFill>
                <a:latin typeface="Impact"/>
              </a:rPr>
              <a:t> les </a:t>
            </a:r>
            <a:r>
              <a:rPr lang="en-US" altLang="en-US" sz="2800" dirty="0" err="1">
                <a:solidFill>
                  <a:srgbClr val="FFFFFF"/>
                </a:solidFill>
                <a:latin typeface="Impact"/>
              </a:rPr>
              <a:t>friandises</a:t>
            </a:r>
            <a:r>
              <a:rPr lang="en-US" altLang="en-US" sz="2800" dirty="0">
                <a:solidFill>
                  <a:srgbClr val="FFFFFF"/>
                </a:solidFill>
                <a:latin typeface="Impact"/>
              </a:rPr>
              <a:t> </a:t>
            </a:r>
            <a:r>
              <a:rPr lang="en-US" altLang="en-US" sz="2800" dirty="0" err="1">
                <a:solidFill>
                  <a:srgbClr val="FFFFFF"/>
                </a:solidFill>
                <a:latin typeface="Impact"/>
              </a:rPr>
              <a:t>sucr</a:t>
            </a:r>
            <a:r>
              <a:rPr lang="en-CA" altLang="en-US" sz="2800" dirty="0" err="1">
                <a:solidFill>
                  <a:srgbClr val="FFFFFF"/>
                </a:solidFill>
                <a:latin typeface="Impact"/>
              </a:rPr>
              <a:t>é</a:t>
            </a:r>
            <a:r>
              <a:rPr lang="en-US" altLang="en-US" sz="2800" dirty="0" err="1">
                <a:solidFill>
                  <a:srgbClr val="FFFFFF"/>
                </a:solidFill>
                <a:latin typeface="Impact"/>
              </a:rPr>
              <a:t>es</a:t>
            </a:r>
            <a:endParaRPr lang="en-US" altLang="en-US" sz="2800" dirty="0">
              <a:solidFill>
                <a:srgbClr val="FFFFFF"/>
              </a:solidFill>
              <a:latin typeface="Impact"/>
            </a:endParaRPr>
          </a:p>
        </p:txBody>
      </p:sp>
      <p:pic>
        <p:nvPicPr>
          <p:cNvPr id="38917" name="Picture 11" descr="j0396722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0"/>
            <a:ext cx="14319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609600" y="4495800"/>
            <a:ext cx="670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Impact" panose="020B0806030902050204" pitchFamily="34" charset="0"/>
              </a:rPr>
              <a:t>Porter un </a:t>
            </a:r>
            <a:r>
              <a:rPr lang="en-CA" altLang="en-US" sz="2800" dirty="0" err="1">
                <a:solidFill>
                  <a:srgbClr val="00B0F0"/>
                </a:solidFill>
                <a:latin typeface="Impact" panose="020B0806030902050204" pitchFamily="34" charset="0"/>
              </a:rPr>
              <a:t>protège</a:t>
            </a:r>
            <a:r>
              <a:rPr lang="en-CA" altLang="en-US" sz="2800" dirty="0">
                <a:solidFill>
                  <a:srgbClr val="00B0F0"/>
                </a:solidFill>
                <a:latin typeface="Impact" panose="020B0806030902050204" pitchFamily="34" charset="0"/>
              </a:rPr>
              <a:t>-dents </a:t>
            </a:r>
            <a:r>
              <a:rPr lang="en-US" altLang="en-US" sz="2800" dirty="0">
                <a:solidFill>
                  <a:srgbClr val="FFFFFF"/>
                </a:solidFill>
                <a:latin typeface="Impact" panose="020B0806030902050204" pitchFamily="34" charset="0"/>
              </a:rPr>
              <a:t>en </a:t>
            </a:r>
            <a:r>
              <a:rPr lang="en-US" altLang="en-US" sz="2800" dirty="0" err="1">
                <a:solidFill>
                  <a:srgbClr val="FFFFFF"/>
                </a:solidFill>
                <a:latin typeface="Impact" panose="020B0806030902050204" pitchFamily="34" charset="0"/>
              </a:rPr>
              <a:t>jouant</a:t>
            </a:r>
            <a:r>
              <a:rPr lang="en-US" altLang="en-US" sz="2800" dirty="0">
                <a:solidFill>
                  <a:srgbClr val="FFFFFF"/>
                </a:solidFill>
                <a:latin typeface="Impact" panose="020B0806030902050204" pitchFamily="34" charset="0"/>
              </a:rPr>
              <a:t> </a:t>
            </a:r>
            <a:br>
              <a:rPr lang="en-US" altLang="en-US" sz="2800" dirty="0">
                <a:solidFill>
                  <a:srgbClr val="FFFFFF"/>
                </a:solidFill>
                <a:latin typeface="Impact" panose="020B0806030902050204" pitchFamily="34" charset="0"/>
              </a:rPr>
            </a:br>
            <a:r>
              <a:rPr lang="en-US" altLang="en-US" sz="2800" dirty="0">
                <a:solidFill>
                  <a:srgbClr val="FFFFFF"/>
                </a:solidFill>
                <a:latin typeface="Impact" panose="020B0806030902050204" pitchFamily="34" charset="0"/>
              </a:rPr>
              <a:t>des sports</a:t>
            </a:r>
            <a:endParaRPr lang="en-US" altLang="en-US" sz="2800" dirty="0">
              <a:latin typeface="Impact" panose="020B0806030902050204" pitchFamily="34" charset="0"/>
            </a:endParaRPr>
          </a:p>
        </p:txBody>
      </p:sp>
      <p:sp>
        <p:nvSpPr>
          <p:cNvPr id="38919" name="Text Box 14"/>
          <p:cNvSpPr txBox="1">
            <a:spLocks noChangeArrowheads="1"/>
          </p:cNvSpPr>
          <p:nvPr/>
        </p:nvSpPr>
        <p:spPr bwMode="auto">
          <a:xfrm>
            <a:off x="5105400" y="5081588"/>
            <a:ext cx="3810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b="1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1">
              <a:latin typeface="Comic Sans MS" panose="030F0702030302020204" pitchFamily="66" charset="0"/>
            </a:endParaRPr>
          </a:p>
        </p:txBody>
      </p:sp>
      <p:sp>
        <p:nvSpPr>
          <p:cNvPr id="38920" name="Text Box 17"/>
          <p:cNvSpPr txBox="1">
            <a:spLocks noChangeArrowheads="1"/>
          </p:cNvSpPr>
          <p:nvPr/>
        </p:nvSpPr>
        <p:spPr bwMode="auto">
          <a:xfrm>
            <a:off x="4419600" y="54864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1">
              <a:latin typeface="Comic Sans MS" panose="030F0702030302020204" pitchFamily="66" charset="0"/>
            </a:endParaRPr>
          </a:p>
        </p:txBody>
      </p:sp>
      <p:pic>
        <p:nvPicPr>
          <p:cNvPr id="21530" name="SN00198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SN00199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7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N0020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4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6" descr="mouth gura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2514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5525"/>
            <a:ext cx="17494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430338"/>
            <a:ext cx="209867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" fill="hold"/>
                                        <p:tgtEl>
                                          <p:spTgt spid="21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67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79" fill="hold"/>
                                        <p:tgtEl>
                                          <p:spTgt spid="21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35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30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31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8305800" y="5791200"/>
            <a:ext cx="533400" cy="76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.</a:t>
            </a:r>
          </a:p>
        </p:txBody>
      </p:sp>
      <p:pic>
        <p:nvPicPr>
          <p:cNvPr id="39939" name="Picture 5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3048000" y="5105400"/>
            <a:ext cx="36258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Cooper Black"/>
              </a:rPr>
              <a:t>Aller chez le </a:t>
            </a:r>
            <a:r>
              <a:rPr lang="en-US" altLang="en-US" sz="2800" dirty="0" err="1">
                <a:solidFill>
                  <a:srgbClr val="FFFFFF"/>
                </a:solidFill>
                <a:latin typeface="Cooper Black"/>
              </a:rPr>
              <a:t>dentiste</a:t>
            </a:r>
            <a:r>
              <a:rPr lang="en-US" altLang="en-US" sz="2800" dirty="0">
                <a:solidFill>
                  <a:srgbClr val="FFFFFF"/>
                </a:solidFill>
                <a:latin typeface="Cooper Black"/>
              </a:rPr>
              <a:t> a chaque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7FD13B"/>
                </a:solidFill>
                <a:latin typeface="Cooper Black"/>
              </a:rPr>
              <a:t>6</a:t>
            </a:r>
            <a:r>
              <a:rPr lang="en-US" altLang="en-US" sz="2800" dirty="0">
                <a:solidFill>
                  <a:srgbClr val="FFFFFF"/>
                </a:solidFill>
                <a:latin typeface="Cooper Black"/>
              </a:rPr>
              <a:t> mois</a:t>
            </a:r>
            <a:endParaRPr lang="en-US" altLang="en-US" sz="2800" dirty="0">
              <a:latin typeface="Cooper Black"/>
            </a:endParaRPr>
          </a:p>
        </p:txBody>
      </p:sp>
      <p:pic>
        <p:nvPicPr>
          <p:cNvPr id="39941" name="Picture 8" descr="hm00190_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9048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2286000" y="3429000"/>
            <a:ext cx="6096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ooper Black" panose="0208090404030B020404" pitchFamily="18" charset="0"/>
              </a:rPr>
              <a:t>Brosser </a:t>
            </a:r>
            <a:r>
              <a:rPr lang="en-US" altLang="en-US" sz="4000" dirty="0">
                <a:solidFill>
                  <a:srgbClr val="FF3399"/>
                </a:solidFill>
                <a:latin typeface="Cooper Black" panose="0208090404030B020404" pitchFamily="18" charset="0"/>
              </a:rPr>
              <a:t>2 fois par jour</a:t>
            </a:r>
            <a:r>
              <a:rPr lang="en-US" altLang="en-US" sz="2800" dirty="0">
                <a:solidFill>
                  <a:srgbClr val="FFFFFF"/>
                </a:solidFill>
                <a:latin typeface="Cooper Black" panose="0208090404030B020404" pitchFamily="18" charset="0"/>
              </a:rPr>
              <a:t> avec un dentifrice </a:t>
            </a:r>
            <a:r>
              <a:rPr lang="en-US" altLang="en-US" sz="2800" dirty="0" err="1">
                <a:solidFill>
                  <a:srgbClr val="FFFFFF"/>
                </a:solidFill>
                <a:latin typeface="Cooper Black" panose="0208090404030B020404" pitchFamily="18" charset="0"/>
              </a:rPr>
              <a:t>fluor</a:t>
            </a:r>
            <a:endParaRPr lang="en-US" altLang="en-US" sz="2800" dirty="0">
              <a:latin typeface="Cooper Black" panose="0208090404030B020404" pitchFamily="18" charset="0"/>
            </a:endParaRPr>
          </a:p>
        </p:txBody>
      </p:sp>
      <p:sp>
        <p:nvSpPr>
          <p:cNvPr id="39943" name="Rectangle 11"/>
          <p:cNvSpPr>
            <a:spLocks noChangeArrowheads="1"/>
          </p:cNvSpPr>
          <p:nvPr/>
        </p:nvSpPr>
        <p:spPr bwMode="auto">
          <a:xfrm>
            <a:off x="152400" y="1371600"/>
            <a:ext cx="946481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FFFF"/>
                </a:solidFill>
                <a:latin typeface="Cooper Black"/>
              </a:rPr>
              <a:t>Passer la soie dentaire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err="1">
                <a:solidFill>
                  <a:srgbClr val="FFFFFF"/>
                </a:solidFill>
                <a:latin typeface="Cooper Black"/>
              </a:rPr>
              <a:t>chaque</a:t>
            </a:r>
            <a:r>
              <a:rPr lang="en-US" altLang="en-US" sz="4000" dirty="0">
                <a:solidFill>
                  <a:srgbClr val="FFFFFF"/>
                </a:solidFill>
                <a:latin typeface="Cooper Black"/>
              </a:rPr>
              <a:t> jour</a:t>
            </a:r>
            <a:endParaRPr lang="en-US" altLang="en-US" sz="4000" dirty="0">
              <a:latin typeface="Cooper Black"/>
            </a:endParaRPr>
          </a:p>
        </p:txBody>
      </p:sp>
      <p:pic>
        <p:nvPicPr>
          <p:cNvPr id="93197" name="MSj04310580000[1]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4" descr="Brushing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524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4" descr="http://ts2.mm.bing.net/images/thumbnail.aspx?q=1595281966441&amp;id=c80131190368e14c2e1720fe57c6f7d1&amp;url=http%3a%2f%2fpleasantonautorepair.net%2fwp-content%2fuploads%2f2009%2f10%2fdental_floss-300x26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32958"/>
            <a:ext cx="1524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349750"/>
            <a:ext cx="1790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24050"/>
            <a:ext cx="12192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3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9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hm00180_[1]"/>
          <p:cNvPicPr>
            <a:picLocks noGrp="1" noChangeAspect="1" noChangeArrowheads="1"/>
          </p:cNvPicPr>
          <p:nvPr>
            <p:ph type="title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4988"/>
            <a:ext cx="8763000" cy="86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0200" y="2057400"/>
            <a:ext cx="7315200" cy="411480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solidFill>
                  <a:srgbClr val="66FF66"/>
                </a:solidFill>
                <a:latin typeface="Cooper Black"/>
              </a:rPr>
              <a:t>MERCI</a:t>
            </a:r>
          </a:p>
          <a:p>
            <a:pPr algn="ctr" eaLnBrk="1" hangingPunct="1">
              <a:buClr>
                <a:schemeClr val="tx1"/>
              </a:buClr>
              <a:buNone/>
            </a:pPr>
            <a:r>
              <a:rPr lang="en-US" altLang="en-US" sz="4000" dirty="0">
                <a:latin typeface="Porky's"/>
              </a:rPr>
              <a:t> </a:t>
            </a:r>
            <a:r>
              <a:rPr lang="en-US" altLang="en-US" sz="4000" dirty="0">
                <a:latin typeface="Cooper Black"/>
              </a:rPr>
              <a:t>de</a:t>
            </a:r>
          </a:p>
          <a:p>
            <a:pPr algn="ctr" eaLnBrk="1" hangingPunct="1">
              <a:buClr>
                <a:schemeClr val="tx1"/>
              </a:buClr>
              <a:buNone/>
            </a:pPr>
            <a:r>
              <a:rPr lang="en-US" altLang="en-US" sz="4000" dirty="0" err="1">
                <a:latin typeface="Cooper Black"/>
              </a:rPr>
              <a:t>participer</a:t>
            </a:r>
            <a:r>
              <a:rPr lang="en-US" altLang="en-US" sz="4000" dirty="0">
                <a:latin typeface="Cooper Black" panose="0208090404030B020404" pitchFamily="18" charset="0"/>
              </a:rPr>
              <a:t> </a:t>
            </a:r>
            <a:r>
              <a:rPr lang="en-CA" altLang="en-US" sz="4000" dirty="0" err="1">
                <a:latin typeface="Cooper Black" panose="0208090404030B020404" pitchFamily="18" charset="0"/>
              </a:rPr>
              <a:t>à</a:t>
            </a:r>
            <a:endParaRPr lang="en-US" altLang="en-US" sz="4000" dirty="0">
              <a:latin typeface="Cooper Black" panose="0208090404030B020404" pitchFamily="18" charset="0"/>
            </a:endParaRPr>
          </a:p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5400" b="1" dirty="0">
                <a:solidFill>
                  <a:srgbClr val="FF3300"/>
                </a:solidFill>
                <a:latin typeface="Plantagenet Cherokee" panose="02020602070100000000" pitchFamily="18" charset="0"/>
              </a:rPr>
              <a:t>BRUSH-A-MANIA</a:t>
            </a:r>
            <a:r>
              <a:rPr lang="en-US" altLang="en-US" sz="5400" dirty="0">
                <a:solidFill>
                  <a:srgbClr val="FF3300"/>
                </a:solidFill>
                <a:latin typeface="Porky's"/>
              </a:rPr>
              <a:t>  </a:t>
            </a:r>
            <a:endParaRPr lang="en-US" altLang="en-US" sz="5400" dirty="0">
              <a:solidFill>
                <a:srgbClr val="FF3300"/>
              </a:solidFill>
              <a:latin typeface="Porky's" pitchFamily="2" charset="0"/>
            </a:endParaRPr>
          </a:p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5400" b="1" dirty="0">
                <a:solidFill>
                  <a:srgbClr val="FFFF66"/>
                </a:solidFill>
                <a:latin typeface="Old English Text MT" panose="03040902040508030806" pitchFamily="66" charset="0"/>
              </a:rPr>
              <a:t>2025</a:t>
            </a:r>
          </a:p>
        </p:txBody>
      </p:sp>
      <p:pic>
        <p:nvPicPr>
          <p:cNvPr id="40964" name="Picture 6" descr="j030125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62600"/>
            <a:ext cx="9144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WordArt 7"/>
          <p:cNvSpPr>
            <a:spLocks noChangeArrowheads="1" noChangeShapeType="1" noTextEdit="1"/>
          </p:cNvSpPr>
          <p:nvPr/>
        </p:nvSpPr>
        <p:spPr bwMode="auto">
          <a:xfrm>
            <a:off x="533400" y="3352800"/>
            <a:ext cx="1447800" cy="457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.</a:t>
            </a:r>
          </a:p>
        </p:txBody>
      </p:sp>
      <p:pic>
        <p:nvPicPr>
          <p:cNvPr id="30728" name="j021198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j021199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4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48400"/>
            <a:ext cx="876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666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07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74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30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8"/>
                </p:tgtEl>
              </p:cMediaNode>
            </p:audio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9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WordArt 5"/>
          <p:cNvSpPr>
            <a:spLocks noChangeArrowheads="1" noChangeShapeType="1" noTextEdit="1"/>
          </p:cNvSpPr>
          <p:nvPr/>
        </p:nvSpPr>
        <p:spPr bwMode="auto">
          <a:xfrm>
            <a:off x="1371600" y="2209800"/>
            <a:ext cx="6553200" cy="1676400"/>
          </a:xfrm>
          <a:prstGeom prst="rect">
            <a:avLst/>
          </a:prstGeom>
        </p:spPr>
        <p:txBody>
          <a:bodyPr wrap="none" numCol="1" fromWordArt="1" anchor="t">
            <a:prstTxWarp prst="textPlain">
              <a:avLst>
                <a:gd name="adj" fmla="val 48625"/>
              </a:avLst>
            </a:prstTxWarp>
          </a:bodyPr>
          <a:lstStyle/>
          <a:p>
            <a:pPr algn="ctr"/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</a:p>
        </p:txBody>
      </p:sp>
      <p:pic>
        <p:nvPicPr>
          <p:cNvPr id="24587" name="MSSN26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81463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1" fill="hold"/>
                                        <p:tgtEl>
                                          <p:spTgt spid="245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m00180_[1]"/>
          <p:cNvPicPr>
            <a:picLocks noGrp="1" noChangeAspect="1" noChangeArrowheads="1"/>
          </p:cNvPicPr>
          <p:nvPr>
            <p:ph type="title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763000" cy="147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7" name="Rectangle 9"/>
          <p:cNvSpPr>
            <a:spLocks noGrp="1" noRot="1" noChangeArrowheads="1"/>
          </p:cNvSpPr>
          <p:nvPr>
            <p:ph idx="1"/>
          </p:nvPr>
        </p:nvSpPr>
        <p:spPr>
          <a:xfrm>
            <a:off x="4419600" y="2057400"/>
            <a:ext cx="4419600" cy="2438400"/>
          </a:xfrm>
        </p:spPr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4400" b="1">
                <a:latin typeface="Comic Sans MS" pitchFamily="66" charset="0"/>
              </a:rPr>
              <a:t>What are </a:t>
            </a:r>
            <a:r>
              <a:rPr lang="en-US" sz="4400" b="1">
                <a:solidFill>
                  <a:srgbClr val="0000FF"/>
                </a:solidFill>
                <a:latin typeface="Comic Sans MS" pitchFamily="66" charset="0"/>
              </a:rPr>
              <a:t>cavities</a:t>
            </a:r>
            <a:r>
              <a:rPr lang="en-US" sz="4400" b="1">
                <a:latin typeface="Comic Sans MS" pitchFamily="66" charset="0"/>
              </a:rPr>
              <a:t> and what causes them?</a:t>
            </a:r>
          </a:p>
        </p:txBody>
      </p:sp>
      <p:sp>
        <p:nvSpPr>
          <p:cNvPr id="12292" name="AutoShape 8"/>
          <p:cNvSpPr>
            <a:spLocks noChangeArrowheads="1"/>
          </p:cNvSpPr>
          <p:nvPr/>
        </p:nvSpPr>
        <p:spPr bwMode="auto">
          <a:xfrm rot="-687965">
            <a:off x="3827463" y="1797050"/>
            <a:ext cx="4711700" cy="3124200"/>
          </a:xfrm>
          <a:prstGeom prst="wedgeRoundRectCallout">
            <a:avLst>
              <a:gd name="adj1" fmla="val -75292"/>
              <a:gd name="adj2" fmla="val 19778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3600" dirty="0" err="1">
                <a:solidFill>
                  <a:srgbClr val="FFFF00"/>
                </a:solidFill>
                <a:latin typeface="Impact" panose="020B0806030902050204" pitchFamily="34" charset="0"/>
              </a:rPr>
              <a:t>Qu'est</a:t>
            </a:r>
            <a:r>
              <a:rPr lang="en-CA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CA" altLang="en-US" sz="3600" dirty="0" err="1">
                <a:solidFill>
                  <a:srgbClr val="FFFF00"/>
                </a:solidFill>
                <a:latin typeface="Impact" panose="020B0806030902050204" pitchFamily="34" charset="0"/>
              </a:rPr>
              <a:t>ce</a:t>
            </a:r>
            <a:r>
              <a:rPr lang="en-CA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CA" altLang="en-US" sz="3600" dirty="0" err="1">
                <a:solidFill>
                  <a:srgbClr val="FFFF00"/>
                </a:solidFill>
                <a:latin typeface="Impact" panose="020B0806030902050204" pitchFamily="34" charset="0"/>
              </a:rPr>
              <a:t>qu'une</a:t>
            </a:r>
            <a:r>
              <a:rPr lang="en-CA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CA" altLang="en-US" sz="3600" dirty="0" err="1">
                <a:solidFill>
                  <a:srgbClr val="FFFF00"/>
                </a:solidFill>
                <a:latin typeface="Impact" panose="020B0806030902050204" pitchFamily="34" charset="0"/>
              </a:rPr>
              <a:t>carie</a:t>
            </a:r>
            <a:r>
              <a:rPr lang="en-CA" altLang="en-US" sz="2800" dirty="0">
                <a:solidFill>
                  <a:srgbClr val="FFFF00"/>
                </a:solidFill>
                <a:latin typeface="Impact" panose="020B0806030902050204" pitchFamily="34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800" dirty="0">
                <a:solidFill>
                  <a:srgbClr val="FFFF00"/>
                </a:solidFill>
                <a:latin typeface="Impact" panose="020B0806030902050204" pitchFamily="34" charset="0"/>
              </a:rPr>
              <a:t>&amp;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Quelle </a:t>
            </a:r>
            <a:r>
              <a:rPr lang="en-CA" altLang="en-US" sz="3600" dirty="0" err="1">
                <a:solidFill>
                  <a:srgbClr val="FFFF00"/>
                </a:solidFill>
                <a:latin typeface="Impact" panose="020B0806030902050204" pitchFamily="34" charset="0"/>
              </a:rPr>
              <a:t>est</a:t>
            </a:r>
            <a:r>
              <a:rPr lang="en-CA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 la cause de la </a:t>
            </a:r>
            <a:r>
              <a:rPr lang="en-CA" altLang="en-US" sz="3600" dirty="0" err="1">
                <a:solidFill>
                  <a:srgbClr val="FFFF00"/>
                </a:solidFill>
                <a:latin typeface="Impact" panose="020B0806030902050204" pitchFamily="34" charset="0"/>
              </a:rPr>
              <a:t>carie</a:t>
            </a:r>
            <a:r>
              <a:rPr lang="en-CA" alt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?</a:t>
            </a:r>
          </a:p>
        </p:txBody>
      </p:sp>
      <p:pic>
        <p:nvPicPr>
          <p:cNvPr id="32779" name="j03888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3" descr="C:\Users\HP_Administrator\Desktop\Documents\Icons\3D\Baby_with_hammer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57800"/>
            <a:ext cx="1371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AutoShape 9" descr="data:image/jpeg;base64,/9j/4AAQSkZJRgABAQAAAQABAAD/2wCEAAkGBxQTEhUSEBQUFRAXFxYXGBYWFhcXGBIXFBQaGBoXFhQYHSgiHBorIBUZITEhJSkrLi8uGh8zODMvNygtLisBCgoKDg0OGxAQGzQkICQsLCwsLCwsLDQvLCw3LDQsLC8tLCwsLSwsNC00LCwsLCwsLDAsLCwsLCwsLCwsLCwsLP/AABEIAPgAywMBIgACEQEDEQH/xAAcAAEAAQUBAQAAAAAAAAAAAAAABQIDBAYHAQj/xABFEAACAQMCBAMEBwQGCgMBAAABAgMABBESIQUTMUEGIlEyYXGBBxQjQlKRoWJykrEVM1NjgqIkNENzk7PB0eHwstTxRP/EABgBAQEBAQEAAAAAAAAAAAAAAAABAwQC/8QAJxEBAQACAQMEAgEFAAAAAAAAAAECEQMEITETIkFREmGBFCNxseH/2gAMAwEAAhEDEQA/AO40pSgUpSgUpVi/dRFIZDiMIxY+ihTk/lmgphvVY4GrGcBipCsSM7Ejcb7HoexrJqG8P331mFZHGiUaRNEcaopVVWKnBOB7LD1BU9DUzQKUpQUyMR0Gdx3xsTufkN6xrufDBA2klHckY1YQqNs7dXG5/wDIcV4gkETTSZ0rjYYy7MQqooPVmYhQPUitL4Tcst7HcXBHMmWSKTBykYIEsahjjyJymUHbLSsxGW2sxtiWyVvFsx8wJzjG+3cZwcd/kNiKv1RCRjy4x7tsfLtWPLbOZkcSERBWBjwvmJK4OSM9jSFZdKUqKUpSgUpSgUpSgUpSgUpSgUpSgUpSgVCeMW/0VkwCJXiiYHuksqrIP+GXqbrWvGlwwVAEcqrpIXGNKgSKhzv2Ehb5VcZupldRjXQdW58GTLgLIgIBuIlbOgMSAJBltDEgeZgSA2RP8LnSeJZFIdCdS5zlSrY0sGAIdWBBBAKkEHcVBW89WrFJrdmmUmXU2Zo1XHMXAAdFH+2UDH7YAB3C40zw+WeOXw3E1jWNsyAhpGfLMwLY2DMSAMAetVQ3SyRiWIiRGUMhUjDgjIwfQ1frNo0/xfcariKLPljQzEeruTHGfgAs2x7lT2qC4ihZDoK81SroDnAkiYSRk9salXvWTxy513lw34eVCD2YRqZCR8GndfipqOkfcebA3zt+Xeuviw9rl5cvc6Rwe5SWFJo8lZVWQauvmUYBHYgYGPdWbWofR7d4Wa2Jzy2EqYyQY7gsep6/aLLt2GkYFbfXJlNXTqxu5spSlRSlKUClKUClKUClKUClKUClKUClKUFGDq6jTjpjfOeuc9Ou2Kw+PWnOtp4v7SKRNuo1IRsfXesi/lZY2aNdbgEhcgZOPU1UgJwWyuxBTIIycdTjqMfqaqNE4dd60Rx95Vb+IA/9amrTfAGWOMnGwX4k1qPg2f7C2Y/dgjb5rCCP1ArYYJ8Re9n394RQf5vXVlHLjWZay/VZdh/osz+bBBFvNIdn26JIxw2OjsGx53IneJXywwyTP7EaM5xuSFGcAdyegHeteEPMRldNcTAqwIypUjBB92DUBxriZMC2be2lxl8knmQovNidd/xGIHtqjkAGMVjcN3TeZ9mFYRMww5Ac6pJW30qzsXkb1xqc4HvArIVAwLII0iB08yYnLN1xhc743wo2HU96w5pDoVF3ZzqI9dyqr/M/4h6VZ4lMXdYYgWVBoQKCS56u4A6lmyfhgdq7pj8RxXL5THh+Xk30B20S8yElG1xMWUSBgTuGBhC6W38/oa6TXCpp3gkUvrjKSwyMpBU4ilWTcHfopHwJ9a7rXJ1OOst/bq6fLeJSsWxuHcvrjKaXIXJU61wCG2O3WsqsLNN5SlKVApSlApSlApSlApSlArxjgZNGGRj+VeIuABvsMb7n5mgqpVEoJBCnB9fT347/AArxpDqC6WIIJ1bYGMbHfOTn07Ggs2N2ZNWUZNLFfMMasfeX9k9jWVVLOB1IG4G/qegq1NdKilpSI1BxliBnfAwc9+w61akcm4PDpTk5I5QkiODg6rfUhH5xkVOWshZFA66yP4wuP/iaj+PIIrnm20dzJC5UuPq10eW6rgsZGjwY2CjJB2bJOQ2V84bfKQTGwdQQykEHJRsY29xOfhXbjZlj2ceUuOXdsk0+JCF2CEqvuCnG35Z+JrVPGwVbu1n2BlimgJ/aDLIg/wAsuPj762BgA8pOSAcjBxqDtlTkg7YOfmKxr61jmmsopVEkLzyIysBsDZTuCCNwwZAQwOQVBGDXi+3v9Pc93ZALKRJqJ9hNQ9xSLyf5gtWr6fkRLEhxJIoeVh1CuMpFnsNOGYdywB9mrviLhD2cxhcs0Uq/ZSnqyh0yj46SLt7mBBH3guHxdk5k8susgzyIioVU+Vskksp2VSgAxvq6jFdeFmWrHLnLjuVHcQdpbVos5bWkUfqv1lXXSPdqVSB2JPqa+ga4r4V4fzL22gGGVZ5bhz+KO0AWJwP963612quPq7LnqOvpZZhulKUrldJSlKBSlKBSlKBSlKBSlKBVsFtZ2Xl4GDk6tWTkYxjGMd6uVH3nEhDCZpwVAwNCjW7MW0qqBfaZiVAUDqaCQqOvuOW8LaZriFGI2RnUOfXC5ye3QVr8fDLm/Xmz3T28Dbpb2rISMf29wQwc+qIAo3GW617B4DRAQlxKi49mNLdFBznOBFv3yDnr2r1JPl5tvwzpPFlsUwZsPj2hDKyq2Oo8uCM++vbHi1m07SC7RpHVVVHkVdAjzqMUbYIJLjUe+FB6ADQb1nikkgmxzozglQQrqwykig5wrDtk4IZcnSTWNe3hDZB2wNPuXHT5dPka6Z00ym5XPeouN7x2cGoPjvhaG4y4HKue0yABjjoJB0kTcjS3TJwVO45FY3UkLAWkjwsTgLE2lMsepiP2Z+LKe9bRw36TJIsLdosyHpJCNDgZxkxucNuDvlDgezvXnLpuTHvO/wDh6x6jjy7XsvxzNG5iuBiWMCOUDcNG28cqE9VIU49DHpO4IqqE4vLJD1F03TodNldbj3b1k+I+IW95FHd2cqu0brHKoBDiKd1XEkRwy4flvlhsofHtGozhlrLczxTW55UVu7/bMNetjE8JSNScMyhzl/ZVhjDEMqrlvC78pMdZzXhtP0mWQk4fLJ9+DFwp/Dyt3x8Yy6/4q5RxK5DxzYIOm6JGPSVZM/8AJWusngkLENMvPcHOuf7Ug+qh/KnwQKPdXl1wC1kGJLaBsdMxISPgcZB+FODn9Ptrb1zcHqfOkJ9EXDfJLdno2IIv3IWYyMP3pmk+SLXRK1a0spLVVWzYclRgW8pJQAZ2jlwXjO4661AGAo61kS+KCuM2lznG4zajB7jLTgH4jIrDPK5ZW1rjjMZJGw0rXF8VE/8A8dz/AMSx/wDs1kx+IlxloLhf8Cyf8lnry9JqlQ6eJ7bGXdoh6zxSwD85kXapK0u45V1xOkiHoyMGB+YOKC9SlKBSlKBSleOwAJJAA3JOwAHcmg9pVu3nWRQ8bK6MMhlIZWHqGGxFXKBVPXI39O47dj8+1ekb9f8AzWJxXikVtGZbhxHGO5ySSeiqo3Zj2UAk9hQXLOySLIjGlSc6QfKv7q9FHfbvV9vhkd/hiub8S+kKWQlbSMRR/wBpKNUjDcZWMHSnYgsWPqoqIu76SUK000z51ZzIwQnUfLykITYafu5399bzgzy71hefCdo6D4l8P21wq85uU6DCSIyoyL+HzAqy/ssCO/XeuU+L+Gi0eMC5imik17rpVkZdOEcByDkFjkY9gjFZ9tawrusUSk9SI0GT6nAqXjChQCqb7jCjB9R8f+1b8eGfHfP8Mc88eSeP5c8hv8OrLhsEHGdmHcH3EZHzpdxYClW1RnOk43AznS37Qycj356EE9DeygcYkghcejRo38xVLeGbRlIEIQHGeUzRDbplUIB+Yro/qNXw5/Q3PLRPD/CTdXMcCkrnJd1JVkhXHMAYEHB8qfFxnIFdxt4FjVUjULGoCqqjAVVGAAPTFaT4csYLBrucyMYgIYxzCmVZiWKK2FHm5kIGfTc43qZtfFCtqY8gwqAztDciZoUP+1mj0KFjHQujOB1PlBYcPUcn557d3T8f4YarYa8zXtYHF5SEIAZjg6kT+saMjSxi9XXIbA37dSKxbr93dCMZ0SOfSNGYn5jYfM1g8P49BPIYPPHPgnkzxPE7AdWQOAHHvUnFY3hvilzdIdCxEISpuTzFSYgD2LcgOrDo6sQEbKgsQdOfced1t72NQzHVDIhJV3QFvs2IDRzAAtp3yASC2GC+Pzm9C9LwpD0yvw3H5GsZuDt2ZT8cj/vU6qeu5/nXuivWxCRcOkH+0I/dJ/8AFeS8EhY6nXMuCOaPJKoPXTNHh1+TVI8QvY4RmRsbZ0qrO5x+GNAWb5Co2x8TWs0ghSQrMc6Y5Y5YHfHXQsyqX9fLmmxeSW4g3VjcQ9430iZR/dS7B/3ZNzn2+xm+H3yTRrLE2pGzg4IIIOCrKcFWBBBUgEEEEAiqFsvU71FIpt7pcf1dwdLgDYTKhKSe7UqFCe5WIfENgpSlQK5r468RtcBba2jLRNLpZ2dkWdY861CoNRh6+YlQxVQAytk9C4ijmKQR7SFHCn0YqdP64rQrdIVmtmAAi+q/ZjGNKs0eVwehGhAR2xisOpz/AA4csv1/vs04cfy5MZ+/+rP0c+IVjnmsZlMTNKWiGt5EJZA7APIdQZslsHIzkA569Lri3FYObea4gc/WbZEwOrqY2DDHYFtz20N6V2mtOGf2eO/eMeM8t8mc+rUdx7i6WsJlcMxyqpGoy80jnSkaDuxJA925OwNaVF4IurycXPFplUYOmCBmPLU78tZCBo/aKgsx+8ABjc7nhnMuopnIMcKPy0/vZPKZD7wgKj/eP7qk61xyuPh5uMvlovG/o6j0arAmKYfdkkleOUY6EuWKH9pffkHtqqeHeIqSn1SUjPUSW2k4+8CZR/IH3V2SvFGNh0rTDnzxmmWXBhlduHgvG7xzK0cyt5kbGVB9k5UkEEYIIJG575Azre9I27HqDuD8vX39a6Xxjw3BdAfWUDOudMikxuoLZ0h0OcdMjODjcVrVt4Et3kzHPcNApIbzxaWYZBjVljDbHqdWxGOurG86nHXujG9Plv21AScRRcaiFJ6DJ82BnCruScDoM15f38yIpVNDyDMaSZErr+Mxf7KPr5382RtG3Sp6zvLGG0N9aRAxN9nDkOJbuQMVUSySAyFQwPtZwAzkHAxB28THVPcNrnkOpmxjPoAPuqBsF7D13Jxy5rfHZrjwyeULFw9t2mkeVy/MJf2Q+gJqWMeVTpULkDOB1qS4DteW2ehd0YHoyPC4ZW9V6Nj9gHtXoZ5pOTbJrkxk74WMHo0j4OkbHGxJwcA4NTfDfBbBi1xKkmdQOlGHkYAMi5YhQRqVmwWKswUoCQcq1if8NsxtLYvnWYIc6vaJ5a51e/1q7xeCNomMyB1QF98gqVU7qw3VsZGQQdzWZVq5h1oyHoysv8Qx/wBaPSC4n4ptuDWNstyXeRkUBE80kr4BkkJYjqzFixO5buayuD+ILbjFpI1o5WRcbOMPbzL54mZc4I1KCCCQcEeornniXxdZxXWeJ2f1nXYWwiUqj8lwZeavnPlJY6S65I5dap9AvE2i4qkQJ0TpJGwzt5UMqnHrmPH+I1j6c8/KvorhV3zoY5gCvMRH0nqutQdJ94zj5Vl1G+HT/o6EeydZX91pGK/oRWL4q4sIY9PM5RYMzS4yYYk0h5FX70mXREGD55E8rAEVqjKm4uNbRQI80qkBwmkJCSMgSSMQAcEHSNTYYHTg5qP41xIKgS9tHcMyiNYgJ1kkzlVVsKY32yHYKoxnUCK022+liK1uo7KXh89pbEqFeYlZAsh/rZImXOCxJZtZPtHc5Fb/AONLRZbOWNwrBtAAZQwL8xdGVbY+bTsayuWUqrnhziPNjJZlYqcMytqQP3iSTo+gAKzjYtq6EEDG8UyAxM/aIxy+n9RKsv5eTHwq/ZcKMCgGRpMDC5WNEjUdESONVVRt6E+/G1YPiRNVrMneRDEP3pvs1/VxWqNppSlQK5Z40sUhvtTKBE8Uky/bzQLG2V+sFVjRlOWEbsW0jLZ65NdTrn/0gtrkuI1OHWwZFPob6Ywj9Yv0rPl45yYXGveGdwy3GX9Hfh4JEtzMCXYs8Kv1gjlAJyNIzIxLksRqw+nPXO614q4GB0Fe17xmpJ9PNu7aV4p+Xu9K9pVRalDFfIdLdiVzjf8ADtVTvjGxOTjYdNup921V1alkCAbMcsB5QTux6nHQZO56Cqizcrpzy9pZCFz1xge1g7bAE+84HerEtsqqltEoRX1FtO2EzmRs92YsATnOXLdQaywuZCfwqAPcWOW/klWeHsHaSUEEFuWpB+7ESpHx18z9KitA8bza74RZJihRW058olkGCAuNsIq4/wB61R5je4ljtocCR87ncRRrjXIR3AyAB3ZlG2ci34hbF/eHuZVz8raED9AKm/oyAa5umPtLFbhf2RJJPqx8eWn8IqomLbhEVncJHCpCywHUx3LvbyDzO3d2Fyxz6J6ACpaqPFA0rDNv9nPHsO6zn6uc/sjnB/8AAKrpFKUpVHHPpp8GStpuraNpEBbWEGWjDsXbygZKF2d874aR87YxHfRalxdTxSrHEjWsDW8LpHpKtICpmnI9rSrucHBZsAdWYd3U1dDVAsrZYo0ijGI0VUUeiooUD8gK4h9OPiKSK7RIWKsjxMe+8CiWI6TtjVcOTtvoT8IruStXI/pn+j+4u5ku7NeY2kJLHnDDSfLIoPtbHBA38q4B3xBzDj3HLvjN7As4QTNy4UVEKqA7Z1YJJ+9knPT3V9OcSHOnithukZSeY9QBG2YU67MZFDjrtC2cahXPfBXhi8WVbu7+2vliEMUksfLhtI1BUHlkJJLJgnbSowWy++a6fwjhywpgFmdiXkkfBeZyAC7kADOAAAAAoCqAAABNDJuvZP8A73rX7hObcQwbFVIuJds4WNvsR12JlAYH+5epLjl+sSFmzgY2G7MzEKiKO7MxAA7kivOAWDRozzY+sSnXJgkhDgBY0J+4oAHQZOpsAsa9CUpSlQK594hHMu5QOv1nhsB+EUgumH8LH863S44tCkgheRVlbThSemslUyei6iCFzjUQQMmtKgHMv4mXo3ELl294tLNrb9GCj5UHQqUpQKtyREspDMApOQMYfIxhsj57Y6fKrlUyAkEA4ODg4zg+uKD0j3/++le1bgQhQCQTjcgY1HucdsnJpHAoZmHtNjO53wMDbtt6UHp2yexP5AL1P5frWNweBUgjVVVfKGIUADU/mc4HcsxJPckmsqRcgj1BH51bsz9mn7q/yFBzbxpw7Rfu2PLcIsgP4niAicY9yrD/ABVjeFOIfVb1Ne0Uo5Ln0ZmBiYn01ZT4yg9q33xdwc3EH2WPrEZ5kWTgFgCCjH8LAle+MhsZUVza9RZ0UIpZ5GMQhOzGTcNEwPQjS2rPshWJ6Gqjp/ij/VZfcAR8QwI/UVSagb60ENqp4reSOAFB0uYlLKMgDRh5GwuSWO+knCjIElwcuYIzKcyFRqOVO/vZPKT6kbE5xtTRLtmUpSqoDUXwm2nkEum6YTJLIhSSOOSJRqLxnChH3jeM4143x2qUrDntXD86BxHNgKxZNaSoCSFkQMpONTaSGBGo9QSDBXLNcxAmWFJEH34ZFBx3ZoptIUDrtIxrLs7oSRpImdLqrjUCpwwBGVO4OD0NR09rLNtdSK0Wf6mNCiP0/rSzM0gyPZ8qnOCGqQ1UGQD2rJmlCLk9BWJbnfUeg/nWr+L1uLxZYbVQ6R6eeuoAy5Ab6shO2rSQ7aiAQVXo7aQxeH+K4Jb0Pc+SBf8AVpGP2bSMCrSyH7hYHTGTtpLbguFroINcO5mokbhgcMrAqyHHsujbqcHoRWVYRSxAfV5JYlAwEjkdUHwizo/y00m3WOM8QMKLoUNNI4jjUnAZ2BJJP4VVXc43whxvioqPi90S9uI4zcJjM+6wAOoIblazIW3P2YODp9tcitQ4VfXH1u1a5meSISkHWVwjSwyRIRhRuWkVf8Zrc38l6wPszQoU2PtwMwky3TJWWMgdfI57HFkjxllZ4YPiK0ENhOqkvczkLrJUPLcTlYo2ydgQSgXsoVewqPsba20JdQLxCMkPIk6iWbV9YPMdxbnWPOTqI5Q9wFZ3jBcRGUrzQqynluMoNFtK+cAZyWRRncgEgY1HN/g9vILeMWd9HNGqKqs8SSqQqgD+pdO2O/erY8zL5ZvhvjZnaWJmjd4gh5kewZZC4AeMktFKDGwKHO2kg7lVna1zwgzza72RQnPSFUVWDBo4tbCXOPvNK5X9gRnYkgbHXhrPBSlKK8YZ2/8AdjXteY3z3/7/AP4K9oFURJjI7ZOPge1V0oFauljEnFZJNIWV7dCu+Oa2tllYL0LKqQAsBnDKO9bRWNfWEUyhZo0kUHIDqGAI7jPQ79aRLNoHg6c5vrj7vICIt8iKAnyhfRnAV2PXJVckItV3XDLGMNLLHBFkjU4CxlmY4ALLgsxOAB1OwrGaZLO55CjFo6q4wAFtHkcqEPpHIwJXbCsGGcMoXJ43aSkxzwIsksRb7Nm0a1ddLaXIISQYBDEdNS7asjXtcWOrMu7G4Qg5kjxJIlsVRUEnMBd1Ll3WKTdFwVGSAWIJxgKWlScbnYep7Vow+sIFubz6zBOJUJRftYAruFZZplBRIVRj00AadTF23O1cUi5zR2v3ZSTKP7iPBkBBG4YskRHpIxHSvFbY17YwTXK80SNbwHeLSqNLIv8AaPzVZVVuoQLqxgkgkqtyzlfVJFNgyxkeZRgSI4yjhcnT0ZSPVGxtitirXWbN1cMPurBEf3lDyY/Kdf0qKy6UpVGLxS7McZZBqkJCxqc4eSRgiAkAkLqIycbAE9qleEWAgiWIEsRks5wDI7HU8jAbZZiWONt9qibJOdd56x2w93+sSp+YKxN8xcD0rYqlEXxjw9bXW88QZgMBwSkig74WVCGA9wNQreBEBzFc3CDsp5TgfMx6vzJrbqVBptx4D5g0veXGP2FhUgg5BBKHBBAIPurK4hw66mRYZFiDqwIulcqYyAQJo4tORLgkaCdOGIJYEqdopV2lkrR/G9m8NlKGupHWQcn7UQKBzjo3kRE0jzddz06msXwnwwXM99I8kio8kSmGJ4zE8awKFLSoNWonXkKw205G9bL4s4XJMkTQhWaKUSctzhZRy3QjV2Ya9QzttjbOoU+E+FPCJnkVIzLIH5aHIQKgXLEDBc43x2CjJxWFz5PV1r268/tpMMPT387TyKAAAAABgAbAAdgK9pStngpSlApSlApSlApSlBqVyolnudagqZIbchgCJI4ouaQR3XVPIpB9DVmWK+gbFm8MluRslxrLwnGwSVT509z+YfiIwBVwVtaxODkSGe4B/ZnkZ0/JZAB7gKmqsSzbXeH2nEJkccQmij1eXl2qAjScg6pJlY7g4wBtuc77TfheLVzLn7shCRe6CHIQjcg6mLyBu6smelY/F2ZlWCMkSTtywRnMakEySZAOCqBsE7aig71scMSoqogCooCqBsFAGAAPTFKSSK61XhrauZJjBmuJW+KxHlI3wKQRn51O8bvDDbyyqNTpGzKv43C+VRnuTgfOojh9qIhHCu6xRKgPrgBQSfXyH86RWbVi9uhFG8jZKopYgDJbA9lR3Y9AO5Iq/WDJGJrmODYpHpuJRsfZYiBSPfIpcH1g99BK8BsWhhVZMGVsySEEkGSQlnwT90E4HooUdqkKUqBSlKBSlKBSlKBSlKBSlKBSlKBSlKBUd4iuWjtZ3TeRYpCg6ZfSdIz72wKkah/FO8SIDgtPbj4hJ1kYfNUYfOgwrOEI+hfZjjSMe4Dp+gFZ1YVg2XlP7QH8ORVPFHZtNvExWabIDDGYo1xzZh+6GABwRrePOxqi/wCH4ubLJdH2RmGH9xW+1cZGRrkUDuCsMbDrU/Vq2t1jRY41CxooVVGwVVGAAPQAYq7UEJ4mOrkQ9Q86M2DjC2+ZwfhrjjU/vVRbHLOf2sfwgD+eaovm1XpJziG3G/Ym5kJYfEC2X+P317w8fZqT1OW/iJP/AFqwX5HCgsxAUAkk9AAMkk+le+GIDyzM4IknbmkHIKIQFjQg+yQirkdNRc96wOIx8547UezIS8vpyIiCynYjzsUjwcZVpCPZrZ6UKUpUClKUClKUClKUClKUClKUClKUClKUCoTxLnXaY6fWTn4fVZ8f5tNTdYfFbATR6CxUgqysvVHRgyn3jI3B2IJB2NBA2z8lZXl8qA5zgnPwA3JOQABuSQBvUl4fsmGq4mBWeXHkJB5Ea+xFttq3LMRnzMRkqq4ps+CNrWS6lEzocoqpy4kYZ84jLMS+/VmIHYA5zNUClKUGqljm8kzkNKVX3BIY48fxq5+dZ0RCxgkgKFBJOwAC9SfSo+zhLRTJ976xdfrdOw/ylaLAZ2S0I+zVVa47jR9yDPQlyPMN/IrA41qaokfDEBKvdOCJJ9JUEYKQJnkoQQCDhmkKncNK47CpulKgUpSgUpSgUpSgUpSgUpSgUpSgUpSgUpSgUpSgUpSgUpSgg7vg8old7eREEpBdZEZ9LhQnMTDDqqqCp2yAfxapDhfDlgj0IWYklmdiC8rt7TuQAMn3AAAAAAAAZlKBSlKBSlKBSlKBSlKBSlKBSlKBSlKBSleGg9pmsaVmrDldqCTLj1qkzL6ioOV2rEkkb30Gym6X1qg3qetalJI9YsksnvqjdTxBPWvP6ST1rQpJpPfVkzSe+mh0L+k09af0mnrXO+c/qac6T1NNDoo4knrVQ4gnrXO1mk99Xo5pPfTQ6AL1PWqhcr61o8cr++sqOR6DcBMvqKrDD1rV4nasuJ2qCepUZE7VmRs1BfpXgr2gUpSgUpSgUpSgVSUHpSlBSYF9KtmzX0r2lBbPD09KoPC0pSgoPCEqk8FSlKDz+hEp/QiUpQejgyVUOEJSlBWOFpVY4enpSlBcFovpVYhX0pSgrCiva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229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67238"/>
            <a:ext cx="183356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4511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4" fill="hold"/>
                                        <p:tgtEl>
                                          <p:spTgt spid="327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524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9"/>
                </p:tgtEl>
              </p:cMediaNode>
            </p:audio>
          </p:childTnLst>
        </p:cTn>
      </p:par>
    </p:tnLst>
    <p:bldLst>
      <p:bldP spid="32777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m00180_[1]"/>
          <p:cNvPicPr>
            <a:picLocks noGrp="1" noChangeAspect="1" noChangeArrowheads="1"/>
          </p:cNvPicPr>
          <p:nvPr>
            <p:ph type="title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763000" cy="1176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5" name="j00988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http://ts4.mm.bing.net/images/thumbnail.aspx?q=1431598670327&amp;id=eb9c3753e7706834aaed2697e0f7c305&amp;url=http%3a%2f%2fwpbkids.files.wordpress.com%2f2008%2f08%2fgerm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9702">
            <a:off x="6569075" y="4873625"/>
            <a:ext cx="1466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http://ts1.mm.bing.net/images/thumbnail.aspx?q=1423811943184&amp;id=e858381545fae1cfdb3dbf22c7f37aa6&amp;url=http%3a%2f%2fwww.dreamstime.com%2fgerms-viruses-bacteria-3-thumb313179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1203">
            <a:off x="6223000" y="1806575"/>
            <a:ext cx="152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Love suga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804">
            <a:off x="7354888" y="3138488"/>
            <a:ext cx="128746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75038"/>
            <a:ext cx="44196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631950"/>
            <a:ext cx="2962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8" fill="hold"/>
                                        <p:tgtEl>
                                          <p:spTgt spid="317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696200" cy="228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>
                <a:solidFill>
                  <a:schemeClr val="tx2">
                    <a:satMod val="200000"/>
                  </a:schemeClr>
                </a:solidFill>
                <a:latin typeface="Cooper Black"/>
                <a:cs typeface="David"/>
              </a:rPr>
              <a:t>Qui </a:t>
            </a:r>
            <a:r>
              <a:rPr lang="en-US" b="0" dirty="0" err="1">
                <a:solidFill>
                  <a:schemeClr val="tx2">
                    <a:satMod val="200000"/>
                  </a:schemeClr>
                </a:solidFill>
                <a:latin typeface="Cooper Black"/>
                <a:cs typeface="David"/>
              </a:rPr>
              <a:t>veut</a:t>
            </a:r>
            <a:r>
              <a:rPr lang="en-US" b="0" dirty="0">
                <a:solidFill>
                  <a:schemeClr val="tx2">
                    <a:satMod val="200000"/>
                  </a:schemeClr>
                </a:solidFill>
                <a:latin typeface="Cooper Black"/>
                <a:cs typeface="David"/>
              </a:rPr>
              <a:t> </a:t>
            </a:r>
            <a:r>
              <a:rPr lang="en-US" b="0" dirty="0" err="1">
                <a:solidFill>
                  <a:schemeClr val="tx2">
                    <a:satMod val="200000"/>
                  </a:schemeClr>
                </a:solidFill>
                <a:latin typeface="Cooper Black"/>
                <a:cs typeface="David"/>
              </a:rPr>
              <a:t>une</a:t>
            </a:r>
            <a:r>
              <a:rPr lang="en-US" b="0" dirty="0">
                <a:solidFill>
                  <a:schemeClr val="tx2">
                    <a:satMod val="200000"/>
                  </a:schemeClr>
                </a:solidFill>
                <a:latin typeface="Cooper Black"/>
                <a:cs typeface="David"/>
              </a:rPr>
              <a:t> dent qui fait </a:t>
            </a:r>
            <a:r>
              <a:rPr lang="en-US" sz="7200" b="0" dirty="0">
                <a:solidFill>
                  <a:srgbClr val="FF0000"/>
                </a:solidFill>
                <a:latin typeface="Cooper Black"/>
                <a:cs typeface="David"/>
              </a:rPr>
              <a:t>Mal</a:t>
            </a:r>
            <a:r>
              <a:rPr lang="en-US" b="0" dirty="0">
                <a:solidFill>
                  <a:schemeClr val="tx2">
                    <a:satMod val="200000"/>
                  </a:schemeClr>
                </a:solidFill>
                <a:latin typeface="Cooper Black"/>
                <a:cs typeface="David"/>
              </a:rPr>
              <a:t> </a:t>
            </a:r>
            <a:r>
              <a:rPr lang="en-US" b="0" dirty="0">
                <a:solidFill>
                  <a:schemeClr val="tx2">
                    <a:satMod val="200000"/>
                  </a:schemeClr>
                </a:solidFill>
                <a:latin typeface="David"/>
                <a:cs typeface="David"/>
              </a:rPr>
              <a:t>?</a:t>
            </a:r>
            <a:endParaRPr lang="en-US" b="0" dirty="0">
              <a:solidFill>
                <a:schemeClr val="tx2">
                  <a:satMod val="200000"/>
                </a:schemeClr>
              </a:solidFill>
              <a:latin typeface="David" pitchFamily="34" charset="-79"/>
            </a:endParaRP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2743200"/>
            <a:ext cx="3886200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6400" b="1" dirty="0">
                <a:solidFill>
                  <a:srgbClr val="0000CC"/>
                </a:solidFill>
                <a:latin typeface="Segoe UI Black" charset="0"/>
                <a:ea typeface="Segoe UI Black" charset="0"/>
                <a:cs typeface="Segoe UI Black" charset="0"/>
              </a:rPr>
              <a:t>PERSONNE</a:t>
            </a:r>
          </a:p>
        </p:txBody>
      </p:sp>
      <p:pic>
        <p:nvPicPr>
          <p:cNvPr id="14340" name="Picture 4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MSj04310720000[1]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87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3" descr="toothach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3205163"/>
            <a:ext cx="13906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12975"/>
            <a:ext cx="20574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10636 L -0.125 0.106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193" fill="hold"/>
                                        <p:tgtEl>
                                          <p:spTgt spid="90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381000" y="1143000"/>
            <a:ext cx="5105400" cy="2362200"/>
          </a:xfrm>
          <a:prstGeom prst="wedgeRoundRectCallout">
            <a:avLst>
              <a:gd name="adj1" fmla="val 36338"/>
              <a:gd name="adj2" fmla="val 941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4698" y="1476375"/>
            <a:ext cx="57381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dirty="0">
                <a:solidFill>
                  <a:srgbClr val="FFFFFF"/>
                </a:solidFill>
                <a:latin typeface="Elephant" panose="02020904090505020303" pitchFamily="18" charset="0"/>
              </a:rPr>
              <a:t>C'est quoi la </a:t>
            </a:r>
            <a:r>
              <a:rPr lang="en-US" altLang="en-US" sz="6000" dirty="0">
                <a:solidFill>
                  <a:srgbClr val="EB8803"/>
                </a:solidFill>
                <a:latin typeface="Elephant" panose="02020904090505020303" pitchFamily="18" charset="0"/>
              </a:rPr>
              <a:t>plaque</a:t>
            </a:r>
            <a:r>
              <a:rPr lang="en-US" altLang="en-US" sz="6000" dirty="0">
                <a:latin typeface="Elephant" panose="02020904090505020303" pitchFamily="18" charset="0"/>
              </a:rPr>
              <a:t>?</a:t>
            </a:r>
          </a:p>
        </p:txBody>
      </p:sp>
      <p:pic>
        <p:nvPicPr>
          <p:cNvPr id="10247" name="j03888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plaqu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75075"/>
            <a:ext cx="378142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5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</p:childTnLst>
        </p:cTn>
      </p:par>
    </p:tnLst>
    <p:bldLst>
      <p:bldP spid="10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09600" y="3733800"/>
            <a:ext cx="2895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La </a:t>
            </a:r>
            <a:r>
              <a:rPr lang="en-US" altLang="en-US" sz="44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bact</a:t>
            </a:r>
            <a:r>
              <a:rPr lang="en-CA" altLang="en-US" sz="44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é</a:t>
            </a:r>
            <a:r>
              <a:rPr lang="en-US" altLang="en-US" sz="44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rie</a:t>
            </a:r>
            <a:endParaRPr lang="en-US" altLang="en-US" sz="44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315717" y="4267200"/>
            <a:ext cx="23710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400" dirty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</a:rPr>
              <a:t>Les </a:t>
            </a:r>
            <a:r>
              <a:rPr lang="en-US" altLang="en-US" sz="4400" dirty="0" err="1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</a:rPr>
              <a:t>poux</a:t>
            </a:r>
            <a:endParaRPr lang="en-US" altLang="en-US" sz="4400" dirty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352800" y="5562600"/>
            <a:ext cx="29368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  <a:latin typeface="Impact" panose="020B0806030902050204" pitchFamily="34" charset="0"/>
              </a:rPr>
              <a:t>Les </a:t>
            </a:r>
            <a:r>
              <a:rPr lang="en-US" altLang="en-US" sz="4400" dirty="0" err="1">
                <a:solidFill>
                  <a:srgbClr val="FF0000"/>
                </a:solidFill>
                <a:latin typeface="Impact" panose="020B0806030902050204" pitchFamily="34" charset="0"/>
              </a:rPr>
              <a:t>germes</a:t>
            </a:r>
            <a:endParaRPr lang="en-US" altLang="en-US" sz="44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20669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MSSN104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7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MSSN105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400800"/>
            <a:ext cx="15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MSSN106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400800"/>
            <a:ext cx="15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876800"/>
            <a:ext cx="18764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038475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1885950"/>
            <a:ext cx="23209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53" fill="hold"/>
                                        <p:tgtEl>
                                          <p:spTgt spid="11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45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53" fill="hold"/>
                                        <p:tgtEl>
                                          <p:spTgt spid="11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06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3" fill="hold"/>
                                        <p:tgtEl>
                                          <p:spTgt spid="11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6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7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438400"/>
            <a:ext cx="5029200" cy="3048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  <a:latin typeface="Australian Sunrise"/>
              </a:rPr>
              <a:t>   </a:t>
            </a:r>
            <a:br>
              <a:rPr lang="en-US" sz="6000" dirty="0">
                <a:solidFill>
                  <a:schemeClr val="tx1"/>
                </a:solidFill>
                <a:latin typeface="Australian Sunrise"/>
              </a:rPr>
            </a:br>
            <a:r>
              <a:rPr lang="en-US" sz="6000" dirty="0">
                <a:solidFill>
                  <a:srgbClr val="FF0000"/>
                </a:solidFill>
                <a:latin typeface="Australian Sunrise"/>
              </a:rPr>
              <a:t>PLUS </a:t>
            </a:r>
            <a:br>
              <a:rPr lang="en-US" sz="6000" dirty="0">
                <a:solidFill>
                  <a:schemeClr val="tx1"/>
                </a:solidFill>
                <a:latin typeface="Australian Sunrise"/>
              </a:rPr>
            </a:br>
            <a:r>
              <a:rPr lang="en-US" sz="6000" dirty="0">
                <a:solidFill>
                  <a:srgbClr val="FF0000"/>
                </a:solidFill>
                <a:latin typeface="Australian Sunrise"/>
              </a:rPr>
              <a:t>DIFFICILE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"/>
            <a:ext cx="8610600" cy="211953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folHlink"/>
                </a:solidFill>
                <a:latin typeface="Cooper Black" panose="0208090404030B020404" pitchFamily="18" charset="0"/>
              </a:rPr>
              <a:t>La plaque doit rester dans 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folHlink"/>
                </a:solidFill>
                <a:latin typeface="Cooper Black" panose="0208090404030B020404" pitchFamily="18" charset="0"/>
              </a:rPr>
              <a:t>                 </a:t>
            </a:r>
            <a:r>
              <a:rPr lang="en-US" alt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UNE R</a:t>
            </a:r>
            <a:r>
              <a:rPr lang="en-CA" altLang="en-US" sz="4000" dirty="0" err="1">
                <a:solidFill>
                  <a:srgbClr val="FFFF00"/>
                </a:solidFill>
                <a:latin typeface="Cooper Black" panose="0208090404030B020404" pitchFamily="18" charset="0"/>
              </a:rPr>
              <a:t>É</a:t>
            </a:r>
            <a:r>
              <a:rPr lang="en-US" alt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GION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folHlink"/>
                </a:solidFill>
                <a:latin typeface="Cooper Black" panose="0208090404030B020404" pitchFamily="18" charset="0"/>
              </a:rPr>
              <a:t>    POUR  </a:t>
            </a:r>
            <a:r>
              <a:rPr lang="en-US" altLang="en-US" sz="5400" dirty="0" err="1">
                <a:solidFill>
                  <a:srgbClr val="FF66CC"/>
                </a:solidFill>
                <a:latin typeface="Cooper Black" panose="0208090404030B020404" pitchFamily="18" charset="0"/>
              </a:rPr>
              <a:t>LONG TEMPS</a:t>
            </a:r>
          </a:p>
        </p:txBody>
      </p:sp>
      <p:pic>
        <p:nvPicPr>
          <p:cNvPr id="17412" name="Picture 5" descr="hm0018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263"/>
            <a:ext cx="9144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MSj04310690000[1]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566">
            <a:off x="5334000" y="25860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001" fill="hold"/>
                                        <p:tgtEl>
                                          <p:spTgt spid="86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2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2325</TotalTime>
  <Words>301</Words>
  <Application>Microsoft Office PowerPoint</Application>
  <PresentationFormat>On-screen Show (4:3)</PresentationFormat>
  <Paragraphs>99</Paragraphs>
  <Slides>33</Slides>
  <Notes>33</Notes>
  <HiddenSlides>0</HiddenSlides>
  <MMClips>49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4" baseType="lpstr">
      <vt:lpstr>Arial</vt:lpstr>
      <vt:lpstr>Arial Black</vt:lpstr>
      <vt:lpstr>Australian Sunrise</vt:lpstr>
      <vt:lpstr>Bodoni MT Black</vt:lpstr>
      <vt:lpstr>Comic Sans MS</vt:lpstr>
      <vt:lpstr>Consolas</vt:lpstr>
      <vt:lpstr>Cooper Black</vt:lpstr>
      <vt:lpstr>Corbel</vt:lpstr>
      <vt:lpstr>David</vt:lpstr>
      <vt:lpstr>Elephant</vt:lpstr>
      <vt:lpstr>Goudy Old Style</vt:lpstr>
      <vt:lpstr>Goudy Stout</vt:lpstr>
      <vt:lpstr>Impact</vt:lpstr>
      <vt:lpstr>Old English Text MT</vt:lpstr>
      <vt:lpstr>Plantagenet Cherokee</vt:lpstr>
      <vt:lpstr>Porky's</vt:lpstr>
      <vt:lpstr>Segoe UI Black</vt:lpstr>
      <vt:lpstr>Wingdings</vt:lpstr>
      <vt:lpstr>Wingdings 2</vt:lpstr>
      <vt:lpstr>Wingdings 3</vt:lpstr>
      <vt:lpstr>Metro</vt:lpstr>
      <vt:lpstr>2025</vt:lpstr>
      <vt:lpstr>PowerPoint Presentation</vt:lpstr>
      <vt:lpstr>PowerPoint Presentation</vt:lpstr>
      <vt:lpstr>PowerPoint Presentation</vt:lpstr>
      <vt:lpstr>PowerPoint Presentation</vt:lpstr>
      <vt:lpstr>Qui veut une dent qui fait Mal ?</vt:lpstr>
      <vt:lpstr>PowerPoint Presentation</vt:lpstr>
      <vt:lpstr>PowerPoint Presentation</vt:lpstr>
      <vt:lpstr>    PLUS  DIFFICILE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TOUJOURS      B ROSSER  DOUCEMENT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PowerPoint Presentation</vt:lpstr>
      <vt:lpstr>PowerPoint Presentation</vt:lpstr>
    </vt:vector>
  </TitlesOfParts>
  <Company>Exkor Mfg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ielachkar</dc:creator>
  <cp:lastModifiedBy>Raffy Chouljian</cp:lastModifiedBy>
  <cp:revision>267</cp:revision>
  <dcterms:created xsi:type="dcterms:W3CDTF">2006-03-14T14:36:40Z</dcterms:created>
  <dcterms:modified xsi:type="dcterms:W3CDTF">2024-08-21T13:49:15Z</dcterms:modified>
</cp:coreProperties>
</file>